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258" r:id="rId3"/>
    <p:sldId id="259" r:id="rId4"/>
    <p:sldId id="260" r:id="rId5"/>
    <p:sldId id="263" r:id="rId6"/>
    <p:sldId id="296" r:id="rId7"/>
    <p:sldId id="297" r:id="rId8"/>
    <p:sldId id="298" r:id="rId9"/>
    <p:sldId id="264" r:id="rId10"/>
    <p:sldId id="274" r:id="rId11"/>
    <p:sldId id="266" r:id="rId12"/>
    <p:sldId id="299" r:id="rId13"/>
    <p:sldId id="275" r:id="rId14"/>
    <p:sldId id="267" r:id="rId15"/>
    <p:sldId id="300" r:id="rId16"/>
    <p:sldId id="301" r:id="rId17"/>
    <p:sldId id="276" r:id="rId18"/>
  </p:sldIdLst>
  <p:sldSz cx="9144000" cy="5143500" type="screen16x9"/>
  <p:notesSz cx="6858000" cy="9144000"/>
  <p:embeddedFontLst>
    <p:embeddedFont>
      <p:font typeface="Fira Sans Extra Condensed Medium" panose="020B0604020202020204" charset="0"/>
      <p:regular r:id="rId20"/>
      <p:bold r:id="rId21"/>
      <p:italic r:id="rId22"/>
      <p:boldItalic r:id="rId23"/>
    </p:embeddedFont>
    <p:embeddedFont>
      <p:font typeface="Nanum Gothic Coding" panose="020B0604020202020204" charset="-127"/>
      <p:regular r:id="rId24"/>
      <p:bold r:id="rId25"/>
    </p:embeddedFont>
    <p:embeddedFont>
      <p:font typeface="Bookman Old Style" panose="02050604050505020204" pitchFamily="18" charset="0"/>
      <p:regular r:id="rId26"/>
      <p:bold r:id="rId27"/>
      <p:italic r:id="rId28"/>
      <p:boldItalic r:id="rId29"/>
    </p:embeddedFont>
    <p:embeddedFont>
      <p:font typeface="Fira Sans Condensed Medium" panose="020B0604020202020204" charset="0"/>
      <p:regular r:id="rId30"/>
      <p:bold r:id="rId31"/>
      <p:italic r:id="rId32"/>
      <p:boldItalic r:id="rId33"/>
    </p:embeddedFont>
    <p:embeddedFont>
      <p:font typeface="Teko" panose="020B0604020202020204" charset="0"/>
      <p:regular r:id="rId34"/>
      <p:bold r:id="rId35"/>
    </p:embeddedFont>
    <p:embeddedFont>
      <p:font typeface="Antic"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1EAE02-48F3-45A6-92E3-5671BA938208}">
  <a:tblStyle styleId="{011EAE02-48F3-45A6-92E3-5671BA9382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37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39965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4d7b85e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4d7b85e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348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Google Shape;2484;g6d1affa1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5" name="Google Shape;2485;g6d1affa1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224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6d1affa13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6d1affa13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815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6d1affa13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6d1affa13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218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6d3e0cfa5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6d3e0cfa5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13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27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831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6d4d7b85ed_0_3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6d4d7b85ed_0_3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764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91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d4d7b85ed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d4d7b85ed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96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d4d7b85ed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d4d7b85ed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8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6d1affa1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6d1affa1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31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6d1affa13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6d1affa13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65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6d1affa13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6d1affa13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8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6d1affa13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6d1affa13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4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6d1affa13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6d1affa13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4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6d3e0cfa5e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6d3e0cfa5e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25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2417" y="665933"/>
            <a:ext cx="5632453" cy="2127741"/>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6588" y="571999"/>
            <a:ext cx="5642100" cy="21276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0150" y="867025"/>
            <a:ext cx="873905" cy="1063885"/>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0150" y="2187024"/>
            <a:ext cx="301398" cy="301432"/>
          </a:xfrm>
          <a:custGeom>
            <a:avLst/>
            <a:gdLst/>
            <a:ahLst/>
            <a:cxnLst/>
            <a:rect l="l" t="t" r="r" b="b"/>
            <a:pathLst>
              <a:path w="8721" h="8722" extrusionOk="0">
                <a:moveTo>
                  <a:pt x="0" y="1"/>
                </a:moveTo>
                <a:lnTo>
                  <a:pt x="0" y="8721"/>
                </a:lnTo>
                <a:lnTo>
                  <a:pt x="8720" y="8721"/>
                </a:lnTo>
                <a:lnTo>
                  <a:pt x="8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95989" y="2187024"/>
            <a:ext cx="301398" cy="301432"/>
          </a:xfrm>
          <a:custGeom>
            <a:avLst/>
            <a:gdLst/>
            <a:ahLst/>
            <a:cxnLst/>
            <a:rect l="l" t="t" r="r" b="b"/>
            <a:pathLst>
              <a:path w="8721" h="8722" extrusionOk="0">
                <a:moveTo>
                  <a:pt x="1" y="1"/>
                </a:moveTo>
                <a:lnTo>
                  <a:pt x="1" y="8721"/>
                </a:lnTo>
                <a:lnTo>
                  <a:pt x="8721" y="8721"/>
                </a:lnTo>
                <a:lnTo>
                  <a:pt x="8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41862" y="2187024"/>
            <a:ext cx="301398" cy="301432"/>
          </a:xfrm>
          <a:custGeom>
            <a:avLst/>
            <a:gdLst/>
            <a:ahLst/>
            <a:cxnLst/>
            <a:rect l="l" t="t" r="r" b="b"/>
            <a:pathLst>
              <a:path w="8721" h="8722" extrusionOk="0">
                <a:moveTo>
                  <a:pt x="0" y="1"/>
                </a:moveTo>
                <a:lnTo>
                  <a:pt x="0" y="8721"/>
                </a:lnTo>
                <a:lnTo>
                  <a:pt x="8720" y="8721"/>
                </a:lnTo>
                <a:lnTo>
                  <a:pt x="8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62947"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74688"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a:off x="796604" y="794175"/>
            <a:ext cx="5650500" cy="0"/>
          </a:xfrm>
          <a:prstGeom prst="straightConnector1">
            <a:avLst/>
          </a:prstGeom>
          <a:noFill/>
          <a:ln w="9525" cap="flat" cmpd="sng">
            <a:solidFill>
              <a:schemeClr val="accent1"/>
            </a:solidFill>
            <a:prstDash val="solid"/>
            <a:round/>
            <a:headEnd type="none" w="med" len="med"/>
            <a:tailEnd type="none" w="med" len="med"/>
          </a:ln>
        </p:spPr>
      </p:cxnSp>
      <p:sp>
        <p:nvSpPr>
          <p:cNvPr id="18" name="Google Shape;18;p2"/>
          <p:cNvSpPr/>
          <p:nvPr/>
        </p:nvSpPr>
        <p:spPr>
          <a:xfrm>
            <a:off x="1186426" y="646974"/>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2028900" y="875350"/>
            <a:ext cx="1621800" cy="517425"/>
            <a:chOff x="2028900" y="875350"/>
            <a:chExt cx="1621800" cy="517425"/>
          </a:xfrm>
        </p:grpSpPr>
        <p:cxnSp>
          <p:nvCxnSpPr>
            <p:cNvPr id="20" name="Google Shape;20;p2"/>
            <p:cNvCxnSpPr/>
            <p:nvPr/>
          </p:nvCxnSpPr>
          <p:spPr>
            <a:xfrm>
              <a:off x="2028900" y="875350"/>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2028900" y="1047825"/>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a:off x="2028900" y="1220300"/>
              <a:ext cx="1621800" cy="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2028900" y="1392775"/>
              <a:ext cx="828000" cy="0"/>
            </a:xfrm>
            <a:prstGeom prst="straightConnector1">
              <a:avLst/>
            </a:prstGeom>
            <a:noFill/>
            <a:ln w="9525" cap="flat" cmpd="sng">
              <a:solidFill>
                <a:schemeClr val="lt1"/>
              </a:solidFill>
              <a:prstDash val="solid"/>
              <a:round/>
              <a:headEnd type="none" w="med" len="med"/>
              <a:tailEnd type="none" w="med" len="med"/>
            </a:ln>
          </p:spPr>
        </p:cxnSp>
      </p:grpSp>
      <p:sp>
        <p:nvSpPr>
          <p:cNvPr id="24" name="Google Shape;24;p2"/>
          <p:cNvSpPr txBox="1">
            <a:spLocks noGrp="1"/>
          </p:cNvSpPr>
          <p:nvPr>
            <p:ph type="ctrTitle"/>
          </p:nvPr>
        </p:nvSpPr>
        <p:spPr>
          <a:xfrm>
            <a:off x="1173900" y="819525"/>
            <a:ext cx="4900500" cy="163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6000"/>
              <a:buNone/>
              <a:defRPr sz="70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25" name="Google Shape;25;p2"/>
          <p:cNvSpPr txBox="1">
            <a:spLocks noGrp="1"/>
          </p:cNvSpPr>
          <p:nvPr>
            <p:ph type="subTitle" idx="1"/>
          </p:nvPr>
        </p:nvSpPr>
        <p:spPr>
          <a:xfrm>
            <a:off x="760725" y="2932325"/>
            <a:ext cx="26523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800"/>
              <a:buNone/>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195"/>
        <p:cNvGrpSpPr/>
        <p:nvPr/>
      </p:nvGrpSpPr>
      <p:grpSpPr>
        <a:xfrm>
          <a:off x="0" y="0"/>
          <a:ext cx="0" cy="0"/>
          <a:chOff x="0" y="0"/>
          <a:chExt cx="0" cy="0"/>
        </a:xfrm>
      </p:grpSpPr>
      <p:grpSp>
        <p:nvGrpSpPr>
          <p:cNvPr id="196" name="Google Shape;196;p15"/>
          <p:cNvGrpSpPr/>
          <p:nvPr/>
        </p:nvGrpSpPr>
        <p:grpSpPr>
          <a:xfrm>
            <a:off x="6220500" y="1252375"/>
            <a:ext cx="2203400" cy="3446525"/>
            <a:chOff x="6220500" y="1252375"/>
            <a:chExt cx="2203400" cy="3446525"/>
          </a:xfrm>
        </p:grpSpPr>
        <p:sp>
          <p:nvSpPr>
            <p:cNvPr id="197" name="Google Shape;197;p15"/>
            <p:cNvSpPr/>
            <p:nvPr/>
          </p:nvSpPr>
          <p:spPr>
            <a:xfrm>
              <a:off x="6220500" y="1388100"/>
              <a:ext cx="2108400" cy="33108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6315500" y="1252375"/>
              <a:ext cx="2108400" cy="33510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15"/>
            <p:cNvCxnSpPr>
              <a:endCxn id="198" idx="3"/>
            </p:cNvCxnSpPr>
            <p:nvPr/>
          </p:nvCxnSpPr>
          <p:spPr>
            <a:xfrm>
              <a:off x="6297800" y="2927875"/>
              <a:ext cx="2126100" cy="0"/>
            </a:xfrm>
            <a:prstGeom prst="straightConnector1">
              <a:avLst/>
            </a:prstGeom>
            <a:noFill/>
            <a:ln w="9525" cap="flat" cmpd="sng">
              <a:solidFill>
                <a:schemeClr val="accent1"/>
              </a:solidFill>
              <a:prstDash val="solid"/>
              <a:round/>
              <a:headEnd type="none" w="med" len="med"/>
              <a:tailEnd type="none" w="med" len="med"/>
            </a:ln>
          </p:spPr>
        </p:cxnSp>
      </p:grpSp>
      <p:grpSp>
        <p:nvGrpSpPr>
          <p:cNvPr id="200" name="Google Shape;200;p15"/>
          <p:cNvGrpSpPr/>
          <p:nvPr/>
        </p:nvGrpSpPr>
        <p:grpSpPr>
          <a:xfrm>
            <a:off x="3748725" y="1252375"/>
            <a:ext cx="2203400" cy="3446525"/>
            <a:chOff x="3748725" y="1252375"/>
            <a:chExt cx="2203400" cy="3446525"/>
          </a:xfrm>
        </p:grpSpPr>
        <p:sp>
          <p:nvSpPr>
            <p:cNvPr id="201" name="Google Shape;201;p15"/>
            <p:cNvSpPr/>
            <p:nvPr/>
          </p:nvSpPr>
          <p:spPr>
            <a:xfrm>
              <a:off x="3748725" y="1388100"/>
              <a:ext cx="2108400" cy="33108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3843725" y="1252375"/>
              <a:ext cx="2108400" cy="33510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15"/>
            <p:cNvCxnSpPr>
              <a:stCxn id="202" idx="1"/>
              <a:endCxn id="202" idx="3"/>
            </p:cNvCxnSpPr>
            <p:nvPr/>
          </p:nvCxnSpPr>
          <p:spPr>
            <a:xfrm>
              <a:off x="3843725" y="2927875"/>
              <a:ext cx="2108400" cy="0"/>
            </a:xfrm>
            <a:prstGeom prst="straightConnector1">
              <a:avLst/>
            </a:prstGeom>
            <a:noFill/>
            <a:ln w="9525" cap="flat" cmpd="sng">
              <a:solidFill>
                <a:schemeClr val="accent1"/>
              </a:solidFill>
              <a:prstDash val="solid"/>
              <a:round/>
              <a:headEnd type="none" w="med" len="med"/>
              <a:tailEnd type="none" w="med" len="med"/>
            </a:ln>
          </p:spPr>
        </p:cxnSp>
      </p:grpSp>
      <p:sp>
        <p:nvSpPr>
          <p:cNvPr id="204" name="Google Shape;204;p15"/>
          <p:cNvSpPr txBox="1">
            <a:spLocks noGrp="1"/>
          </p:cNvSpPr>
          <p:nvPr>
            <p:ph type="subTitle" idx="1"/>
          </p:nvPr>
        </p:nvSpPr>
        <p:spPr>
          <a:xfrm>
            <a:off x="4072800" y="1856625"/>
            <a:ext cx="16905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5" name="Google Shape;205;p15"/>
          <p:cNvSpPr txBox="1">
            <a:spLocks noGrp="1"/>
          </p:cNvSpPr>
          <p:nvPr>
            <p:ph type="ctrTitle"/>
          </p:nvPr>
        </p:nvSpPr>
        <p:spPr>
          <a:xfrm>
            <a:off x="4014025" y="1624225"/>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6" name="Google Shape;206;p15"/>
          <p:cNvSpPr txBox="1">
            <a:spLocks noGrp="1"/>
          </p:cNvSpPr>
          <p:nvPr>
            <p:ph type="subTitle" idx="2"/>
          </p:nvPr>
        </p:nvSpPr>
        <p:spPr>
          <a:xfrm>
            <a:off x="6524375" y="1856625"/>
            <a:ext cx="16905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7" name="Google Shape;207;p15"/>
          <p:cNvSpPr txBox="1">
            <a:spLocks noGrp="1"/>
          </p:cNvSpPr>
          <p:nvPr>
            <p:ph type="ctrTitle" idx="3"/>
          </p:nvPr>
        </p:nvSpPr>
        <p:spPr>
          <a:xfrm>
            <a:off x="6465750" y="1624225"/>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8" name="Google Shape;208;p15"/>
          <p:cNvSpPr txBox="1">
            <a:spLocks noGrp="1"/>
          </p:cNvSpPr>
          <p:nvPr>
            <p:ph type="subTitle" idx="4"/>
          </p:nvPr>
        </p:nvSpPr>
        <p:spPr>
          <a:xfrm>
            <a:off x="4072750" y="3533600"/>
            <a:ext cx="16905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9" name="Google Shape;209;p15"/>
          <p:cNvSpPr txBox="1">
            <a:spLocks noGrp="1"/>
          </p:cNvSpPr>
          <p:nvPr>
            <p:ph type="ctrTitle" idx="5"/>
          </p:nvPr>
        </p:nvSpPr>
        <p:spPr>
          <a:xfrm>
            <a:off x="4014025" y="3301201"/>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0" name="Google Shape;210;p15"/>
          <p:cNvSpPr txBox="1">
            <a:spLocks noGrp="1"/>
          </p:cNvSpPr>
          <p:nvPr>
            <p:ph type="subTitle" idx="6"/>
          </p:nvPr>
        </p:nvSpPr>
        <p:spPr>
          <a:xfrm>
            <a:off x="6524525" y="3533600"/>
            <a:ext cx="16905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solidFill>
                  <a:schemeClr val="lt1"/>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11" name="Google Shape;211;p15"/>
          <p:cNvSpPr txBox="1">
            <a:spLocks noGrp="1"/>
          </p:cNvSpPr>
          <p:nvPr>
            <p:ph type="ctrTitle" idx="7"/>
          </p:nvPr>
        </p:nvSpPr>
        <p:spPr>
          <a:xfrm>
            <a:off x="6465750" y="3301200"/>
            <a:ext cx="180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2" name="Google Shape;212;p15"/>
          <p:cNvSpPr txBox="1">
            <a:spLocks noGrp="1"/>
          </p:cNvSpPr>
          <p:nvPr>
            <p:ph type="title" idx="8"/>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867400" y="1861004"/>
            <a:ext cx="31683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5" name="Google Shape;215;p16"/>
          <p:cNvSpPr txBox="1"/>
          <p:nvPr/>
        </p:nvSpPr>
        <p:spPr>
          <a:xfrm>
            <a:off x="643800" y="3580575"/>
            <a:ext cx="4427700" cy="931500"/>
          </a:xfrm>
          <a:prstGeom prst="rect">
            <a:avLst/>
          </a:prstGeom>
          <a:noFill/>
          <a:ln>
            <a:noFill/>
          </a:ln>
        </p:spPr>
        <p:txBody>
          <a:bodyPr spcFirstLastPara="1" wrap="square" lIns="91425" tIns="91425" rIns="91425" bIns="91425" anchor="b" anchorCtr="0">
            <a:noAutofit/>
          </a:bodyPr>
          <a:lstStyle/>
          <a:p>
            <a:pPr marL="0" lvl="0" indent="0" algn="l" rtl="0">
              <a:lnSpc>
                <a:spcPct val="114000"/>
              </a:lnSpc>
              <a:spcBef>
                <a:spcPts val="0"/>
              </a:spcBef>
              <a:spcAft>
                <a:spcPts val="0"/>
              </a:spcAft>
              <a:buNone/>
            </a:pPr>
            <a:r>
              <a:rPr lang="en" sz="1000">
                <a:solidFill>
                  <a:schemeClr val="dk1"/>
                </a:solidFill>
                <a:latin typeface="Nanum Gothic Coding"/>
                <a:ea typeface="Nanum Gothic Coding"/>
                <a:cs typeface="Nanum Gothic Coding"/>
                <a:sym typeface="Nanum Gothic Coding"/>
              </a:rPr>
              <a:t>CREDITS: This presentation template was created by </a:t>
            </a:r>
            <a:r>
              <a:rPr lang="en" sz="1000" b="1">
                <a:solidFill>
                  <a:schemeClr val="accent2"/>
                </a:solidFill>
                <a:uFill>
                  <a:noFill/>
                </a:uFill>
                <a:latin typeface="Nanum Gothic Coding"/>
                <a:ea typeface="Nanum Gothic Coding"/>
                <a:cs typeface="Nanum Gothic Coding"/>
                <a:sym typeface="Nanum Gothic Coding"/>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b="1">
                <a:solidFill>
                  <a:schemeClr val="dk1"/>
                </a:solidFill>
                <a:latin typeface="Nanum Gothic Coding"/>
                <a:ea typeface="Nanum Gothic Coding"/>
                <a:cs typeface="Nanum Gothic Coding"/>
                <a:sym typeface="Nanum Gothic Coding"/>
              </a:rPr>
              <a:t>,</a:t>
            </a:r>
            <a:r>
              <a:rPr lang="en" sz="1000">
                <a:solidFill>
                  <a:schemeClr val="dk1"/>
                </a:solidFill>
                <a:latin typeface="Nanum Gothic Coding"/>
                <a:ea typeface="Nanum Gothic Coding"/>
                <a:cs typeface="Nanum Gothic Coding"/>
                <a:sym typeface="Nanum Gothic Coding"/>
              </a:rPr>
              <a:t> including icons by </a:t>
            </a:r>
            <a:r>
              <a:rPr lang="en" sz="1000" b="1">
                <a:solidFill>
                  <a:schemeClr val="accent2"/>
                </a:solidFill>
                <a:uFill>
                  <a:noFill/>
                </a:uFill>
                <a:latin typeface="Nanum Gothic Coding"/>
                <a:ea typeface="Nanum Gothic Coding"/>
                <a:cs typeface="Nanum Gothic Coding"/>
                <a:sym typeface="Nanum Gothic Coding"/>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Nanum Gothic Coding"/>
                <a:ea typeface="Nanum Gothic Coding"/>
                <a:cs typeface="Nanum Gothic Coding"/>
                <a:sym typeface="Nanum Gothic Coding"/>
              </a:rPr>
              <a:t>, infographics &amp; images by </a:t>
            </a:r>
            <a:r>
              <a:rPr lang="en" sz="1000" b="1">
                <a:solidFill>
                  <a:schemeClr val="accent2"/>
                </a:solidFill>
                <a:uFill>
                  <a:noFill/>
                </a:uFill>
                <a:latin typeface="Nanum Gothic Coding"/>
                <a:ea typeface="Nanum Gothic Coding"/>
                <a:cs typeface="Nanum Gothic Coding"/>
                <a:sym typeface="Nanum Gothic Coding"/>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accent2"/>
                </a:solidFill>
                <a:latin typeface="Nanum Gothic Coding"/>
                <a:ea typeface="Nanum Gothic Coding"/>
                <a:cs typeface="Nanum Gothic Coding"/>
                <a:sym typeface="Nanum Gothic Coding"/>
              </a:rPr>
              <a:t> </a:t>
            </a:r>
            <a:r>
              <a:rPr lang="en" sz="1000">
                <a:solidFill>
                  <a:schemeClr val="dk1"/>
                </a:solidFill>
                <a:latin typeface="Nanum Gothic Coding"/>
                <a:ea typeface="Nanum Gothic Coding"/>
                <a:cs typeface="Nanum Gothic Coding"/>
                <a:sym typeface="Nanum Gothic Coding"/>
              </a:rPr>
              <a:t>and illustrations by </a:t>
            </a:r>
            <a:r>
              <a:rPr lang="en" sz="1000" b="1">
                <a:solidFill>
                  <a:schemeClr val="accent2"/>
                </a:solidFill>
                <a:uFill>
                  <a:noFill/>
                </a:uFill>
                <a:latin typeface="Nanum Gothic Coding"/>
                <a:ea typeface="Nanum Gothic Coding"/>
                <a:cs typeface="Nanum Gothic Coding"/>
                <a:sym typeface="Nanum Gothic Coding"/>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1000" b="1">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859675" y="822488"/>
            <a:ext cx="3896100" cy="93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600"/>
            </a:lvl1pPr>
            <a:lvl2pPr lvl="1" rtl="0">
              <a:spcBef>
                <a:spcPts val="0"/>
              </a:spcBef>
              <a:spcAft>
                <a:spcPts val="0"/>
              </a:spcAft>
              <a:buNone/>
              <a:defRPr sz="9600"/>
            </a:lvl2pPr>
            <a:lvl3pPr lvl="2" rtl="0">
              <a:spcBef>
                <a:spcPts val="0"/>
              </a:spcBef>
              <a:spcAft>
                <a:spcPts val="0"/>
              </a:spcAft>
              <a:buNone/>
              <a:defRPr sz="9600"/>
            </a:lvl3pPr>
            <a:lvl4pPr lvl="3" rtl="0">
              <a:spcBef>
                <a:spcPts val="0"/>
              </a:spcBef>
              <a:spcAft>
                <a:spcPts val="0"/>
              </a:spcAft>
              <a:buNone/>
              <a:defRPr sz="9600"/>
            </a:lvl4pPr>
            <a:lvl5pPr lvl="4" rtl="0">
              <a:spcBef>
                <a:spcPts val="0"/>
              </a:spcBef>
              <a:spcAft>
                <a:spcPts val="0"/>
              </a:spcAft>
              <a:buNone/>
              <a:defRPr sz="9600"/>
            </a:lvl5pPr>
            <a:lvl6pPr lvl="5" rtl="0">
              <a:spcBef>
                <a:spcPts val="0"/>
              </a:spcBef>
              <a:spcAft>
                <a:spcPts val="0"/>
              </a:spcAft>
              <a:buNone/>
              <a:defRPr sz="9600"/>
            </a:lvl6pPr>
            <a:lvl7pPr lvl="6" rtl="0">
              <a:spcBef>
                <a:spcPts val="0"/>
              </a:spcBef>
              <a:spcAft>
                <a:spcPts val="0"/>
              </a:spcAft>
              <a:buNone/>
              <a:defRPr sz="9600"/>
            </a:lvl7pPr>
            <a:lvl8pPr lvl="7" rtl="0">
              <a:spcBef>
                <a:spcPts val="0"/>
              </a:spcBef>
              <a:spcAft>
                <a:spcPts val="0"/>
              </a:spcAft>
              <a:buNone/>
              <a:defRPr sz="9600"/>
            </a:lvl8pPr>
            <a:lvl9pPr lvl="8" rtl="0">
              <a:spcBef>
                <a:spcPts val="0"/>
              </a:spcBef>
              <a:spcAft>
                <a:spcPts val="0"/>
              </a:spcAft>
              <a:buNone/>
              <a:defRPr sz="9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3154724" y="645568"/>
            <a:ext cx="5092788" cy="2127741"/>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28899" y="551643"/>
            <a:ext cx="5181600" cy="21276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395247"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06988"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p:cNvCxnSpPr/>
          <p:nvPr/>
        </p:nvCxnSpPr>
        <p:spPr>
          <a:xfrm>
            <a:off x="3228904" y="773818"/>
            <a:ext cx="5195100" cy="0"/>
          </a:xfrm>
          <a:prstGeom prst="straightConnector1">
            <a:avLst/>
          </a:prstGeom>
          <a:noFill/>
          <a:ln w="9525" cap="flat" cmpd="sng">
            <a:solidFill>
              <a:schemeClr val="accent1"/>
            </a:solidFill>
            <a:prstDash val="solid"/>
            <a:round/>
            <a:headEnd type="none" w="med" len="med"/>
            <a:tailEnd type="none" w="med" len="med"/>
          </a:ln>
        </p:spPr>
      </p:cxnSp>
      <p:sp>
        <p:nvSpPr>
          <p:cNvPr id="32" name="Google Shape;32;p3"/>
          <p:cNvSpPr/>
          <p:nvPr/>
        </p:nvSpPr>
        <p:spPr>
          <a:xfrm>
            <a:off x="3618726" y="626617"/>
            <a:ext cx="78000" cy="74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ctrTitle"/>
          </p:nvPr>
        </p:nvSpPr>
        <p:spPr>
          <a:xfrm>
            <a:off x="4848951" y="721767"/>
            <a:ext cx="34920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000"/>
            </a:lvl1pPr>
            <a:lvl2pPr lvl="1" rtl="0">
              <a:spcBef>
                <a:spcPts val="0"/>
              </a:spcBef>
              <a:spcAft>
                <a:spcPts val="0"/>
              </a:spcAft>
              <a:buClr>
                <a:srgbClr val="000000"/>
              </a:buClr>
              <a:buSzPts val="4800"/>
              <a:buNone/>
              <a:defRPr>
                <a:solidFill>
                  <a:srgbClr val="000000"/>
                </a:solidFill>
              </a:defRPr>
            </a:lvl2pPr>
            <a:lvl3pPr lvl="2" rtl="0">
              <a:spcBef>
                <a:spcPts val="0"/>
              </a:spcBef>
              <a:spcAft>
                <a:spcPts val="0"/>
              </a:spcAft>
              <a:buClr>
                <a:srgbClr val="000000"/>
              </a:buClr>
              <a:buSzPts val="4800"/>
              <a:buNone/>
              <a:defRPr>
                <a:solidFill>
                  <a:srgbClr val="000000"/>
                </a:solidFill>
              </a:defRPr>
            </a:lvl3pPr>
            <a:lvl4pPr lvl="3" rtl="0">
              <a:spcBef>
                <a:spcPts val="0"/>
              </a:spcBef>
              <a:spcAft>
                <a:spcPts val="0"/>
              </a:spcAft>
              <a:buClr>
                <a:srgbClr val="000000"/>
              </a:buClr>
              <a:buSzPts val="4800"/>
              <a:buNone/>
              <a:defRPr>
                <a:solidFill>
                  <a:srgbClr val="000000"/>
                </a:solidFill>
              </a:defRPr>
            </a:lvl4pPr>
            <a:lvl5pPr lvl="4" rtl="0">
              <a:spcBef>
                <a:spcPts val="0"/>
              </a:spcBef>
              <a:spcAft>
                <a:spcPts val="0"/>
              </a:spcAft>
              <a:buClr>
                <a:srgbClr val="000000"/>
              </a:buClr>
              <a:buSzPts val="4800"/>
              <a:buNone/>
              <a:defRPr>
                <a:solidFill>
                  <a:srgbClr val="000000"/>
                </a:solidFill>
              </a:defRPr>
            </a:lvl5pPr>
            <a:lvl6pPr lvl="5" rtl="0">
              <a:spcBef>
                <a:spcPts val="0"/>
              </a:spcBef>
              <a:spcAft>
                <a:spcPts val="0"/>
              </a:spcAft>
              <a:buClr>
                <a:srgbClr val="000000"/>
              </a:buClr>
              <a:buSzPts val="4800"/>
              <a:buNone/>
              <a:defRPr>
                <a:solidFill>
                  <a:srgbClr val="000000"/>
                </a:solidFill>
              </a:defRPr>
            </a:lvl6pPr>
            <a:lvl7pPr lvl="6" rtl="0">
              <a:spcBef>
                <a:spcPts val="0"/>
              </a:spcBef>
              <a:spcAft>
                <a:spcPts val="0"/>
              </a:spcAft>
              <a:buClr>
                <a:srgbClr val="000000"/>
              </a:buClr>
              <a:buSzPts val="4800"/>
              <a:buNone/>
              <a:defRPr>
                <a:solidFill>
                  <a:srgbClr val="000000"/>
                </a:solidFill>
              </a:defRPr>
            </a:lvl7pPr>
            <a:lvl8pPr lvl="7" rtl="0">
              <a:spcBef>
                <a:spcPts val="0"/>
              </a:spcBef>
              <a:spcAft>
                <a:spcPts val="0"/>
              </a:spcAft>
              <a:buClr>
                <a:srgbClr val="000000"/>
              </a:buClr>
              <a:buSzPts val="4800"/>
              <a:buNone/>
              <a:defRPr>
                <a:solidFill>
                  <a:srgbClr val="000000"/>
                </a:solidFill>
              </a:defRPr>
            </a:lvl8pPr>
            <a:lvl9pPr lvl="8" rtl="0">
              <a:spcBef>
                <a:spcPts val="0"/>
              </a:spcBef>
              <a:spcAft>
                <a:spcPts val="0"/>
              </a:spcAft>
              <a:buClr>
                <a:srgbClr val="000000"/>
              </a:buClr>
              <a:buSzPts val="4800"/>
              <a:buNone/>
              <a:defRPr>
                <a:solidFill>
                  <a:srgbClr val="000000"/>
                </a:solidFill>
              </a:defRPr>
            </a:lvl9pPr>
          </a:lstStyle>
          <a:p>
            <a:endParaRPr/>
          </a:p>
        </p:txBody>
      </p:sp>
      <p:sp>
        <p:nvSpPr>
          <p:cNvPr id="34" name="Google Shape;34;p3"/>
          <p:cNvSpPr txBox="1">
            <a:spLocks noGrp="1"/>
          </p:cNvSpPr>
          <p:nvPr>
            <p:ph type="subTitle" idx="1"/>
          </p:nvPr>
        </p:nvSpPr>
        <p:spPr>
          <a:xfrm>
            <a:off x="4848950" y="1626807"/>
            <a:ext cx="32718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 name="Google Shape;35;p3"/>
          <p:cNvSpPr txBox="1">
            <a:spLocks noGrp="1"/>
          </p:cNvSpPr>
          <p:nvPr>
            <p:ph type="title" idx="2" hasCustomPrompt="1"/>
          </p:nvPr>
        </p:nvSpPr>
        <p:spPr>
          <a:xfrm>
            <a:off x="3316276" y="1287568"/>
            <a:ext cx="138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9600"/>
            </a:lvl1pPr>
            <a:lvl2pPr lvl="1"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ctrTitle"/>
          </p:nvPr>
        </p:nvSpPr>
        <p:spPr>
          <a:xfrm>
            <a:off x="984900" y="1895675"/>
            <a:ext cx="2794800" cy="790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8" name="Google Shape;38;p4"/>
          <p:cNvSpPr txBox="1">
            <a:spLocks noGrp="1"/>
          </p:cNvSpPr>
          <p:nvPr>
            <p:ph type="subTitle" idx="1"/>
          </p:nvPr>
        </p:nvSpPr>
        <p:spPr>
          <a:xfrm>
            <a:off x="984900" y="2686175"/>
            <a:ext cx="2557200" cy="12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9" name="Google Shape;39;p4"/>
          <p:cNvGrpSpPr/>
          <p:nvPr/>
        </p:nvGrpSpPr>
        <p:grpSpPr>
          <a:xfrm rot="2700000">
            <a:off x="480744" y="4208292"/>
            <a:ext cx="701302" cy="591865"/>
            <a:chOff x="5495733" y="3271125"/>
            <a:chExt cx="1159989" cy="978975"/>
          </a:xfrm>
        </p:grpSpPr>
        <p:sp>
          <p:nvSpPr>
            <p:cNvPr id="40" name="Google Shape;40;p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a:off x="4180818" y="396434"/>
            <a:ext cx="541058" cy="638888"/>
            <a:chOff x="8226513" y="2012350"/>
            <a:chExt cx="644500" cy="761125"/>
          </a:xfrm>
        </p:grpSpPr>
        <p:sp>
          <p:nvSpPr>
            <p:cNvPr id="45" name="Google Shape;45;p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6532189" y="2016700"/>
            <a:ext cx="1966800" cy="13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2" name="Google Shape;52;p5"/>
          <p:cNvSpPr txBox="1">
            <a:spLocks noGrp="1"/>
          </p:cNvSpPr>
          <p:nvPr>
            <p:ph type="subTitle" idx="2"/>
          </p:nvPr>
        </p:nvSpPr>
        <p:spPr>
          <a:xfrm>
            <a:off x="620276" y="3079400"/>
            <a:ext cx="19668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3" name="Google Shape;53;p5"/>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635850" y="1570475"/>
            <a:ext cx="5770726" cy="2595113"/>
            <a:chOff x="635850" y="1570475"/>
            <a:chExt cx="5770726" cy="2595113"/>
          </a:xfrm>
        </p:grpSpPr>
        <p:sp>
          <p:nvSpPr>
            <p:cNvPr id="58" name="Google Shape;58;p7"/>
            <p:cNvSpPr/>
            <p:nvPr/>
          </p:nvSpPr>
          <p:spPr>
            <a:xfrm>
              <a:off x="635850" y="1680200"/>
              <a:ext cx="5622382" cy="2485388"/>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722476" y="1570475"/>
              <a:ext cx="5684100" cy="24852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916799" y="1658053"/>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047324" y="1658053"/>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722493" y="1829998"/>
              <a:ext cx="5669700" cy="0"/>
            </a:xfrm>
            <a:prstGeom prst="straightConnector1">
              <a:avLst/>
            </a:prstGeom>
            <a:noFill/>
            <a:ln w="9525" cap="flat" cmpd="sng">
              <a:solidFill>
                <a:schemeClr val="accent1"/>
              </a:solidFill>
              <a:prstDash val="solid"/>
              <a:round/>
              <a:headEnd type="none" w="med" len="med"/>
              <a:tailEnd type="none" w="med" len="med"/>
            </a:ln>
          </p:spPr>
        </p:cxnSp>
        <p:sp>
          <p:nvSpPr>
            <p:cNvPr id="63" name="Google Shape;63;p7"/>
            <p:cNvSpPr/>
            <p:nvPr/>
          </p:nvSpPr>
          <p:spPr>
            <a:xfrm>
              <a:off x="1177844" y="1658053"/>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7"/>
          <p:cNvSpPr txBox="1">
            <a:spLocks noGrp="1"/>
          </p:cNvSpPr>
          <p:nvPr>
            <p:ph type="body" idx="1"/>
          </p:nvPr>
        </p:nvSpPr>
        <p:spPr>
          <a:xfrm>
            <a:off x="683825" y="1914950"/>
            <a:ext cx="5482800" cy="19644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1"/>
              </a:buClr>
              <a:buSzPts val="1200"/>
              <a:buFont typeface="Roboto Slab Regular"/>
              <a:buChar char="●"/>
              <a:defRPr sz="1400">
                <a:solidFill>
                  <a:schemeClr val="lt1"/>
                </a:solidFill>
              </a:defRPr>
            </a:lvl1pPr>
            <a:lvl2pPr marL="914400" lvl="1" indent="-304800">
              <a:spcBef>
                <a:spcPts val="1600"/>
              </a:spcBef>
              <a:spcAft>
                <a:spcPts val="0"/>
              </a:spcAft>
              <a:buClr>
                <a:schemeClr val="lt1"/>
              </a:buClr>
              <a:buSzPts val="1200"/>
              <a:buFont typeface="Roboto Slab Regular"/>
              <a:buChar char="○"/>
              <a:defRPr sz="1200">
                <a:solidFill>
                  <a:schemeClr val="lt1"/>
                </a:solidFill>
              </a:defRPr>
            </a:lvl2pPr>
            <a:lvl3pPr marL="1371600" lvl="2" indent="-304800">
              <a:spcBef>
                <a:spcPts val="1600"/>
              </a:spcBef>
              <a:spcAft>
                <a:spcPts val="0"/>
              </a:spcAft>
              <a:buClr>
                <a:schemeClr val="lt1"/>
              </a:buClr>
              <a:buSzPts val="1200"/>
              <a:buFont typeface="Roboto Slab Regular"/>
              <a:buChar char="■"/>
              <a:defRPr sz="1200">
                <a:solidFill>
                  <a:schemeClr val="lt1"/>
                </a:solidFill>
              </a:defRPr>
            </a:lvl3pPr>
            <a:lvl4pPr marL="1828800" lvl="3" indent="-304800">
              <a:spcBef>
                <a:spcPts val="1600"/>
              </a:spcBef>
              <a:spcAft>
                <a:spcPts val="0"/>
              </a:spcAft>
              <a:buClr>
                <a:schemeClr val="lt1"/>
              </a:buClr>
              <a:buSzPts val="1200"/>
              <a:buFont typeface="Roboto Slab Regular"/>
              <a:buChar char="●"/>
              <a:defRPr sz="1200">
                <a:solidFill>
                  <a:schemeClr val="lt1"/>
                </a:solidFill>
              </a:defRPr>
            </a:lvl4pPr>
            <a:lvl5pPr marL="2286000" lvl="4" indent="-304800">
              <a:spcBef>
                <a:spcPts val="1600"/>
              </a:spcBef>
              <a:spcAft>
                <a:spcPts val="0"/>
              </a:spcAft>
              <a:buClr>
                <a:schemeClr val="lt1"/>
              </a:buClr>
              <a:buSzPts val="1200"/>
              <a:buFont typeface="Roboto Slab Regular"/>
              <a:buChar char="○"/>
              <a:defRPr sz="1200">
                <a:solidFill>
                  <a:schemeClr val="lt1"/>
                </a:solidFill>
              </a:defRPr>
            </a:lvl5pPr>
            <a:lvl6pPr marL="2743200" lvl="5" indent="-304800">
              <a:spcBef>
                <a:spcPts val="1600"/>
              </a:spcBef>
              <a:spcAft>
                <a:spcPts val="0"/>
              </a:spcAft>
              <a:buClr>
                <a:schemeClr val="lt1"/>
              </a:buClr>
              <a:buSzPts val="1200"/>
              <a:buFont typeface="Roboto Slab Regular"/>
              <a:buChar char="■"/>
              <a:defRPr sz="1200">
                <a:solidFill>
                  <a:schemeClr val="lt1"/>
                </a:solidFill>
              </a:defRPr>
            </a:lvl6pPr>
            <a:lvl7pPr marL="3200400" lvl="6" indent="-304800">
              <a:spcBef>
                <a:spcPts val="1600"/>
              </a:spcBef>
              <a:spcAft>
                <a:spcPts val="0"/>
              </a:spcAft>
              <a:buClr>
                <a:schemeClr val="lt1"/>
              </a:buClr>
              <a:buSzPts val="1200"/>
              <a:buFont typeface="Roboto Slab Regular"/>
              <a:buChar char="●"/>
              <a:defRPr sz="1200">
                <a:solidFill>
                  <a:schemeClr val="lt1"/>
                </a:solidFill>
              </a:defRPr>
            </a:lvl7pPr>
            <a:lvl8pPr marL="3657600" lvl="7" indent="-304800">
              <a:spcBef>
                <a:spcPts val="1600"/>
              </a:spcBef>
              <a:spcAft>
                <a:spcPts val="0"/>
              </a:spcAft>
              <a:buClr>
                <a:schemeClr val="lt1"/>
              </a:buClr>
              <a:buSzPts val="1200"/>
              <a:buFont typeface="Roboto Slab Regular"/>
              <a:buChar char="○"/>
              <a:defRPr sz="1200">
                <a:solidFill>
                  <a:schemeClr val="lt1"/>
                </a:solidFill>
              </a:defRPr>
            </a:lvl8pPr>
            <a:lvl9pPr marL="4114800" lvl="8" indent="-304800">
              <a:spcBef>
                <a:spcPts val="1600"/>
              </a:spcBef>
              <a:spcAft>
                <a:spcPts val="1600"/>
              </a:spcAft>
              <a:buClr>
                <a:schemeClr val="lt1"/>
              </a:buClr>
              <a:buSzPts val="1200"/>
              <a:buFont typeface="Roboto Slab Regular"/>
              <a:buChar char="■"/>
              <a:defRPr sz="1200">
                <a:solidFill>
                  <a:schemeClr val="lt1"/>
                </a:solidFill>
              </a:defRPr>
            </a:lvl9pPr>
          </a:lstStyle>
          <a:p>
            <a:endParaRPr/>
          </a:p>
        </p:txBody>
      </p:sp>
      <p:sp>
        <p:nvSpPr>
          <p:cNvPr id="65" name="Google Shape;65;p7"/>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flipH="1">
            <a:off x="3264450" y="325295"/>
            <a:ext cx="3904800" cy="2937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8" name="Google Shape;68;p8"/>
          <p:cNvGrpSpPr/>
          <p:nvPr/>
        </p:nvGrpSpPr>
        <p:grpSpPr>
          <a:xfrm>
            <a:off x="2734725" y="1167875"/>
            <a:ext cx="598575" cy="245775"/>
            <a:chOff x="5602975" y="4064350"/>
            <a:chExt cx="598575" cy="245775"/>
          </a:xfrm>
        </p:grpSpPr>
        <p:sp>
          <p:nvSpPr>
            <p:cNvPr id="69" name="Google Shape;69;p8"/>
            <p:cNvSpPr/>
            <p:nvPr/>
          </p:nvSpPr>
          <p:spPr>
            <a:xfrm>
              <a:off x="5602975" y="4188500"/>
              <a:ext cx="460300" cy="121625"/>
            </a:xfrm>
            <a:custGeom>
              <a:avLst/>
              <a:gdLst/>
              <a:ahLst/>
              <a:cxnLst/>
              <a:rect l="l" t="t" r="r" b="b"/>
              <a:pathLst>
                <a:path w="18412" h="4865" extrusionOk="0">
                  <a:moveTo>
                    <a:pt x="0" y="1"/>
                  </a:moveTo>
                  <a:lnTo>
                    <a:pt x="0" y="4864"/>
                  </a:lnTo>
                  <a:lnTo>
                    <a:pt x="18412" y="4864"/>
                  </a:lnTo>
                  <a:lnTo>
                    <a:pt x="18412"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737575" y="4064350"/>
              <a:ext cx="463975" cy="125850"/>
            </a:xfrm>
            <a:custGeom>
              <a:avLst/>
              <a:gdLst/>
              <a:ahLst/>
              <a:cxnLst/>
              <a:rect l="l" t="t" r="r" b="b"/>
              <a:pathLst>
                <a:path w="18559" h="5034" extrusionOk="0">
                  <a:moveTo>
                    <a:pt x="99" y="1"/>
                  </a:moveTo>
                  <a:lnTo>
                    <a:pt x="99" y="1"/>
                  </a:lnTo>
                  <a:cubicBezTo>
                    <a:pt x="98" y="1"/>
                    <a:pt x="79" y="18"/>
                    <a:pt x="82" y="18"/>
                  </a:cubicBezTo>
                  <a:cubicBezTo>
                    <a:pt x="83" y="18"/>
                    <a:pt x="84" y="17"/>
                    <a:pt x="87" y="15"/>
                  </a:cubicBezTo>
                  <a:lnTo>
                    <a:pt x="87" y="15"/>
                  </a:lnTo>
                  <a:cubicBezTo>
                    <a:pt x="74" y="29"/>
                    <a:pt x="48" y="56"/>
                    <a:pt x="1" y="104"/>
                  </a:cubicBezTo>
                  <a:lnTo>
                    <a:pt x="1" y="2549"/>
                  </a:lnTo>
                  <a:lnTo>
                    <a:pt x="1" y="4940"/>
                  </a:lnTo>
                  <a:lnTo>
                    <a:pt x="1" y="5034"/>
                  </a:lnTo>
                  <a:lnTo>
                    <a:pt x="81" y="5034"/>
                  </a:lnTo>
                  <a:lnTo>
                    <a:pt x="13268" y="4994"/>
                  </a:lnTo>
                  <a:lnTo>
                    <a:pt x="17116" y="4967"/>
                  </a:lnTo>
                  <a:lnTo>
                    <a:pt x="18145" y="4954"/>
                  </a:lnTo>
                  <a:lnTo>
                    <a:pt x="18118" y="4954"/>
                  </a:lnTo>
                  <a:lnTo>
                    <a:pt x="17076" y="4940"/>
                  </a:lnTo>
                  <a:lnTo>
                    <a:pt x="13201" y="4913"/>
                  </a:lnTo>
                  <a:lnTo>
                    <a:pt x="175" y="4874"/>
                  </a:lnTo>
                  <a:lnTo>
                    <a:pt x="175" y="4874"/>
                  </a:lnTo>
                  <a:lnTo>
                    <a:pt x="175" y="2562"/>
                  </a:lnTo>
                  <a:lnTo>
                    <a:pt x="175" y="184"/>
                  </a:lnTo>
                  <a:lnTo>
                    <a:pt x="175" y="184"/>
                  </a:lnTo>
                  <a:lnTo>
                    <a:pt x="18439" y="157"/>
                  </a:lnTo>
                  <a:lnTo>
                    <a:pt x="18439" y="157"/>
                  </a:lnTo>
                  <a:cubicBezTo>
                    <a:pt x="18452" y="1649"/>
                    <a:pt x="18465" y="2842"/>
                    <a:pt x="18465" y="3671"/>
                  </a:cubicBezTo>
                  <a:cubicBezTo>
                    <a:pt x="18479" y="4072"/>
                    <a:pt x="18479" y="4392"/>
                    <a:pt x="18479" y="4633"/>
                  </a:cubicBezTo>
                  <a:lnTo>
                    <a:pt x="18479" y="4873"/>
                  </a:lnTo>
                  <a:cubicBezTo>
                    <a:pt x="18479" y="4900"/>
                    <a:pt x="18479" y="4940"/>
                    <a:pt x="18479" y="4967"/>
                  </a:cubicBezTo>
                  <a:cubicBezTo>
                    <a:pt x="18492" y="4940"/>
                    <a:pt x="18505" y="4913"/>
                    <a:pt x="18505" y="4887"/>
                  </a:cubicBezTo>
                  <a:lnTo>
                    <a:pt x="18505" y="4646"/>
                  </a:lnTo>
                  <a:cubicBezTo>
                    <a:pt x="18505" y="4419"/>
                    <a:pt x="18519" y="4112"/>
                    <a:pt x="18519" y="3711"/>
                  </a:cubicBezTo>
                  <a:cubicBezTo>
                    <a:pt x="18532" y="2856"/>
                    <a:pt x="18546" y="1640"/>
                    <a:pt x="18559" y="104"/>
                  </a:cubicBezTo>
                  <a:lnTo>
                    <a:pt x="18559" y="37"/>
                  </a:lnTo>
                  <a:lnTo>
                    <a:pt x="18492" y="37"/>
                  </a:lnTo>
                  <a:lnTo>
                    <a:pt x="94" y="10"/>
                  </a:lnTo>
                  <a:cubicBezTo>
                    <a:pt x="91" y="12"/>
                    <a:pt x="89" y="14"/>
                    <a:pt x="87" y="15"/>
                  </a:cubicBezTo>
                  <a:lnTo>
                    <a:pt x="87" y="15"/>
                  </a:lnTo>
                  <a:cubicBezTo>
                    <a:pt x="97" y="4"/>
                    <a:pt x="10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8"/>
          <p:cNvGrpSpPr/>
          <p:nvPr/>
        </p:nvGrpSpPr>
        <p:grpSpPr>
          <a:xfrm>
            <a:off x="1707863" y="3842200"/>
            <a:ext cx="473000" cy="222150"/>
            <a:chOff x="2128638" y="3414700"/>
            <a:chExt cx="473000" cy="222150"/>
          </a:xfrm>
        </p:grpSpPr>
        <p:sp>
          <p:nvSpPr>
            <p:cNvPr id="72" name="Google Shape;72;p8"/>
            <p:cNvSpPr/>
            <p:nvPr/>
          </p:nvSpPr>
          <p:spPr>
            <a:xfrm>
              <a:off x="2128638" y="3523925"/>
              <a:ext cx="416875" cy="112925"/>
            </a:xfrm>
            <a:custGeom>
              <a:avLst/>
              <a:gdLst/>
              <a:ahLst/>
              <a:cxnLst/>
              <a:rect l="l" t="t" r="r" b="b"/>
              <a:pathLst>
                <a:path w="16675" h="4517" extrusionOk="0">
                  <a:moveTo>
                    <a:pt x="94" y="0"/>
                  </a:moveTo>
                  <a:lnTo>
                    <a:pt x="94" y="0"/>
                  </a:lnTo>
                  <a:cubicBezTo>
                    <a:pt x="85" y="9"/>
                    <a:pt x="60" y="34"/>
                    <a:pt x="0" y="94"/>
                  </a:cubicBezTo>
                  <a:lnTo>
                    <a:pt x="0" y="2285"/>
                  </a:lnTo>
                  <a:lnTo>
                    <a:pt x="0" y="4436"/>
                  </a:lnTo>
                  <a:lnTo>
                    <a:pt x="0" y="4516"/>
                  </a:lnTo>
                  <a:lnTo>
                    <a:pt x="94" y="4516"/>
                  </a:lnTo>
                  <a:lnTo>
                    <a:pt x="11931" y="4490"/>
                  </a:lnTo>
                  <a:lnTo>
                    <a:pt x="15392" y="4463"/>
                  </a:lnTo>
                  <a:lnTo>
                    <a:pt x="16314" y="4450"/>
                  </a:lnTo>
                  <a:lnTo>
                    <a:pt x="16300" y="4450"/>
                  </a:lnTo>
                  <a:lnTo>
                    <a:pt x="15352" y="4436"/>
                  </a:lnTo>
                  <a:lnTo>
                    <a:pt x="11878" y="4409"/>
                  </a:lnTo>
                  <a:lnTo>
                    <a:pt x="174" y="4383"/>
                  </a:lnTo>
                  <a:lnTo>
                    <a:pt x="174" y="4383"/>
                  </a:lnTo>
                  <a:lnTo>
                    <a:pt x="174" y="2312"/>
                  </a:lnTo>
                  <a:lnTo>
                    <a:pt x="174" y="174"/>
                  </a:lnTo>
                  <a:lnTo>
                    <a:pt x="174" y="174"/>
                  </a:lnTo>
                  <a:lnTo>
                    <a:pt x="16581" y="134"/>
                  </a:lnTo>
                  <a:lnTo>
                    <a:pt x="16581" y="134"/>
                  </a:lnTo>
                  <a:cubicBezTo>
                    <a:pt x="16595" y="1485"/>
                    <a:pt x="16608" y="2549"/>
                    <a:pt x="16608" y="3300"/>
                  </a:cubicBezTo>
                  <a:cubicBezTo>
                    <a:pt x="16621" y="3648"/>
                    <a:pt x="16621" y="3955"/>
                    <a:pt x="16621" y="4156"/>
                  </a:cubicBezTo>
                  <a:lnTo>
                    <a:pt x="16621" y="4383"/>
                  </a:lnTo>
                  <a:cubicBezTo>
                    <a:pt x="16621" y="4409"/>
                    <a:pt x="16621" y="4436"/>
                    <a:pt x="16621" y="4463"/>
                  </a:cubicBezTo>
                  <a:cubicBezTo>
                    <a:pt x="16621" y="4463"/>
                    <a:pt x="16634" y="4450"/>
                    <a:pt x="16634" y="4396"/>
                  </a:cubicBezTo>
                  <a:lnTo>
                    <a:pt x="16634" y="4182"/>
                  </a:lnTo>
                  <a:cubicBezTo>
                    <a:pt x="16648" y="3969"/>
                    <a:pt x="16648" y="3688"/>
                    <a:pt x="16648" y="3327"/>
                  </a:cubicBezTo>
                  <a:cubicBezTo>
                    <a:pt x="16661" y="2566"/>
                    <a:pt x="16661" y="1470"/>
                    <a:pt x="16675" y="94"/>
                  </a:cubicBezTo>
                  <a:lnTo>
                    <a:pt x="16675" y="40"/>
                  </a:lnTo>
                  <a:lnTo>
                    <a:pt x="16621" y="40"/>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50088" y="3414700"/>
              <a:ext cx="251550" cy="113250"/>
            </a:xfrm>
            <a:custGeom>
              <a:avLst/>
              <a:gdLst/>
              <a:ahLst/>
              <a:cxnLst/>
              <a:rect l="l" t="t" r="r" b="b"/>
              <a:pathLst>
                <a:path w="10062" h="4530" extrusionOk="0">
                  <a:moveTo>
                    <a:pt x="94" y="0"/>
                  </a:moveTo>
                  <a:lnTo>
                    <a:pt x="0" y="81"/>
                  </a:lnTo>
                  <a:lnTo>
                    <a:pt x="0" y="1230"/>
                  </a:lnTo>
                  <a:lnTo>
                    <a:pt x="0" y="2339"/>
                  </a:lnTo>
                  <a:lnTo>
                    <a:pt x="0" y="4463"/>
                  </a:lnTo>
                  <a:lnTo>
                    <a:pt x="0" y="4530"/>
                  </a:lnTo>
                  <a:lnTo>
                    <a:pt x="81" y="4530"/>
                  </a:lnTo>
                  <a:lnTo>
                    <a:pt x="7242" y="4503"/>
                  </a:lnTo>
                  <a:lnTo>
                    <a:pt x="9300" y="4476"/>
                  </a:lnTo>
                  <a:lnTo>
                    <a:pt x="9834" y="4463"/>
                  </a:lnTo>
                  <a:lnTo>
                    <a:pt x="10021" y="4463"/>
                  </a:lnTo>
                  <a:cubicBezTo>
                    <a:pt x="10017" y="4462"/>
                    <a:pt x="10012" y="4461"/>
                    <a:pt x="10008" y="4460"/>
                  </a:cubicBezTo>
                  <a:lnTo>
                    <a:pt x="10008" y="4460"/>
                  </a:lnTo>
                  <a:cubicBezTo>
                    <a:pt x="10008" y="4355"/>
                    <a:pt x="10021" y="4262"/>
                    <a:pt x="10008" y="4169"/>
                  </a:cubicBezTo>
                  <a:lnTo>
                    <a:pt x="10008" y="4369"/>
                  </a:lnTo>
                  <a:cubicBezTo>
                    <a:pt x="9995" y="4395"/>
                    <a:pt x="9994" y="4422"/>
                    <a:pt x="10007" y="4460"/>
                  </a:cubicBezTo>
                  <a:lnTo>
                    <a:pt x="10007" y="4460"/>
                  </a:lnTo>
                  <a:cubicBezTo>
                    <a:pt x="9945" y="4450"/>
                    <a:pt x="9883" y="4450"/>
                    <a:pt x="9821" y="4450"/>
                  </a:cubicBezTo>
                  <a:lnTo>
                    <a:pt x="9259" y="4436"/>
                  </a:lnTo>
                  <a:lnTo>
                    <a:pt x="7189" y="4409"/>
                  </a:lnTo>
                  <a:lnTo>
                    <a:pt x="161" y="4383"/>
                  </a:lnTo>
                  <a:lnTo>
                    <a:pt x="161" y="4383"/>
                  </a:lnTo>
                  <a:lnTo>
                    <a:pt x="161" y="2339"/>
                  </a:lnTo>
                  <a:lnTo>
                    <a:pt x="161" y="174"/>
                  </a:lnTo>
                  <a:lnTo>
                    <a:pt x="161" y="174"/>
                  </a:lnTo>
                  <a:lnTo>
                    <a:pt x="9955" y="148"/>
                  </a:lnTo>
                  <a:lnTo>
                    <a:pt x="9955" y="148"/>
                  </a:lnTo>
                  <a:cubicBezTo>
                    <a:pt x="9968" y="1453"/>
                    <a:pt x="9994" y="2512"/>
                    <a:pt x="9994" y="3260"/>
                  </a:cubicBezTo>
                  <a:cubicBezTo>
                    <a:pt x="9994" y="3635"/>
                    <a:pt x="10008" y="3928"/>
                    <a:pt x="10008" y="4142"/>
                  </a:cubicBezTo>
                  <a:lnTo>
                    <a:pt x="10008" y="4169"/>
                  </a:lnTo>
                  <a:cubicBezTo>
                    <a:pt x="10021" y="3955"/>
                    <a:pt x="10034" y="3661"/>
                    <a:pt x="10034" y="3301"/>
                  </a:cubicBezTo>
                  <a:cubicBezTo>
                    <a:pt x="10034" y="2526"/>
                    <a:pt x="10048" y="1430"/>
                    <a:pt x="10061" y="81"/>
                  </a:cubicBezTo>
                  <a:lnTo>
                    <a:pt x="10061" y="27"/>
                  </a:lnTo>
                  <a:lnTo>
                    <a:pt x="10021" y="27"/>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8"/>
          <p:cNvGrpSpPr/>
          <p:nvPr/>
        </p:nvGrpSpPr>
        <p:grpSpPr>
          <a:xfrm>
            <a:off x="491388" y="1624000"/>
            <a:ext cx="473000" cy="222150"/>
            <a:chOff x="2128638" y="3414700"/>
            <a:chExt cx="473000" cy="222150"/>
          </a:xfrm>
        </p:grpSpPr>
        <p:sp>
          <p:nvSpPr>
            <p:cNvPr id="75" name="Google Shape;75;p8"/>
            <p:cNvSpPr/>
            <p:nvPr/>
          </p:nvSpPr>
          <p:spPr>
            <a:xfrm>
              <a:off x="2128638" y="3523925"/>
              <a:ext cx="416875" cy="112925"/>
            </a:xfrm>
            <a:custGeom>
              <a:avLst/>
              <a:gdLst/>
              <a:ahLst/>
              <a:cxnLst/>
              <a:rect l="l" t="t" r="r" b="b"/>
              <a:pathLst>
                <a:path w="16675" h="4517" extrusionOk="0">
                  <a:moveTo>
                    <a:pt x="94" y="0"/>
                  </a:moveTo>
                  <a:lnTo>
                    <a:pt x="94" y="0"/>
                  </a:lnTo>
                  <a:cubicBezTo>
                    <a:pt x="85" y="9"/>
                    <a:pt x="60" y="34"/>
                    <a:pt x="0" y="94"/>
                  </a:cubicBezTo>
                  <a:lnTo>
                    <a:pt x="0" y="2285"/>
                  </a:lnTo>
                  <a:lnTo>
                    <a:pt x="0" y="4436"/>
                  </a:lnTo>
                  <a:lnTo>
                    <a:pt x="0" y="4516"/>
                  </a:lnTo>
                  <a:lnTo>
                    <a:pt x="94" y="4516"/>
                  </a:lnTo>
                  <a:lnTo>
                    <a:pt x="11931" y="4490"/>
                  </a:lnTo>
                  <a:lnTo>
                    <a:pt x="15392" y="4463"/>
                  </a:lnTo>
                  <a:lnTo>
                    <a:pt x="16314" y="4450"/>
                  </a:lnTo>
                  <a:lnTo>
                    <a:pt x="16300" y="4450"/>
                  </a:lnTo>
                  <a:lnTo>
                    <a:pt x="15352" y="4436"/>
                  </a:lnTo>
                  <a:lnTo>
                    <a:pt x="11878" y="4409"/>
                  </a:lnTo>
                  <a:lnTo>
                    <a:pt x="174" y="4383"/>
                  </a:lnTo>
                  <a:lnTo>
                    <a:pt x="174" y="4383"/>
                  </a:lnTo>
                  <a:lnTo>
                    <a:pt x="174" y="2312"/>
                  </a:lnTo>
                  <a:lnTo>
                    <a:pt x="174" y="174"/>
                  </a:lnTo>
                  <a:lnTo>
                    <a:pt x="174" y="174"/>
                  </a:lnTo>
                  <a:lnTo>
                    <a:pt x="16581" y="134"/>
                  </a:lnTo>
                  <a:lnTo>
                    <a:pt x="16581" y="134"/>
                  </a:lnTo>
                  <a:cubicBezTo>
                    <a:pt x="16595" y="1485"/>
                    <a:pt x="16608" y="2549"/>
                    <a:pt x="16608" y="3300"/>
                  </a:cubicBezTo>
                  <a:cubicBezTo>
                    <a:pt x="16621" y="3648"/>
                    <a:pt x="16621" y="3955"/>
                    <a:pt x="16621" y="4156"/>
                  </a:cubicBezTo>
                  <a:lnTo>
                    <a:pt x="16621" y="4383"/>
                  </a:lnTo>
                  <a:cubicBezTo>
                    <a:pt x="16621" y="4409"/>
                    <a:pt x="16621" y="4436"/>
                    <a:pt x="16621" y="4463"/>
                  </a:cubicBezTo>
                  <a:cubicBezTo>
                    <a:pt x="16621" y="4463"/>
                    <a:pt x="16634" y="4450"/>
                    <a:pt x="16634" y="4396"/>
                  </a:cubicBezTo>
                  <a:lnTo>
                    <a:pt x="16634" y="4182"/>
                  </a:lnTo>
                  <a:cubicBezTo>
                    <a:pt x="16648" y="3969"/>
                    <a:pt x="16648" y="3688"/>
                    <a:pt x="16648" y="3327"/>
                  </a:cubicBezTo>
                  <a:cubicBezTo>
                    <a:pt x="16661" y="2566"/>
                    <a:pt x="16661" y="1470"/>
                    <a:pt x="16675" y="94"/>
                  </a:cubicBezTo>
                  <a:lnTo>
                    <a:pt x="16675" y="40"/>
                  </a:lnTo>
                  <a:lnTo>
                    <a:pt x="16621" y="40"/>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2350088" y="3414700"/>
              <a:ext cx="251550" cy="113250"/>
            </a:xfrm>
            <a:custGeom>
              <a:avLst/>
              <a:gdLst/>
              <a:ahLst/>
              <a:cxnLst/>
              <a:rect l="l" t="t" r="r" b="b"/>
              <a:pathLst>
                <a:path w="10062" h="4530" extrusionOk="0">
                  <a:moveTo>
                    <a:pt x="94" y="0"/>
                  </a:moveTo>
                  <a:lnTo>
                    <a:pt x="0" y="81"/>
                  </a:lnTo>
                  <a:lnTo>
                    <a:pt x="0" y="1230"/>
                  </a:lnTo>
                  <a:lnTo>
                    <a:pt x="0" y="2339"/>
                  </a:lnTo>
                  <a:lnTo>
                    <a:pt x="0" y="4463"/>
                  </a:lnTo>
                  <a:lnTo>
                    <a:pt x="0" y="4530"/>
                  </a:lnTo>
                  <a:lnTo>
                    <a:pt x="81" y="4530"/>
                  </a:lnTo>
                  <a:lnTo>
                    <a:pt x="7242" y="4503"/>
                  </a:lnTo>
                  <a:lnTo>
                    <a:pt x="9300" y="4476"/>
                  </a:lnTo>
                  <a:lnTo>
                    <a:pt x="9834" y="4463"/>
                  </a:lnTo>
                  <a:lnTo>
                    <a:pt x="10021" y="4463"/>
                  </a:lnTo>
                  <a:cubicBezTo>
                    <a:pt x="10017" y="4462"/>
                    <a:pt x="10012" y="4461"/>
                    <a:pt x="10008" y="4460"/>
                  </a:cubicBezTo>
                  <a:lnTo>
                    <a:pt x="10008" y="4460"/>
                  </a:lnTo>
                  <a:cubicBezTo>
                    <a:pt x="10008" y="4355"/>
                    <a:pt x="10021" y="4262"/>
                    <a:pt x="10008" y="4169"/>
                  </a:cubicBezTo>
                  <a:lnTo>
                    <a:pt x="10008" y="4369"/>
                  </a:lnTo>
                  <a:cubicBezTo>
                    <a:pt x="9995" y="4395"/>
                    <a:pt x="9994" y="4422"/>
                    <a:pt x="10007" y="4460"/>
                  </a:cubicBezTo>
                  <a:lnTo>
                    <a:pt x="10007" y="4460"/>
                  </a:lnTo>
                  <a:cubicBezTo>
                    <a:pt x="9945" y="4450"/>
                    <a:pt x="9883" y="4450"/>
                    <a:pt x="9821" y="4450"/>
                  </a:cubicBezTo>
                  <a:lnTo>
                    <a:pt x="9259" y="4436"/>
                  </a:lnTo>
                  <a:lnTo>
                    <a:pt x="7189" y="4409"/>
                  </a:lnTo>
                  <a:lnTo>
                    <a:pt x="161" y="4383"/>
                  </a:lnTo>
                  <a:lnTo>
                    <a:pt x="161" y="4383"/>
                  </a:lnTo>
                  <a:lnTo>
                    <a:pt x="161" y="2339"/>
                  </a:lnTo>
                  <a:lnTo>
                    <a:pt x="161" y="174"/>
                  </a:lnTo>
                  <a:lnTo>
                    <a:pt x="161" y="174"/>
                  </a:lnTo>
                  <a:lnTo>
                    <a:pt x="9955" y="148"/>
                  </a:lnTo>
                  <a:lnTo>
                    <a:pt x="9955" y="148"/>
                  </a:lnTo>
                  <a:cubicBezTo>
                    <a:pt x="9968" y="1453"/>
                    <a:pt x="9994" y="2512"/>
                    <a:pt x="9994" y="3260"/>
                  </a:cubicBezTo>
                  <a:cubicBezTo>
                    <a:pt x="9994" y="3635"/>
                    <a:pt x="10008" y="3928"/>
                    <a:pt x="10008" y="4142"/>
                  </a:cubicBezTo>
                  <a:lnTo>
                    <a:pt x="10008" y="4169"/>
                  </a:lnTo>
                  <a:cubicBezTo>
                    <a:pt x="10021" y="3955"/>
                    <a:pt x="10034" y="3661"/>
                    <a:pt x="10034" y="3301"/>
                  </a:cubicBezTo>
                  <a:cubicBezTo>
                    <a:pt x="10034" y="2526"/>
                    <a:pt x="10048" y="1430"/>
                    <a:pt x="10061" y="81"/>
                  </a:cubicBezTo>
                  <a:lnTo>
                    <a:pt x="10061" y="27"/>
                  </a:lnTo>
                  <a:lnTo>
                    <a:pt x="10021" y="27"/>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8"/>
          <p:cNvGrpSpPr/>
          <p:nvPr/>
        </p:nvGrpSpPr>
        <p:grpSpPr>
          <a:xfrm>
            <a:off x="4866013" y="428925"/>
            <a:ext cx="473000" cy="222150"/>
            <a:chOff x="2128638" y="3414700"/>
            <a:chExt cx="473000" cy="222150"/>
          </a:xfrm>
        </p:grpSpPr>
        <p:sp>
          <p:nvSpPr>
            <p:cNvPr id="78" name="Google Shape;78;p8"/>
            <p:cNvSpPr/>
            <p:nvPr/>
          </p:nvSpPr>
          <p:spPr>
            <a:xfrm>
              <a:off x="2128638" y="3523925"/>
              <a:ext cx="416875" cy="112925"/>
            </a:xfrm>
            <a:custGeom>
              <a:avLst/>
              <a:gdLst/>
              <a:ahLst/>
              <a:cxnLst/>
              <a:rect l="l" t="t" r="r" b="b"/>
              <a:pathLst>
                <a:path w="16675" h="4517" extrusionOk="0">
                  <a:moveTo>
                    <a:pt x="94" y="0"/>
                  </a:moveTo>
                  <a:lnTo>
                    <a:pt x="94" y="0"/>
                  </a:lnTo>
                  <a:cubicBezTo>
                    <a:pt x="85" y="9"/>
                    <a:pt x="60" y="34"/>
                    <a:pt x="0" y="94"/>
                  </a:cubicBezTo>
                  <a:lnTo>
                    <a:pt x="0" y="2285"/>
                  </a:lnTo>
                  <a:lnTo>
                    <a:pt x="0" y="4436"/>
                  </a:lnTo>
                  <a:lnTo>
                    <a:pt x="0" y="4516"/>
                  </a:lnTo>
                  <a:lnTo>
                    <a:pt x="94" y="4516"/>
                  </a:lnTo>
                  <a:lnTo>
                    <a:pt x="11931" y="4490"/>
                  </a:lnTo>
                  <a:lnTo>
                    <a:pt x="15392" y="4463"/>
                  </a:lnTo>
                  <a:lnTo>
                    <a:pt x="16314" y="4450"/>
                  </a:lnTo>
                  <a:lnTo>
                    <a:pt x="16300" y="4450"/>
                  </a:lnTo>
                  <a:lnTo>
                    <a:pt x="15352" y="4436"/>
                  </a:lnTo>
                  <a:lnTo>
                    <a:pt x="11878" y="4409"/>
                  </a:lnTo>
                  <a:lnTo>
                    <a:pt x="174" y="4383"/>
                  </a:lnTo>
                  <a:lnTo>
                    <a:pt x="174" y="4383"/>
                  </a:lnTo>
                  <a:lnTo>
                    <a:pt x="174" y="2312"/>
                  </a:lnTo>
                  <a:lnTo>
                    <a:pt x="174" y="174"/>
                  </a:lnTo>
                  <a:lnTo>
                    <a:pt x="174" y="174"/>
                  </a:lnTo>
                  <a:lnTo>
                    <a:pt x="16581" y="134"/>
                  </a:lnTo>
                  <a:lnTo>
                    <a:pt x="16581" y="134"/>
                  </a:lnTo>
                  <a:cubicBezTo>
                    <a:pt x="16595" y="1485"/>
                    <a:pt x="16608" y="2549"/>
                    <a:pt x="16608" y="3300"/>
                  </a:cubicBezTo>
                  <a:cubicBezTo>
                    <a:pt x="16621" y="3648"/>
                    <a:pt x="16621" y="3955"/>
                    <a:pt x="16621" y="4156"/>
                  </a:cubicBezTo>
                  <a:lnTo>
                    <a:pt x="16621" y="4383"/>
                  </a:lnTo>
                  <a:cubicBezTo>
                    <a:pt x="16621" y="4409"/>
                    <a:pt x="16621" y="4436"/>
                    <a:pt x="16621" y="4463"/>
                  </a:cubicBezTo>
                  <a:cubicBezTo>
                    <a:pt x="16621" y="4463"/>
                    <a:pt x="16634" y="4450"/>
                    <a:pt x="16634" y="4396"/>
                  </a:cubicBezTo>
                  <a:lnTo>
                    <a:pt x="16634" y="4182"/>
                  </a:lnTo>
                  <a:cubicBezTo>
                    <a:pt x="16648" y="3969"/>
                    <a:pt x="16648" y="3688"/>
                    <a:pt x="16648" y="3327"/>
                  </a:cubicBezTo>
                  <a:cubicBezTo>
                    <a:pt x="16661" y="2566"/>
                    <a:pt x="16661" y="1470"/>
                    <a:pt x="16675" y="94"/>
                  </a:cubicBezTo>
                  <a:lnTo>
                    <a:pt x="16675" y="40"/>
                  </a:lnTo>
                  <a:lnTo>
                    <a:pt x="16621" y="40"/>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2350088" y="3414700"/>
              <a:ext cx="251550" cy="113250"/>
            </a:xfrm>
            <a:custGeom>
              <a:avLst/>
              <a:gdLst/>
              <a:ahLst/>
              <a:cxnLst/>
              <a:rect l="l" t="t" r="r" b="b"/>
              <a:pathLst>
                <a:path w="10062" h="4530" extrusionOk="0">
                  <a:moveTo>
                    <a:pt x="94" y="0"/>
                  </a:moveTo>
                  <a:lnTo>
                    <a:pt x="0" y="81"/>
                  </a:lnTo>
                  <a:lnTo>
                    <a:pt x="0" y="1230"/>
                  </a:lnTo>
                  <a:lnTo>
                    <a:pt x="0" y="2339"/>
                  </a:lnTo>
                  <a:lnTo>
                    <a:pt x="0" y="4463"/>
                  </a:lnTo>
                  <a:lnTo>
                    <a:pt x="0" y="4530"/>
                  </a:lnTo>
                  <a:lnTo>
                    <a:pt x="81" y="4530"/>
                  </a:lnTo>
                  <a:lnTo>
                    <a:pt x="7242" y="4503"/>
                  </a:lnTo>
                  <a:lnTo>
                    <a:pt x="9300" y="4476"/>
                  </a:lnTo>
                  <a:lnTo>
                    <a:pt x="9834" y="4463"/>
                  </a:lnTo>
                  <a:lnTo>
                    <a:pt x="10021" y="4463"/>
                  </a:lnTo>
                  <a:cubicBezTo>
                    <a:pt x="10017" y="4462"/>
                    <a:pt x="10012" y="4461"/>
                    <a:pt x="10008" y="4460"/>
                  </a:cubicBezTo>
                  <a:lnTo>
                    <a:pt x="10008" y="4460"/>
                  </a:lnTo>
                  <a:cubicBezTo>
                    <a:pt x="10008" y="4355"/>
                    <a:pt x="10021" y="4262"/>
                    <a:pt x="10008" y="4169"/>
                  </a:cubicBezTo>
                  <a:lnTo>
                    <a:pt x="10008" y="4369"/>
                  </a:lnTo>
                  <a:cubicBezTo>
                    <a:pt x="9995" y="4395"/>
                    <a:pt x="9994" y="4422"/>
                    <a:pt x="10007" y="4460"/>
                  </a:cubicBezTo>
                  <a:lnTo>
                    <a:pt x="10007" y="4460"/>
                  </a:lnTo>
                  <a:cubicBezTo>
                    <a:pt x="9945" y="4450"/>
                    <a:pt x="9883" y="4450"/>
                    <a:pt x="9821" y="4450"/>
                  </a:cubicBezTo>
                  <a:lnTo>
                    <a:pt x="9259" y="4436"/>
                  </a:lnTo>
                  <a:lnTo>
                    <a:pt x="7189" y="4409"/>
                  </a:lnTo>
                  <a:lnTo>
                    <a:pt x="161" y="4383"/>
                  </a:lnTo>
                  <a:lnTo>
                    <a:pt x="161" y="4383"/>
                  </a:lnTo>
                  <a:lnTo>
                    <a:pt x="161" y="2339"/>
                  </a:lnTo>
                  <a:lnTo>
                    <a:pt x="161" y="174"/>
                  </a:lnTo>
                  <a:lnTo>
                    <a:pt x="161" y="174"/>
                  </a:lnTo>
                  <a:lnTo>
                    <a:pt x="9955" y="148"/>
                  </a:lnTo>
                  <a:lnTo>
                    <a:pt x="9955" y="148"/>
                  </a:lnTo>
                  <a:cubicBezTo>
                    <a:pt x="9968" y="1453"/>
                    <a:pt x="9994" y="2512"/>
                    <a:pt x="9994" y="3260"/>
                  </a:cubicBezTo>
                  <a:cubicBezTo>
                    <a:pt x="9994" y="3635"/>
                    <a:pt x="10008" y="3928"/>
                    <a:pt x="10008" y="4142"/>
                  </a:cubicBezTo>
                  <a:lnTo>
                    <a:pt x="10008" y="4169"/>
                  </a:lnTo>
                  <a:cubicBezTo>
                    <a:pt x="10021" y="3955"/>
                    <a:pt x="10034" y="3661"/>
                    <a:pt x="10034" y="3301"/>
                  </a:cubicBezTo>
                  <a:cubicBezTo>
                    <a:pt x="10034" y="2526"/>
                    <a:pt x="10048" y="1430"/>
                    <a:pt x="10061" y="81"/>
                  </a:cubicBezTo>
                  <a:lnTo>
                    <a:pt x="10061" y="27"/>
                  </a:lnTo>
                  <a:lnTo>
                    <a:pt x="10021" y="27"/>
                  </a:lnTo>
                  <a:lnTo>
                    <a:pt x="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8"/>
          <p:cNvGrpSpPr/>
          <p:nvPr/>
        </p:nvGrpSpPr>
        <p:grpSpPr>
          <a:xfrm>
            <a:off x="5258950" y="3521175"/>
            <a:ext cx="598575" cy="245775"/>
            <a:chOff x="5602975" y="4064350"/>
            <a:chExt cx="598575" cy="245775"/>
          </a:xfrm>
        </p:grpSpPr>
        <p:sp>
          <p:nvSpPr>
            <p:cNvPr id="81" name="Google Shape;81;p8"/>
            <p:cNvSpPr/>
            <p:nvPr/>
          </p:nvSpPr>
          <p:spPr>
            <a:xfrm>
              <a:off x="5602975" y="4188500"/>
              <a:ext cx="460300" cy="121625"/>
            </a:xfrm>
            <a:custGeom>
              <a:avLst/>
              <a:gdLst/>
              <a:ahLst/>
              <a:cxnLst/>
              <a:rect l="l" t="t" r="r" b="b"/>
              <a:pathLst>
                <a:path w="18412" h="4865" extrusionOk="0">
                  <a:moveTo>
                    <a:pt x="0" y="1"/>
                  </a:moveTo>
                  <a:lnTo>
                    <a:pt x="0" y="4864"/>
                  </a:lnTo>
                  <a:lnTo>
                    <a:pt x="18412" y="4864"/>
                  </a:lnTo>
                  <a:lnTo>
                    <a:pt x="18412"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5737575" y="4064350"/>
              <a:ext cx="463975" cy="125850"/>
            </a:xfrm>
            <a:custGeom>
              <a:avLst/>
              <a:gdLst/>
              <a:ahLst/>
              <a:cxnLst/>
              <a:rect l="l" t="t" r="r" b="b"/>
              <a:pathLst>
                <a:path w="18559" h="5034" extrusionOk="0">
                  <a:moveTo>
                    <a:pt x="99" y="1"/>
                  </a:moveTo>
                  <a:lnTo>
                    <a:pt x="99" y="1"/>
                  </a:lnTo>
                  <a:cubicBezTo>
                    <a:pt x="98" y="1"/>
                    <a:pt x="79" y="18"/>
                    <a:pt x="82" y="18"/>
                  </a:cubicBezTo>
                  <a:cubicBezTo>
                    <a:pt x="83" y="18"/>
                    <a:pt x="84" y="17"/>
                    <a:pt x="87" y="15"/>
                  </a:cubicBezTo>
                  <a:lnTo>
                    <a:pt x="87" y="15"/>
                  </a:lnTo>
                  <a:cubicBezTo>
                    <a:pt x="74" y="29"/>
                    <a:pt x="48" y="56"/>
                    <a:pt x="1" y="104"/>
                  </a:cubicBezTo>
                  <a:lnTo>
                    <a:pt x="1" y="2549"/>
                  </a:lnTo>
                  <a:lnTo>
                    <a:pt x="1" y="4940"/>
                  </a:lnTo>
                  <a:lnTo>
                    <a:pt x="1" y="5034"/>
                  </a:lnTo>
                  <a:lnTo>
                    <a:pt x="81" y="5034"/>
                  </a:lnTo>
                  <a:lnTo>
                    <a:pt x="13268" y="4994"/>
                  </a:lnTo>
                  <a:lnTo>
                    <a:pt x="17116" y="4967"/>
                  </a:lnTo>
                  <a:lnTo>
                    <a:pt x="18145" y="4954"/>
                  </a:lnTo>
                  <a:lnTo>
                    <a:pt x="18118" y="4954"/>
                  </a:lnTo>
                  <a:lnTo>
                    <a:pt x="17076" y="4940"/>
                  </a:lnTo>
                  <a:lnTo>
                    <a:pt x="13201" y="4913"/>
                  </a:lnTo>
                  <a:lnTo>
                    <a:pt x="175" y="4874"/>
                  </a:lnTo>
                  <a:lnTo>
                    <a:pt x="175" y="4874"/>
                  </a:lnTo>
                  <a:lnTo>
                    <a:pt x="175" y="2562"/>
                  </a:lnTo>
                  <a:lnTo>
                    <a:pt x="175" y="184"/>
                  </a:lnTo>
                  <a:lnTo>
                    <a:pt x="175" y="184"/>
                  </a:lnTo>
                  <a:lnTo>
                    <a:pt x="18439" y="157"/>
                  </a:lnTo>
                  <a:lnTo>
                    <a:pt x="18439" y="157"/>
                  </a:lnTo>
                  <a:cubicBezTo>
                    <a:pt x="18452" y="1649"/>
                    <a:pt x="18465" y="2842"/>
                    <a:pt x="18465" y="3671"/>
                  </a:cubicBezTo>
                  <a:cubicBezTo>
                    <a:pt x="18479" y="4072"/>
                    <a:pt x="18479" y="4392"/>
                    <a:pt x="18479" y="4633"/>
                  </a:cubicBezTo>
                  <a:lnTo>
                    <a:pt x="18479" y="4873"/>
                  </a:lnTo>
                  <a:cubicBezTo>
                    <a:pt x="18479" y="4900"/>
                    <a:pt x="18479" y="4940"/>
                    <a:pt x="18479" y="4967"/>
                  </a:cubicBezTo>
                  <a:cubicBezTo>
                    <a:pt x="18492" y="4940"/>
                    <a:pt x="18505" y="4913"/>
                    <a:pt x="18505" y="4887"/>
                  </a:cubicBezTo>
                  <a:lnTo>
                    <a:pt x="18505" y="4646"/>
                  </a:lnTo>
                  <a:cubicBezTo>
                    <a:pt x="18505" y="4419"/>
                    <a:pt x="18519" y="4112"/>
                    <a:pt x="18519" y="3711"/>
                  </a:cubicBezTo>
                  <a:cubicBezTo>
                    <a:pt x="18532" y="2856"/>
                    <a:pt x="18546" y="1640"/>
                    <a:pt x="18559" y="104"/>
                  </a:cubicBezTo>
                  <a:lnTo>
                    <a:pt x="18559" y="37"/>
                  </a:lnTo>
                  <a:lnTo>
                    <a:pt x="18492" y="37"/>
                  </a:lnTo>
                  <a:lnTo>
                    <a:pt x="94" y="10"/>
                  </a:lnTo>
                  <a:cubicBezTo>
                    <a:pt x="91" y="12"/>
                    <a:pt x="89" y="14"/>
                    <a:pt x="87" y="15"/>
                  </a:cubicBezTo>
                  <a:lnTo>
                    <a:pt x="87" y="15"/>
                  </a:lnTo>
                  <a:cubicBezTo>
                    <a:pt x="97" y="4"/>
                    <a:pt x="10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7864625" y="1766575"/>
            <a:ext cx="598575" cy="245775"/>
            <a:chOff x="5602975" y="4064350"/>
            <a:chExt cx="598575" cy="245775"/>
          </a:xfrm>
        </p:grpSpPr>
        <p:sp>
          <p:nvSpPr>
            <p:cNvPr id="84" name="Google Shape;84;p8"/>
            <p:cNvSpPr/>
            <p:nvPr/>
          </p:nvSpPr>
          <p:spPr>
            <a:xfrm>
              <a:off x="5602975" y="4188500"/>
              <a:ext cx="460300" cy="121625"/>
            </a:xfrm>
            <a:custGeom>
              <a:avLst/>
              <a:gdLst/>
              <a:ahLst/>
              <a:cxnLst/>
              <a:rect l="l" t="t" r="r" b="b"/>
              <a:pathLst>
                <a:path w="18412" h="4865" extrusionOk="0">
                  <a:moveTo>
                    <a:pt x="0" y="1"/>
                  </a:moveTo>
                  <a:lnTo>
                    <a:pt x="0" y="4864"/>
                  </a:lnTo>
                  <a:lnTo>
                    <a:pt x="18412" y="4864"/>
                  </a:lnTo>
                  <a:lnTo>
                    <a:pt x="18412"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5737575" y="4064350"/>
              <a:ext cx="463975" cy="125850"/>
            </a:xfrm>
            <a:custGeom>
              <a:avLst/>
              <a:gdLst/>
              <a:ahLst/>
              <a:cxnLst/>
              <a:rect l="l" t="t" r="r" b="b"/>
              <a:pathLst>
                <a:path w="18559" h="5034" extrusionOk="0">
                  <a:moveTo>
                    <a:pt x="99" y="1"/>
                  </a:moveTo>
                  <a:lnTo>
                    <a:pt x="99" y="1"/>
                  </a:lnTo>
                  <a:cubicBezTo>
                    <a:pt x="98" y="1"/>
                    <a:pt x="79" y="18"/>
                    <a:pt x="82" y="18"/>
                  </a:cubicBezTo>
                  <a:cubicBezTo>
                    <a:pt x="83" y="18"/>
                    <a:pt x="84" y="17"/>
                    <a:pt x="87" y="15"/>
                  </a:cubicBezTo>
                  <a:lnTo>
                    <a:pt x="87" y="15"/>
                  </a:lnTo>
                  <a:cubicBezTo>
                    <a:pt x="74" y="29"/>
                    <a:pt x="48" y="56"/>
                    <a:pt x="1" y="104"/>
                  </a:cubicBezTo>
                  <a:lnTo>
                    <a:pt x="1" y="2549"/>
                  </a:lnTo>
                  <a:lnTo>
                    <a:pt x="1" y="4940"/>
                  </a:lnTo>
                  <a:lnTo>
                    <a:pt x="1" y="5034"/>
                  </a:lnTo>
                  <a:lnTo>
                    <a:pt x="81" y="5034"/>
                  </a:lnTo>
                  <a:lnTo>
                    <a:pt x="13268" y="4994"/>
                  </a:lnTo>
                  <a:lnTo>
                    <a:pt x="17116" y="4967"/>
                  </a:lnTo>
                  <a:lnTo>
                    <a:pt x="18145" y="4954"/>
                  </a:lnTo>
                  <a:lnTo>
                    <a:pt x="18118" y="4954"/>
                  </a:lnTo>
                  <a:lnTo>
                    <a:pt x="17076" y="4940"/>
                  </a:lnTo>
                  <a:lnTo>
                    <a:pt x="13201" y="4913"/>
                  </a:lnTo>
                  <a:lnTo>
                    <a:pt x="175" y="4874"/>
                  </a:lnTo>
                  <a:lnTo>
                    <a:pt x="175" y="4874"/>
                  </a:lnTo>
                  <a:lnTo>
                    <a:pt x="175" y="2562"/>
                  </a:lnTo>
                  <a:lnTo>
                    <a:pt x="175" y="184"/>
                  </a:lnTo>
                  <a:lnTo>
                    <a:pt x="175" y="184"/>
                  </a:lnTo>
                  <a:lnTo>
                    <a:pt x="18439" y="157"/>
                  </a:lnTo>
                  <a:lnTo>
                    <a:pt x="18439" y="157"/>
                  </a:lnTo>
                  <a:cubicBezTo>
                    <a:pt x="18452" y="1649"/>
                    <a:pt x="18465" y="2842"/>
                    <a:pt x="18465" y="3671"/>
                  </a:cubicBezTo>
                  <a:cubicBezTo>
                    <a:pt x="18479" y="4072"/>
                    <a:pt x="18479" y="4392"/>
                    <a:pt x="18479" y="4633"/>
                  </a:cubicBezTo>
                  <a:lnTo>
                    <a:pt x="18479" y="4873"/>
                  </a:lnTo>
                  <a:cubicBezTo>
                    <a:pt x="18479" y="4900"/>
                    <a:pt x="18479" y="4940"/>
                    <a:pt x="18479" y="4967"/>
                  </a:cubicBezTo>
                  <a:cubicBezTo>
                    <a:pt x="18492" y="4940"/>
                    <a:pt x="18505" y="4913"/>
                    <a:pt x="18505" y="4887"/>
                  </a:cubicBezTo>
                  <a:lnTo>
                    <a:pt x="18505" y="4646"/>
                  </a:lnTo>
                  <a:cubicBezTo>
                    <a:pt x="18505" y="4419"/>
                    <a:pt x="18519" y="4112"/>
                    <a:pt x="18519" y="3711"/>
                  </a:cubicBezTo>
                  <a:cubicBezTo>
                    <a:pt x="18532" y="2856"/>
                    <a:pt x="18546" y="1640"/>
                    <a:pt x="18559" y="104"/>
                  </a:cubicBezTo>
                  <a:lnTo>
                    <a:pt x="18559" y="37"/>
                  </a:lnTo>
                  <a:lnTo>
                    <a:pt x="18492" y="37"/>
                  </a:lnTo>
                  <a:lnTo>
                    <a:pt x="94" y="10"/>
                  </a:lnTo>
                  <a:cubicBezTo>
                    <a:pt x="91" y="12"/>
                    <a:pt x="89" y="14"/>
                    <a:pt x="87" y="15"/>
                  </a:cubicBezTo>
                  <a:lnTo>
                    <a:pt x="87" y="15"/>
                  </a:lnTo>
                  <a:cubicBezTo>
                    <a:pt x="97" y="4"/>
                    <a:pt x="100"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17"/>
        <p:cNvGrpSpPr/>
        <p:nvPr/>
      </p:nvGrpSpPr>
      <p:grpSpPr>
        <a:xfrm>
          <a:off x="0" y="0"/>
          <a:ext cx="0" cy="0"/>
          <a:chOff x="0" y="0"/>
          <a:chExt cx="0" cy="0"/>
        </a:xfrm>
      </p:grpSpPr>
      <p:sp>
        <p:nvSpPr>
          <p:cNvPr id="118" name="Google Shape;118;p12"/>
          <p:cNvSpPr/>
          <p:nvPr/>
        </p:nvSpPr>
        <p:spPr>
          <a:xfrm>
            <a:off x="632622" y="1185303"/>
            <a:ext cx="6724500" cy="1904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2"/>
          <p:cNvGrpSpPr/>
          <p:nvPr/>
        </p:nvGrpSpPr>
        <p:grpSpPr>
          <a:xfrm>
            <a:off x="1284050" y="2652875"/>
            <a:ext cx="7138425" cy="2022925"/>
            <a:chOff x="1284050" y="2652875"/>
            <a:chExt cx="7138425" cy="2022925"/>
          </a:xfrm>
        </p:grpSpPr>
        <p:sp>
          <p:nvSpPr>
            <p:cNvPr id="120" name="Google Shape;120;p12"/>
            <p:cNvSpPr/>
            <p:nvPr/>
          </p:nvSpPr>
          <p:spPr>
            <a:xfrm>
              <a:off x="1284050" y="3089700"/>
              <a:ext cx="7050300" cy="15861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2"/>
            <p:cNvGrpSpPr/>
            <p:nvPr/>
          </p:nvGrpSpPr>
          <p:grpSpPr>
            <a:xfrm>
              <a:off x="1372175" y="2652875"/>
              <a:ext cx="7050300" cy="1951500"/>
              <a:chOff x="702300" y="1123300"/>
              <a:chExt cx="7050300" cy="1951500"/>
            </a:xfrm>
          </p:grpSpPr>
          <p:grpSp>
            <p:nvGrpSpPr>
              <p:cNvPr id="122" name="Google Shape;122;p12"/>
              <p:cNvGrpSpPr/>
              <p:nvPr/>
            </p:nvGrpSpPr>
            <p:grpSpPr>
              <a:xfrm>
                <a:off x="712500" y="1123300"/>
                <a:ext cx="7029900" cy="1951500"/>
                <a:chOff x="712500" y="1123300"/>
                <a:chExt cx="7029900" cy="1951500"/>
              </a:xfrm>
            </p:grpSpPr>
            <p:sp>
              <p:nvSpPr>
                <p:cNvPr id="123" name="Google Shape;123;p12"/>
                <p:cNvSpPr/>
                <p:nvPr/>
              </p:nvSpPr>
              <p:spPr>
                <a:xfrm>
                  <a:off x="712500" y="1123300"/>
                  <a:ext cx="7029900" cy="1951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2"/>
                <p:cNvSpPr/>
                <p:nvPr/>
              </p:nvSpPr>
              <p:spPr>
                <a:xfrm>
                  <a:off x="858600" y="1198100"/>
                  <a:ext cx="108600" cy="108600"/>
                </a:xfrm>
                <a:prstGeom prst="ellipse">
                  <a:avLst/>
                </a:prstGeom>
                <a:solidFill>
                  <a:srgbClr val="FFCFCF"/>
                </a:solidFill>
                <a:ln w="9525" cap="flat" cmpd="sng">
                  <a:solidFill>
                    <a:srgbClr val="FF72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a:off x="1014675" y="1198100"/>
                  <a:ext cx="108600" cy="108600"/>
                </a:xfrm>
                <a:prstGeom prst="ellipse">
                  <a:avLst/>
                </a:prstGeom>
                <a:solidFill>
                  <a:srgbClr val="FFCFCF"/>
                </a:solidFill>
                <a:ln w="9525" cap="flat" cmpd="sng">
                  <a:solidFill>
                    <a:srgbClr val="FF72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170750" y="1198100"/>
                  <a:ext cx="108600" cy="108600"/>
                </a:xfrm>
                <a:prstGeom prst="ellipse">
                  <a:avLst/>
                </a:prstGeom>
                <a:solidFill>
                  <a:srgbClr val="FFCFCF"/>
                </a:solidFill>
                <a:ln w="9525" cap="flat" cmpd="sng">
                  <a:solidFill>
                    <a:srgbClr val="FF72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7" name="Google Shape;127;p12"/>
              <p:cNvCxnSpPr/>
              <p:nvPr/>
            </p:nvCxnSpPr>
            <p:spPr>
              <a:xfrm>
                <a:off x="702300" y="1377475"/>
                <a:ext cx="70503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8" name="Google Shape;128;p12"/>
          <p:cNvGrpSpPr/>
          <p:nvPr/>
        </p:nvGrpSpPr>
        <p:grpSpPr>
          <a:xfrm>
            <a:off x="702300" y="1047100"/>
            <a:ext cx="7050300" cy="1951500"/>
            <a:chOff x="702300" y="1123300"/>
            <a:chExt cx="7050300" cy="1951500"/>
          </a:xfrm>
        </p:grpSpPr>
        <p:grpSp>
          <p:nvGrpSpPr>
            <p:cNvPr id="129" name="Google Shape;129;p12"/>
            <p:cNvGrpSpPr/>
            <p:nvPr/>
          </p:nvGrpSpPr>
          <p:grpSpPr>
            <a:xfrm>
              <a:off x="712500" y="1123300"/>
              <a:ext cx="7029900" cy="1951500"/>
              <a:chOff x="712500" y="1123300"/>
              <a:chExt cx="7029900" cy="1951500"/>
            </a:xfrm>
          </p:grpSpPr>
          <p:sp>
            <p:nvSpPr>
              <p:cNvPr id="130" name="Google Shape;130;p12"/>
              <p:cNvSpPr/>
              <p:nvPr/>
            </p:nvSpPr>
            <p:spPr>
              <a:xfrm>
                <a:off x="712500" y="1123300"/>
                <a:ext cx="7029900" cy="1951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2"/>
              <p:cNvSpPr/>
              <p:nvPr/>
            </p:nvSpPr>
            <p:spPr>
              <a:xfrm>
                <a:off x="858600" y="1198100"/>
                <a:ext cx="108600" cy="10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a:off x="1014675" y="1198100"/>
                <a:ext cx="108600" cy="10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a:off x="1170750" y="1198100"/>
                <a:ext cx="108600" cy="10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2"/>
            <p:cNvCxnSpPr/>
            <p:nvPr/>
          </p:nvCxnSpPr>
          <p:spPr>
            <a:xfrm>
              <a:off x="702300" y="1377475"/>
              <a:ext cx="7050300" cy="0"/>
            </a:xfrm>
            <a:prstGeom prst="straightConnector1">
              <a:avLst/>
            </a:prstGeom>
            <a:noFill/>
            <a:ln w="9525" cap="flat" cmpd="sng">
              <a:solidFill>
                <a:schemeClr val="accent1"/>
              </a:solidFill>
              <a:prstDash val="solid"/>
              <a:round/>
              <a:headEnd type="none" w="med" len="med"/>
              <a:tailEnd type="none" w="med" len="med"/>
            </a:ln>
          </p:spPr>
        </p:cxnSp>
      </p:grpSp>
      <p:sp>
        <p:nvSpPr>
          <p:cNvPr id="135" name="Google Shape;135;p12"/>
          <p:cNvSpPr txBox="1">
            <a:spLocks noGrp="1"/>
          </p:cNvSpPr>
          <p:nvPr>
            <p:ph type="ctrTitle"/>
          </p:nvPr>
        </p:nvSpPr>
        <p:spPr>
          <a:xfrm>
            <a:off x="1650771" y="178981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30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36" name="Google Shape;136;p12"/>
          <p:cNvSpPr txBox="1">
            <a:spLocks noGrp="1"/>
          </p:cNvSpPr>
          <p:nvPr>
            <p:ph type="subTitle" idx="1"/>
          </p:nvPr>
        </p:nvSpPr>
        <p:spPr>
          <a:xfrm>
            <a:off x="1650782" y="2189270"/>
            <a:ext cx="23340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solidFill>
                  <a:schemeClr val="lt1"/>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37" name="Google Shape;137;p12"/>
          <p:cNvSpPr txBox="1">
            <a:spLocks noGrp="1"/>
          </p:cNvSpPr>
          <p:nvPr>
            <p:ph type="title" idx="2" hasCustomPrompt="1"/>
          </p:nvPr>
        </p:nvSpPr>
        <p:spPr>
          <a:xfrm>
            <a:off x="800808" y="1624564"/>
            <a:ext cx="862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38" name="Google Shape;138;p12"/>
          <p:cNvSpPr txBox="1">
            <a:spLocks noGrp="1"/>
          </p:cNvSpPr>
          <p:nvPr>
            <p:ph type="ctrTitle" idx="3"/>
          </p:nvPr>
        </p:nvSpPr>
        <p:spPr>
          <a:xfrm>
            <a:off x="5200068" y="17916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30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39" name="Google Shape;139;p12"/>
          <p:cNvSpPr txBox="1">
            <a:spLocks noGrp="1"/>
          </p:cNvSpPr>
          <p:nvPr>
            <p:ph type="subTitle" idx="4"/>
          </p:nvPr>
        </p:nvSpPr>
        <p:spPr>
          <a:xfrm>
            <a:off x="5200052" y="2189270"/>
            <a:ext cx="23820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solidFill>
                  <a:schemeClr val="lt1"/>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0" name="Google Shape;140;p12"/>
          <p:cNvSpPr txBox="1">
            <a:spLocks noGrp="1"/>
          </p:cNvSpPr>
          <p:nvPr>
            <p:ph type="title" idx="5" hasCustomPrompt="1"/>
          </p:nvPr>
        </p:nvSpPr>
        <p:spPr>
          <a:xfrm>
            <a:off x="4278816" y="1624559"/>
            <a:ext cx="9909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1" name="Google Shape;141;p12"/>
          <p:cNvSpPr txBox="1">
            <a:spLocks noGrp="1"/>
          </p:cNvSpPr>
          <p:nvPr>
            <p:ph type="ctrTitle" idx="6"/>
          </p:nvPr>
        </p:nvSpPr>
        <p:spPr>
          <a:xfrm>
            <a:off x="2311792" y="3403236"/>
            <a:ext cx="2652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30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42" name="Google Shape;142;p12"/>
          <p:cNvSpPr txBox="1">
            <a:spLocks noGrp="1"/>
          </p:cNvSpPr>
          <p:nvPr>
            <p:ph type="subTitle" idx="7"/>
          </p:nvPr>
        </p:nvSpPr>
        <p:spPr>
          <a:xfrm>
            <a:off x="2311806" y="3795208"/>
            <a:ext cx="2430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solidFill>
                  <a:schemeClr val="lt1"/>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3" name="Google Shape;143;p12"/>
          <p:cNvSpPr txBox="1">
            <a:spLocks noGrp="1"/>
          </p:cNvSpPr>
          <p:nvPr>
            <p:ph type="title" idx="8" hasCustomPrompt="1"/>
          </p:nvPr>
        </p:nvSpPr>
        <p:spPr>
          <a:xfrm>
            <a:off x="1495410" y="3230813"/>
            <a:ext cx="774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4" name="Google Shape;144;p12"/>
          <p:cNvSpPr txBox="1">
            <a:spLocks noGrp="1"/>
          </p:cNvSpPr>
          <p:nvPr>
            <p:ph type="ctrTitle" idx="9"/>
          </p:nvPr>
        </p:nvSpPr>
        <p:spPr>
          <a:xfrm>
            <a:off x="5880101" y="341524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30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45" name="Google Shape;145;p12"/>
          <p:cNvSpPr txBox="1">
            <a:spLocks noGrp="1"/>
          </p:cNvSpPr>
          <p:nvPr>
            <p:ph type="subTitle" idx="13"/>
          </p:nvPr>
        </p:nvSpPr>
        <p:spPr>
          <a:xfrm>
            <a:off x="5880103" y="3809133"/>
            <a:ext cx="2430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solidFill>
                  <a:schemeClr val="lt1"/>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6" name="Google Shape;146;p12"/>
          <p:cNvSpPr txBox="1">
            <a:spLocks noGrp="1"/>
          </p:cNvSpPr>
          <p:nvPr>
            <p:ph type="title" idx="14" hasCustomPrompt="1"/>
          </p:nvPr>
        </p:nvSpPr>
        <p:spPr>
          <a:xfrm>
            <a:off x="5021251" y="3233181"/>
            <a:ext cx="862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7" name="Google Shape;147;p12"/>
          <p:cNvSpPr txBox="1">
            <a:spLocks noGrp="1"/>
          </p:cNvSpPr>
          <p:nvPr>
            <p:ph type="title" idx="15"/>
          </p:nvPr>
        </p:nvSpPr>
        <p:spPr>
          <a:xfrm>
            <a:off x="4336000" y="294993"/>
            <a:ext cx="41778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800"/>
              <a:buFont typeface="Teko"/>
              <a:buNone/>
              <a:defRPr sz="4800">
                <a:solidFill>
                  <a:schemeClr val="dk1"/>
                </a:solidFill>
                <a:latin typeface="Teko"/>
                <a:ea typeface="Teko"/>
                <a:cs typeface="Teko"/>
                <a:sym typeface="Teko"/>
              </a:defRPr>
            </a:lvl1pPr>
            <a:lvl2pPr lvl="1">
              <a:spcBef>
                <a:spcPts val="0"/>
              </a:spcBef>
              <a:spcAft>
                <a:spcPts val="0"/>
              </a:spcAft>
              <a:buClr>
                <a:schemeClr val="dk1"/>
              </a:buClr>
              <a:buSzPts val="4800"/>
              <a:buFont typeface="Teko"/>
              <a:buNone/>
              <a:defRPr sz="4800">
                <a:solidFill>
                  <a:schemeClr val="dk1"/>
                </a:solidFill>
                <a:latin typeface="Teko"/>
                <a:ea typeface="Teko"/>
                <a:cs typeface="Teko"/>
                <a:sym typeface="Teko"/>
              </a:defRPr>
            </a:lvl2pPr>
            <a:lvl3pPr lvl="2">
              <a:spcBef>
                <a:spcPts val="0"/>
              </a:spcBef>
              <a:spcAft>
                <a:spcPts val="0"/>
              </a:spcAft>
              <a:buClr>
                <a:schemeClr val="dk1"/>
              </a:buClr>
              <a:buSzPts val="4800"/>
              <a:buFont typeface="Teko"/>
              <a:buNone/>
              <a:defRPr sz="4800">
                <a:solidFill>
                  <a:schemeClr val="dk1"/>
                </a:solidFill>
                <a:latin typeface="Teko"/>
                <a:ea typeface="Teko"/>
                <a:cs typeface="Teko"/>
                <a:sym typeface="Teko"/>
              </a:defRPr>
            </a:lvl3pPr>
            <a:lvl4pPr lvl="3">
              <a:spcBef>
                <a:spcPts val="0"/>
              </a:spcBef>
              <a:spcAft>
                <a:spcPts val="0"/>
              </a:spcAft>
              <a:buClr>
                <a:schemeClr val="dk1"/>
              </a:buClr>
              <a:buSzPts val="4800"/>
              <a:buFont typeface="Teko"/>
              <a:buNone/>
              <a:defRPr sz="4800">
                <a:solidFill>
                  <a:schemeClr val="dk1"/>
                </a:solidFill>
                <a:latin typeface="Teko"/>
                <a:ea typeface="Teko"/>
                <a:cs typeface="Teko"/>
                <a:sym typeface="Teko"/>
              </a:defRPr>
            </a:lvl4pPr>
            <a:lvl5pPr lvl="4">
              <a:spcBef>
                <a:spcPts val="0"/>
              </a:spcBef>
              <a:spcAft>
                <a:spcPts val="0"/>
              </a:spcAft>
              <a:buClr>
                <a:schemeClr val="dk1"/>
              </a:buClr>
              <a:buSzPts val="4800"/>
              <a:buFont typeface="Teko"/>
              <a:buNone/>
              <a:defRPr sz="4800">
                <a:solidFill>
                  <a:schemeClr val="dk1"/>
                </a:solidFill>
                <a:latin typeface="Teko"/>
                <a:ea typeface="Teko"/>
                <a:cs typeface="Teko"/>
                <a:sym typeface="Teko"/>
              </a:defRPr>
            </a:lvl5pPr>
            <a:lvl6pPr lvl="5">
              <a:spcBef>
                <a:spcPts val="0"/>
              </a:spcBef>
              <a:spcAft>
                <a:spcPts val="0"/>
              </a:spcAft>
              <a:buClr>
                <a:schemeClr val="dk1"/>
              </a:buClr>
              <a:buSzPts val="4800"/>
              <a:buFont typeface="Teko"/>
              <a:buNone/>
              <a:defRPr sz="4800">
                <a:solidFill>
                  <a:schemeClr val="dk1"/>
                </a:solidFill>
                <a:latin typeface="Teko"/>
                <a:ea typeface="Teko"/>
                <a:cs typeface="Teko"/>
                <a:sym typeface="Teko"/>
              </a:defRPr>
            </a:lvl6pPr>
            <a:lvl7pPr lvl="6">
              <a:spcBef>
                <a:spcPts val="0"/>
              </a:spcBef>
              <a:spcAft>
                <a:spcPts val="0"/>
              </a:spcAft>
              <a:buClr>
                <a:schemeClr val="dk1"/>
              </a:buClr>
              <a:buSzPts val="4800"/>
              <a:buFont typeface="Teko"/>
              <a:buNone/>
              <a:defRPr sz="4800">
                <a:solidFill>
                  <a:schemeClr val="dk1"/>
                </a:solidFill>
                <a:latin typeface="Teko"/>
                <a:ea typeface="Teko"/>
                <a:cs typeface="Teko"/>
                <a:sym typeface="Teko"/>
              </a:defRPr>
            </a:lvl7pPr>
            <a:lvl8pPr lvl="7">
              <a:spcBef>
                <a:spcPts val="0"/>
              </a:spcBef>
              <a:spcAft>
                <a:spcPts val="0"/>
              </a:spcAft>
              <a:buClr>
                <a:schemeClr val="dk1"/>
              </a:buClr>
              <a:buSzPts val="4800"/>
              <a:buFont typeface="Teko"/>
              <a:buNone/>
              <a:defRPr sz="4800">
                <a:solidFill>
                  <a:schemeClr val="dk1"/>
                </a:solidFill>
                <a:latin typeface="Teko"/>
                <a:ea typeface="Teko"/>
                <a:cs typeface="Teko"/>
                <a:sym typeface="Teko"/>
              </a:defRPr>
            </a:lvl8pPr>
            <a:lvl9pPr lvl="8">
              <a:spcBef>
                <a:spcPts val="0"/>
              </a:spcBef>
              <a:spcAft>
                <a:spcPts val="0"/>
              </a:spcAft>
              <a:buClr>
                <a:schemeClr val="dk1"/>
              </a:buClr>
              <a:buSzPts val="4800"/>
              <a:buFont typeface="Teko"/>
              <a:buNone/>
              <a:defRPr sz="48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anum Gothic Coding"/>
              <a:buChar char="●"/>
              <a:defRPr sz="1800">
                <a:solidFill>
                  <a:schemeClr val="dk1"/>
                </a:solidFill>
                <a:latin typeface="Nanum Gothic Coding"/>
                <a:ea typeface="Nanum Gothic Coding"/>
                <a:cs typeface="Nanum Gothic Coding"/>
                <a:sym typeface="Nanum Gothic Coding"/>
              </a:defRPr>
            </a:lvl1pPr>
            <a:lvl2pPr marL="914400" lvl="1"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2pPr>
            <a:lvl3pPr marL="1371600" lvl="2"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3pPr>
            <a:lvl4pPr marL="1828800" lvl="3"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4pPr>
            <a:lvl5pPr marL="2286000" lvl="4"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5pPr>
            <a:lvl6pPr marL="2743200" lvl="5"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6pPr>
            <a:lvl7pPr marL="3200400" lvl="6"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7pPr>
            <a:lvl8pPr marL="3657600" lvl="7" indent="-317500">
              <a:lnSpc>
                <a:spcPct val="115000"/>
              </a:lnSpc>
              <a:spcBef>
                <a:spcPts val="1600"/>
              </a:spcBef>
              <a:spcAft>
                <a:spcPts val="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8pPr>
            <a:lvl9pPr marL="4114800" lvl="8" indent="-317500">
              <a:lnSpc>
                <a:spcPct val="115000"/>
              </a:lnSpc>
              <a:spcBef>
                <a:spcPts val="1600"/>
              </a:spcBef>
              <a:spcAft>
                <a:spcPts val="1600"/>
              </a:spcAft>
              <a:buClr>
                <a:schemeClr val="dk1"/>
              </a:buClr>
              <a:buSzPts val="1400"/>
              <a:buFont typeface="Nanum Gothic Coding"/>
              <a:buChar char="■"/>
              <a:defRPr>
                <a:solidFill>
                  <a:schemeClr val="dk1"/>
                </a:solidFill>
                <a:latin typeface="Nanum Gothic Coding"/>
                <a:ea typeface="Nanum Gothic Coding"/>
                <a:cs typeface="Nanum Gothic Coding"/>
                <a:sym typeface="Nanum Gothic Coding"/>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61" r:id="rId10"/>
    <p:sldLayoutId id="2147483662" r:id="rId11"/>
    <p:sldLayoutId id="2147483666" r:id="rId12"/>
    <p:sldLayoutId id="214748366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3B96"/>
        </a:solidFill>
        <a:effectLst/>
      </p:bgPr>
    </p:bg>
    <p:spTree>
      <p:nvGrpSpPr>
        <p:cNvPr id="1" name="Shape 249"/>
        <p:cNvGrpSpPr/>
        <p:nvPr/>
      </p:nvGrpSpPr>
      <p:grpSpPr>
        <a:xfrm>
          <a:off x="0" y="0"/>
          <a:ext cx="0" cy="0"/>
          <a:chOff x="0" y="0"/>
          <a:chExt cx="0" cy="0"/>
        </a:xfrm>
      </p:grpSpPr>
      <p:sp>
        <p:nvSpPr>
          <p:cNvPr id="250" name="Google Shape;250;p24"/>
          <p:cNvSpPr/>
          <p:nvPr/>
        </p:nvSpPr>
        <p:spPr>
          <a:xfrm>
            <a:off x="735989" y="2996462"/>
            <a:ext cx="2378609" cy="803792"/>
          </a:xfrm>
          <a:custGeom>
            <a:avLst/>
            <a:gdLst/>
            <a:ahLst/>
            <a:cxnLst/>
            <a:rect l="l" t="t" r="r" b="b"/>
            <a:pathLst>
              <a:path w="8721" h="8722" extrusionOk="0">
                <a:moveTo>
                  <a:pt x="0" y="1"/>
                </a:moveTo>
                <a:lnTo>
                  <a:pt x="0" y="8721"/>
                </a:lnTo>
                <a:lnTo>
                  <a:pt x="8720" y="8721"/>
                </a:lnTo>
                <a:lnTo>
                  <a:pt x="8720"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924350" y="4687925"/>
            <a:ext cx="5093450"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4"/>
          <p:cNvGrpSpPr/>
          <p:nvPr/>
        </p:nvGrpSpPr>
        <p:grpSpPr>
          <a:xfrm>
            <a:off x="7886766" y="624984"/>
            <a:ext cx="1616918" cy="659805"/>
            <a:chOff x="4431000" y="2613200"/>
            <a:chExt cx="1970650" cy="804150"/>
          </a:xfrm>
        </p:grpSpPr>
        <p:sp>
          <p:nvSpPr>
            <p:cNvPr id="253" name="Google Shape;253;p24"/>
            <p:cNvSpPr/>
            <p:nvPr/>
          </p:nvSpPr>
          <p:spPr>
            <a:xfrm>
              <a:off x="4433875" y="2616050"/>
              <a:ext cx="1964925" cy="798425"/>
            </a:xfrm>
            <a:custGeom>
              <a:avLst/>
              <a:gdLst/>
              <a:ahLst/>
              <a:cxnLst/>
              <a:rect l="l" t="t" r="r" b="b"/>
              <a:pathLst>
                <a:path w="78597" h="31937" extrusionOk="0">
                  <a:moveTo>
                    <a:pt x="1" y="1"/>
                  </a:moveTo>
                  <a:lnTo>
                    <a:pt x="1" y="31936"/>
                  </a:lnTo>
                  <a:lnTo>
                    <a:pt x="78596" y="31936"/>
                  </a:lnTo>
                  <a:lnTo>
                    <a:pt x="78596"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4431000" y="2613200"/>
              <a:ext cx="1970650" cy="804150"/>
            </a:xfrm>
            <a:custGeom>
              <a:avLst/>
              <a:gdLst/>
              <a:ahLst/>
              <a:cxnLst/>
              <a:rect l="l" t="t" r="r" b="b"/>
              <a:pathLst>
                <a:path w="78826" h="32166" extrusionOk="0">
                  <a:moveTo>
                    <a:pt x="1" y="0"/>
                  </a:moveTo>
                  <a:lnTo>
                    <a:pt x="1" y="115"/>
                  </a:lnTo>
                  <a:lnTo>
                    <a:pt x="1" y="32050"/>
                  </a:lnTo>
                  <a:lnTo>
                    <a:pt x="1" y="32165"/>
                  </a:lnTo>
                  <a:lnTo>
                    <a:pt x="116" y="32165"/>
                  </a:lnTo>
                  <a:lnTo>
                    <a:pt x="56567" y="32050"/>
                  </a:lnTo>
                  <a:lnTo>
                    <a:pt x="72859" y="32012"/>
                  </a:lnTo>
                  <a:lnTo>
                    <a:pt x="56528" y="31974"/>
                  </a:lnTo>
                  <a:lnTo>
                    <a:pt x="269" y="31936"/>
                  </a:lnTo>
                  <a:lnTo>
                    <a:pt x="269" y="31936"/>
                  </a:lnTo>
                  <a:lnTo>
                    <a:pt x="269" y="230"/>
                  </a:lnTo>
                  <a:lnTo>
                    <a:pt x="269" y="230"/>
                  </a:lnTo>
                  <a:lnTo>
                    <a:pt x="78673" y="191"/>
                  </a:lnTo>
                  <a:lnTo>
                    <a:pt x="78673" y="191"/>
                  </a:lnTo>
                  <a:cubicBezTo>
                    <a:pt x="78711" y="10023"/>
                    <a:pt x="78711" y="17952"/>
                    <a:pt x="78711" y="23445"/>
                  </a:cubicBezTo>
                  <a:lnTo>
                    <a:pt x="78711" y="29832"/>
                  </a:lnTo>
                  <a:lnTo>
                    <a:pt x="78711" y="31477"/>
                  </a:lnTo>
                  <a:lnTo>
                    <a:pt x="78711" y="32050"/>
                  </a:lnTo>
                  <a:cubicBezTo>
                    <a:pt x="78711" y="32050"/>
                    <a:pt x="78788" y="31897"/>
                    <a:pt x="78788" y="31515"/>
                  </a:cubicBezTo>
                  <a:lnTo>
                    <a:pt x="78788" y="29870"/>
                  </a:lnTo>
                  <a:lnTo>
                    <a:pt x="78788" y="23521"/>
                  </a:lnTo>
                  <a:cubicBezTo>
                    <a:pt x="78788" y="17976"/>
                    <a:pt x="78826" y="10021"/>
                    <a:pt x="78826" y="115"/>
                  </a:cubicBezTo>
                  <a:lnTo>
                    <a:pt x="78826" y="38"/>
                  </a:lnTo>
                  <a:lnTo>
                    <a:pt x="78711" y="38"/>
                  </a:lnTo>
                  <a:lnTo>
                    <a:pt x="11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435800" y="2721225"/>
              <a:ext cx="1962025" cy="5775"/>
            </a:xfrm>
            <a:custGeom>
              <a:avLst/>
              <a:gdLst/>
              <a:ahLst/>
              <a:cxnLst/>
              <a:rect l="l" t="t" r="r" b="b"/>
              <a:pathLst>
                <a:path w="78481" h="231" extrusionOk="0">
                  <a:moveTo>
                    <a:pt x="39240" y="1"/>
                  </a:moveTo>
                  <a:cubicBezTo>
                    <a:pt x="17555" y="1"/>
                    <a:pt x="0" y="39"/>
                    <a:pt x="0" y="116"/>
                  </a:cubicBezTo>
                  <a:cubicBezTo>
                    <a:pt x="0" y="154"/>
                    <a:pt x="17555" y="230"/>
                    <a:pt x="39240" y="230"/>
                  </a:cubicBezTo>
                  <a:cubicBezTo>
                    <a:pt x="60926" y="230"/>
                    <a:pt x="78481" y="192"/>
                    <a:pt x="78481" y="116"/>
                  </a:cubicBezTo>
                  <a:cubicBezTo>
                    <a:pt x="78481" y="39"/>
                    <a:pt x="60926" y="1"/>
                    <a:pt x="39240"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484550" y="2661000"/>
              <a:ext cx="33500" cy="28750"/>
            </a:xfrm>
            <a:custGeom>
              <a:avLst/>
              <a:gdLst/>
              <a:ahLst/>
              <a:cxnLst/>
              <a:rect l="l" t="t" r="r" b="b"/>
              <a:pathLst>
                <a:path w="1340" h="1150" extrusionOk="0">
                  <a:moveTo>
                    <a:pt x="766" y="0"/>
                  </a:moveTo>
                  <a:cubicBezTo>
                    <a:pt x="230" y="0"/>
                    <a:pt x="1" y="612"/>
                    <a:pt x="345" y="995"/>
                  </a:cubicBezTo>
                  <a:cubicBezTo>
                    <a:pt x="464" y="1102"/>
                    <a:pt x="605" y="1150"/>
                    <a:pt x="744" y="1150"/>
                  </a:cubicBezTo>
                  <a:cubicBezTo>
                    <a:pt x="1049" y="1150"/>
                    <a:pt x="1339" y="916"/>
                    <a:pt x="1339" y="574"/>
                  </a:cubicBezTo>
                  <a:cubicBezTo>
                    <a:pt x="1339" y="268"/>
                    <a:pt x="1071" y="0"/>
                    <a:pt x="76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33325" y="2661000"/>
              <a:ext cx="33475" cy="28750"/>
            </a:xfrm>
            <a:custGeom>
              <a:avLst/>
              <a:gdLst/>
              <a:ahLst/>
              <a:cxnLst/>
              <a:rect l="l" t="t" r="r" b="b"/>
              <a:pathLst>
                <a:path w="1339" h="1150" extrusionOk="0">
                  <a:moveTo>
                    <a:pt x="765" y="0"/>
                  </a:moveTo>
                  <a:cubicBezTo>
                    <a:pt x="268" y="0"/>
                    <a:pt x="0" y="612"/>
                    <a:pt x="344" y="995"/>
                  </a:cubicBezTo>
                  <a:cubicBezTo>
                    <a:pt x="464" y="1102"/>
                    <a:pt x="605" y="1150"/>
                    <a:pt x="743" y="1150"/>
                  </a:cubicBezTo>
                  <a:cubicBezTo>
                    <a:pt x="1049" y="1150"/>
                    <a:pt x="1339" y="916"/>
                    <a:pt x="1339" y="574"/>
                  </a:cubicBezTo>
                  <a:cubicBezTo>
                    <a:pt x="1339" y="268"/>
                    <a:pt x="1071" y="0"/>
                    <a:pt x="765"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84950" y="2659575"/>
              <a:ext cx="30625" cy="28700"/>
            </a:xfrm>
            <a:custGeom>
              <a:avLst/>
              <a:gdLst/>
              <a:ahLst/>
              <a:cxnLst/>
              <a:rect l="l" t="t" r="r" b="b"/>
              <a:pathLst>
                <a:path w="1225" h="1148" extrusionOk="0">
                  <a:moveTo>
                    <a:pt x="612" y="0"/>
                  </a:moveTo>
                  <a:cubicBezTo>
                    <a:pt x="306" y="0"/>
                    <a:pt x="0" y="210"/>
                    <a:pt x="39" y="631"/>
                  </a:cubicBezTo>
                  <a:cubicBezTo>
                    <a:pt x="77" y="975"/>
                    <a:pt x="354" y="1147"/>
                    <a:pt x="627" y="1147"/>
                  </a:cubicBezTo>
                  <a:cubicBezTo>
                    <a:pt x="899" y="1147"/>
                    <a:pt x="1167" y="975"/>
                    <a:pt x="1186" y="631"/>
                  </a:cubicBezTo>
                  <a:cubicBezTo>
                    <a:pt x="1224" y="210"/>
                    <a:pt x="918" y="0"/>
                    <a:pt x="612"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484550" y="2661000"/>
              <a:ext cx="33500" cy="28750"/>
            </a:xfrm>
            <a:custGeom>
              <a:avLst/>
              <a:gdLst/>
              <a:ahLst/>
              <a:cxnLst/>
              <a:rect l="l" t="t" r="r" b="b"/>
              <a:pathLst>
                <a:path w="1340" h="1150" extrusionOk="0">
                  <a:moveTo>
                    <a:pt x="766" y="0"/>
                  </a:moveTo>
                  <a:cubicBezTo>
                    <a:pt x="230" y="0"/>
                    <a:pt x="1" y="612"/>
                    <a:pt x="345" y="995"/>
                  </a:cubicBezTo>
                  <a:cubicBezTo>
                    <a:pt x="464" y="1102"/>
                    <a:pt x="605" y="1150"/>
                    <a:pt x="744" y="1150"/>
                  </a:cubicBezTo>
                  <a:cubicBezTo>
                    <a:pt x="1049" y="1150"/>
                    <a:pt x="1339" y="916"/>
                    <a:pt x="1339" y="574"/>
                  </a:cubicBezTo>
                  <a:cubicBezTo>
                    <a:pt x="1339" y="268"/>
                    <a:pt x="1071" y="0"/>
                    <a:pt x="76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3325" y="2661000"/>
              <a:ext cx="33475" cy="28750"/>
            </a:xfrm>
            <a:custGeom>
              <a:avLst/>
              <a:gdLst/>
              <a:ahLst/>
              <a:cxnLst/>
              <a:rect l="l" t="t" r="r" b="b"/>
              <a:pathLst>
                <a:path w="1339" h="1150" extrusionOk="0">
                  <a:moveTo>
                    <a:pt x="765" y="0"/>
                  </a:moveTo>
                  <a:cubicBezTo>
                    <a:pt x="268" y="0"/>
                    <a:pt x="0" y="612"/>
                    <a:pt x="344" y="995"/>
                  </a:cubicBezTo>
                  <a:cubicBezTo>
                    <a:pt x="464" y="1102"/>
                    <a:pt x="605" y="1150"/>
                    <a:pt x="743" y="1150"/>
                  </a:cubicBezTo>
                  <a:cubicBezTo>
                    <a:pt x="1049" y="1150"/>
                    <a:pt x="1339" y="916"/>
                    <a:pt x="1339" y="574"/>
                  </a:cubicBezTo>
                  <a:cubicBezTo>
                    <a:pt x="1339" y="268"/>
                    <a:pt x="1071" y="0"/>
                    <a:pt x="765"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584950" y="2659575"/>
              <a:ext cx="30625" cy="28700"/>
            </a:xfrm>
            <a:custGeom>
              <a:avLst/>
              <a:gdLst/>
              <a:ahLst/>
              <a:cxnLst/>
              <a:rect l="l" t="t" r="r" b="b"/>
              <a:pathLst>
                <a:path w="1225" h="1148" extrusionOk="0">
                  <a:moveTo>
                    <a:pt x="612" y="0"/>
                  </a:moveTo>
                  <a:cubicBezTo>
                    <a:pt x="306" y="0"/>
                    <a:pt x="0" y="210"/>
                    <a:pt x="39" y="631"/>
                  </a:cubicBezTo>
                  <a:cubicBezTo>
                    <a:pt x="77" y="975"/>
                    <a:pt x="354" y="1147"/>
                    <a:pt x="627" y="1147"/>
                  </a:cubicBezTo>
                  <a:cubicBezTo>
                    <a:pt x="899" y="1147"/>
                    <a:pt x="1167" y="975"/>
                    <a:pt x="1186" y="631"/>
                  </a:cubicBezTo>
                  <a:cubicBezTo>
                    <a:pt x="1224" y="210"/>
                    <a:pt x="918" y="0"/>
                    <a:pt x="612"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600250" y="2853175"/>
              <a:ext cx="475225" cy="475250"/>
            </a:xfrm>
            <a:custGeom>
              <a:avLst/>
              <a:gdLst/>
              <a:ahLst/>
              <a:cxnLst/>
              <a:rect l="l" t="t" r="r" b="b"/>
              <a:pathLst>
                <a:path w="19009" h="19010" extrusionOk="0">
                  <a:moveTo>
                    <a:pt x="0" y="1"/>
                  </a:moveTo>
                  <a:lnTo>
                    <a:pt x="0" y="19009"/>
                  </a:lnTo>
                  <a:lnTo>
                    <a:pt x="19009" y="19009"/>
                  </a:lnTo>
                  <a:lnTo>
                    <a:pt x="1900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5172025" y="2977475"/>
              <a:ext cx="1091000" cy="5775"/>
            </a:xfrm>
            <a:custGeom>
              <a:avLst/>
              <a:gdLst/>
              <a:ahLst/>
              <a:cxnLst/>
              <a:rect l="l" t="t" r="r" b="b"/>
              <a:pathLst>
                <a:path w="43640" h="231" extrusionOk="0">
                  <a:moveTo>
                    <a:pt x="21801" y="1"/>
                  </a:moveTo>
                  <a:cubicBezTo>
                    <a:pt x="9753" y="1"/>
                    <a:pt x="0" y="39"/>
                    <a:pt x="0" y="116"/>
                  </a:cubicBezTo>
                  <a:cubicBezTo>
                    <a:pt x="0" y="192"/>
                    <a:pt x="9753" y="230"/>
                    <a:pt x="21801" y="230"/>
                  </a:cubicBezTo>
                  <a:cubicBezTo>
                    <a:pt x="33886" y="230"/>
                    <a:pt x="43639" y="192"/>
                    <a:pt x="43639" y="116"/>
                  </a:cubicBezTo>
                  <a:cubicBezTo>
                    <a:pt x="43639" y="39"/>
                    <a:pt x="33886" y="1"/>
                    <a:pt x="21801"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172025" y="3074050"/>
              <a:ext cx="1091000" cy="6725"/>
            </a:xfrm>
            <a:custGeom>
              <a:avLst/>
              <a:gdLst/>
              <a:ahLst/>
              <a:cxnLst/>
              <a:rect l="l" t="t" r="r" b="b"/>
              <a:pathLst>
                <a:path w="43640" h="269" extrusionOk="0">
                  <a:moveTo>
                    <a:pt x="21801" y="1"/>
                  </a:moveTo>
                  <a:cubicBezTo>
                    <a:pt x="9753" y="1"/>
                    <a:pt x="0" y="77"/>
                    <a:pt x="0" y="115"/>
                  </a:cubicBezTo>
                  <a:cubicBezTo>
                    <a:pt x="0" y="192"/>
                    <a:pt x="9753" y="268"/>
                    <a:pt x="21801" y="268"/>
                  </a:cubicBezTo>
                  <a:cubicBezTo>
                    <a:pt x="33886" y="268"/>
                    <a:pt x="43639" y="192"/>
                    <a:pt x="43639" y="115"/>
                  </a:cubicBezTo>
                  <a:cubicBezTo>
                    <a:pt x="43639" y="77"/>
                    <a:pt x="33886" y="1"/>
                    <a:pt x="21801" y="1"/>
                  </a:cubicBez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172025" y="3171575"/>
              <a:ext cx="702800" cy="4825"/>
            </a:xfrm>
            <a:custGeom>
              <a:avLst/>
              <a:gdLst/>
              <a:ahLst/>
              <a:cxnLst/>
              <a:rect l="l" t="t" r="r" b="b"/>
              <a:pathLst>
                <a:path w="28112" h="193" extrusionOk="0">
                  <a:moveTo>
                    <a:pt x="14037" y="1"/>
                  </a:moveTo>
                  <a:lnTo>
                    <a:pt x="4093" y="39"/>
                  </a:lnTo>
                  <a:lnTo>
                    <a:pt x="1110" y="77"/>
                  </a:lnTo>
                  <a:lnTo>
                    <a:pt x="0" y="77"/>
                  </a:lnTo>
                  <a:cubicBezTo>
                    <a:pt x="77" y="116"/>
                    <a:pt x="192" y="116"/>
                    <a:pt x="268" y="116"/>
                  </a:cubicBezTo>
                  <a:lnTo>
                    <a:pt x="1110" y="116"/>
                  </a:lnTo>
                  <a:lnTo>
                    <a:pt x="4093" y="154"/>
                  </a:lnTo>
                  <a:lnTo>
                    <a:pt x="14037" y="192"/>
                  </a:lnTo>
                  <a:lnTo>
                    <a:pt x="23981" y="154"/>
                  </a:lnTo>
                  <a:lnTo>
                    <a:pt x="27002" y="116"/>
                  </a:lnTo>
                  <a:lnTo>
                    <a:pt x="27805" y="116"/>
                  </a:lnTo>
                  <a:cubicBezTo>
                    <a:pt x="27920" y="116"/>
                    <a:pt x="27997" y="116"/>
                    <a:pt x="28111" y="77"/>
                  </a:cubicBezTo>
                  <a:lnTo>
                    <a:pt x="27002" y="77"/>
                  </a:lnTo>
                  <a:lnTo>
                    <a:pt x="23981" y="39"/>
                  </a:lnTo>
                  <a:lnTo>
                    <a:pt x="14037" y="1"/>
                  </a:lnTo>
                  <a:close/>
                </a:path>
              </a:pathLst>
            </a:custGeom>
            <a:solidFill>
              <a:srgbClr val="133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4"/>
          <p:cNvSpPr txBox="1">
            <a:spLocks noGrp="1"/>
          </p:cNvSpPr>
          <p:nvPr>
            <p:ph type="subTitle" idx="1"/>
          </p:nvPr>
        </p:nvSpPr>
        <p:spPr>
          <a:xfrm>
            <a:off x="799014" y="3119011"/>
            <a:ext cx="26523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smtClean="0"/>
              <a:t>GROUP 2</a:t>
            </a:r>
          </a:p>
          <a:p>
            <a:pPr marL="0" lvl="0" indent="0" algn="l" rtl="0">
              <a:spcBef>
                <a:spcPts val="0"/>
              </a:spcBef>
              <a:spcAft>
                <a:spcPts val="0"/>
              </a:spcAft>
              <a:buNone/>
            </a:pPr>
            <a:r>
              <a:rPr lang="en" sz="1200" dirty="0" smtClean="0"/>
              <a:t>BSCS2</a:t>
            </a:r>
          </a:p>
          <a:p>
            <a:pPr marL="0" lvl="0" indent="0" algn="l" rtl="0">
              <a:spcBef>
                <a:spcPts val="0"/>
              </a:spcBef>
              <a:spcAft>
                <a:spcPts val="0"/>
              </a:spcAft>
              <a:buNone/>
            </a:pPr>
            <a:r>
              <a:rPr lang="en" sz="1200" dirty="0" smtClean="0"/>
              <a:t>HILARIO, RYAN VINCENT M.</a:t>
            </a:r>
          </a:p>
          <a:p>
            <a:pPr marL="0" lvl="0" indent="0" algn="l" rtl="0">
              <a:spcBef>
                <a:spcPts val="0"/>
              </a:spcBef>
              <a:spcAft>
                <a:spcPts val="0"/>
              </a:spcAft>
              <a:buNone/>
            </a:pPr>
            <a:r>
              <a:rPr lang="en" sz="1200" dirty="0" smtClean="0"/>
              <a:t>JUTBA, ACE</a:t>
            </a:r>
          </a:p>
          <a:p>
            <a:pPr marL="0" lvl="0" indent="0" algn="l" rtl="0">
              <a:spcBef>
                <a:spcPts val="0"/>
              </a:spcBef>
              <a:spcAft>
                <a:spcPts val="0"/>
              </a:spcAft>
              <a:buNone/>
            </a:pPr>
            <a:r>
              <a:rPr lang="en" sz="1200" dirty="0" smtClean="0"/>
              <a:t>MARCAIDA, ADAM JR.</a:t>
            </a:r>
            <a:endParaRPr sz="1200" dirty="0"/>
          </a:p>
        </p:txBody>
      </p:sp>
      <p:grpSp>
        <p:nvGrpSpPr>
          <p:cNvPr id="267" name="Google Shape;267;p24"/>
          <p:cNvGrpSpPr/>
          <p:nvPr/>
        </p:nvGrpSpPr>
        <p:grpSpPr>
          <a:xfrm>
            <a:off x="-275236" y="3881925"/>
            <a:ext cx="1527000" cy="886375"/>
            <a:chOff x="1515700" y="3606625"/>
            <a:chExt cx="1527000" cy="886375"/>
          </a:xfrm>
        </p:grpSpPr>
        <p:sp>
          <p:nvSpPr>
            <p:cNvPr id="268" name="Google Shape;268;p24"/>
            <p:cNvSpPr/>
            <p:nvPr/>
          </p:nvSpPr>
          <p:spPr>
            <a:xfrm>
              <a:off x="1515700" y="3606625"/>
              <a:ext cx="1527000" cy="886375"/>
            </a:xfrm>
            <a:custGeom>
              <a:avLst/>
              <a:gdLst/>
              <a:ahLst/>
              <a:cxnLst/>
              <a:rect l="l" t="t" r="r" b="b"/>
              <a:pathLst>
                <a:path w="61080" h="35455" extrusionOk="0">
                  <a:moveTo>
                    <a:pt x="1" y="1"/>
                  </a:moveTo>
                  <a:lnTo>
                    <a:pt x="1" y="116"/>
                  </a:lnTo>
                  <a:lnTo>
                    <a:pt x="1" y="35340"/>
                  </a:lnTo>
                  <a:lnTo>
                    <a:pt x="1" y="35455"/>
                  </a:lnTo>
                  <a:lnTo>
                    <a:pt x="115" y="35455"/>
                  </a:lnTo>
                  <a:lnTo>
                    <a:pt x="44022" y="35340"/>
                  </a:lnTo>
                  <a:lnTo>
                    <a:pt x="56528" y="35302"/>
                  </a:lnTo>
                  <a:lnTo>
                    <a:pt x="43945" y="35264"/>
                  </a:lnTo>
                  <a:lnTo>
                    <a:pt x="307" y="35225"/>
                  </a:lnTo>
                  <a:lnTo>
                    <a:pt x="307" y="35225"/>
                  </a:lnTo>
                  <a:lnTo>
                    <a:pt x="307" y="268"/>
                  </a:lnTo>
                  <a:lnTo>
                    <a:pt x="307" y="268"/>
                  </a:lnTo>
                  <a:lnTo>
                    <a:pt x="60927" y="230"/>
                  </a:lnTo>
                  <a:lnTo>
                    <a:pt x="60927" y="230"/>
                  </a:lnTo>
                  <a:cubicBezTo>
                    <a:pt x="60965" y="11001"/>
                    <a:pt x="61003" y="19719"/>
                    <a:pt x="61003" y="25817"/>
                  </a:cubicBezTo>
                  <a:lnTo>
                    <a:pt x="61003" y="32854"/>
                  </a:lnTo>
                  <a:lnTo>
                    <a:pt x="61003" y="32892"/>
                  </a:lnTo>
                  <a:cubicBezTo>
                    <a:pt x="61041" y="31286"/>
                    <a:pt x="61041" y="28915"/>
                    <a:pt x="61041" y="25855"/>
                  </a:cubicBezTo>
                  <a:cubicBezTo>
                    <a:pt x="61041" y="19774"/>
                    <a:pt x="61080" y="10939"/>
                    <a:pt x="61080" y="116"/>
                  </a:cubicBezTo>
                  <a:lnTo>
                    <a:pt x="61080" y="39"/>
                  </a:lnTo>
                  <a:lnTo>
                    <a:pt x="61003" y="39"/>
                  </a:lnTo>
                  <a:lnTo>
                    <a:pt x="15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1520475" y="3712775"/>
              <a:ext cx="1520325" cy="6700"/>
            </a:xfrm>
            <a:custGeom>
              <a:avLst/>
              <a:gdLst/>
              <a:ahLst/>
              <a:cxnLst/>
              <a:rect l="l" t="t" r="r" b="b"/>
              <a:pathLst>
                <a:path w="60813" h="268" extrusionOk="0">
                  <a:moveTo>
                    <a:pt x="30406" y="0"/>
                  </a:moveTo>
                  <a:cubicBezTo>
                    <a:pt x="13616" y="0"/>
                    <a:pt x="1" y="77"/>
                    <a:pt x="1" y="153"/>
                  </a:cubicBezTo>
                  <a:cubicBezTo>
                    <a:pt x="1" y="191"/>
                    <a:pt x="13616" y="268"/>
                    <a:pt x="30406" y="268"/>
                  </a:cubicBezTo>
                  <a:cubicBezTo>
                    <a:pt x="47196" y="268"/>
                    <a:pt x="60812" y="191"/>
                    <a:pt x="60812" y="153"/>
                  </a:cubicBezTo>
                  <a:cubicBezTo>
                    <a:pt x="60812" y="77"/>
                    <a:pt x="47196" y="0"/>
                    <a:pt x="30406" y="0"/>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1650525" y="3861925"/>
              <a:ext cx="470450" cy="469500"/>
            </a:xfrm>
            <a:custGeom>
              <a:avLst/>
              <a:gdLst/>
              <a:ahLst/>
              <a:cxnLst/>
              <a:rect l="l" t="t" r="r" b="b"/>
              <a:pathLst>
                <a:path w="18818" h="18780" extrusionOk="0">
                  <a:moveTo>
                    <a:pt x="0" y="0"/>
                  </a:moveTo>
                  <a:lnTo>
                    <a:pt x="0" y="18779"/>
                  </a:lnTo>
                  <a:lnTo>
                    <a:pt x="18817" y="18779"/>
                  </a:lnTo>
                  <a:lnTo>
                    <a:pt x="18817"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2250025" y="3936500"/>
              <a:ext cx="679850" cy="5775"/>
            </a:xfrm>
            <a:custGeom>
              <a:avLst/>
              <a:gdLst/>
              <a:ahLst/>
              <a:cxnLst/>
              <a:rect l="l" t="t" r="r" b="b"/>
              <a:pathLst>
                <a:path w="27194" h="231" extrusionOk="0">
                  <a:moveTo>
                    <a:pt x="154" y="87"/>
                  </a:moveTo>
                  <a:cubicBezTo>
                    <a:pt x="106" y="87"/>
                    <a:pt x="58" y="96"/>
                    <a:pt x="1" y="115"/>
                  </a:cubicBezTo>
                  <a:lnTo>
                    <a:pt x="307" y="115"/>
                  </a:lnTo>
                  <a:cubicBezTo>
                    <a:pt x="249" y="96"/>
                    <a:pt x="201" y="87"/>
                    <a:pt x="154" y="87"/>
                  </a:cubicBezTo>
                  <a:close/>
                  <a:moveTo>
                    <a:pt x="27079" y="87"/>
                  </a:moveTo>
                  <a:cubicBezTo>
                    <a:pt x="27041" y="87"/>
                    <a:pt x="27002" y="96"/>
                    <a:pt x="26964" y="115"/>
                  </a:cubicBezTo>
                  <a:lnTo>
                    <a:pt x="27194" y="115"/>
                  </a:lnTo>
                  <a:cubicBezTo>
                    <a:pt x="27155" y="96"/>
                    <a:pt x="27117" y="87"/>
                    <a:pt x="27079" y="87"/>
                  </a:cubicBezTo>
                  <a:close/>
                  <a:moveTo>
                    <a:pt x="13616" y="1"/>
                  </a:moveTo>
                  <a:lnTo>
                    <a:pt x="4016" y="39"/>
                  </a:lnTo>
                  <a:lnTo>
                    <a:pt x="1071" y="77"/>
                  </a:lnTo>
                  <a:lnTo>
                    <a:pt x="307" y="115"/>
                  </a:lnTo>
                  <a:lnTo>
                    <a:pt x="1071" y="154"/>
                  </a:lnTo>
                  <a:lnTo>
                    <a:pt x="4016" y="192"/>
                  </a:lnTo>
                  <a:lnTo>
                    <a:pt x="13578" y="230"/>
                  </a:lnTo>
                  <a:lnTo>
                    <a:pt x="23216" y="192"/>
                  </a:lnTo>
                  <a:lnTo>
                    <a:pt x="26123" y="154"/>
                  </a:lnTo>
                  <a:lnTo>
                    <a:pt x="26926" y="115"/>
                  </a:lnTo>
                  <a:lnTo>
                    <a:pt x="26964" y="115"/>
                  </a:lnTo>
                  <a:lnTo>
                    <a:pt x="26161" y="77"/>
                  </a:lnTo>
                  <a:lnTo>
                    <a:pt x="23254" y="39"/>
                  </a:lnTo>
                  <a:lnTo>
                    <a:pt x="13616"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2250025" y="4040725"/>
              <a:ext cx="695150" cy="6725"/>
            </a:xfrm>
            <a:custGeom>
              <a:avLst/>
              <a:gdLst/>
              <a:ahLst/>
              <a:cxnLst/>
              <a:rect l="l" t="t" r="r" b="b"/>
              <a:pathLst>
                <a:path w="27806" h="269" extrusionOk="0">
                  <a:moveTo>
                    <a:pt x="13884" y="0"/>
                  </a:moveTo>
                  <a:lnTo>
                    <a:pt x="4055" y="39"/>
                  </a:lnTo>
                  <a:lnTo>
                    <a:pt x="1071" y="77"/>
                  </a:lnTo>
                  <a:lnTo>
                    <a:pt x="268" y="115"/>
                  </a:lnTo>
                  <a:cubicBezTo>
                    <a:pt x="192" y="115"/>
                    <a:pt x="77" y="115"/>
                    <a:pt x="1" y="153"/>
                  </a:cubicBezTo>
                  <a:lnTo>
                    <a:pt x="268" y="153"/>
                  </a:lnTo>
                  <a:lnTo>
                    <a:pt x="1071" y="192"/>
                  </a:lnTo>
                  <a:lnTo>
                    <a:pt x="4055" y="230"/>
                  </a:lnTo>
                  <a:lnTo>
                    <a:pt x="13884" y="268"/>
                  </a:lnTo>
                  <a:lnTo>
                    <a:pt x="23751" y="230"/>
                  </a:lnTo>
                  <a:lnTo>
                    <a:pt x="26735" y="192"/>
                  </a:lnTo>
                  <a:lnTo>
                    <a:pt x="27538" y="153"/>
                  </a:lnTo>
                  <a:lnTo>
                    <a:pt x="27805" y="153"/>
                  </a:lnTo>
                  <a:cubicBezTo>
                    <a:pt x="27729" y="115"/>
                    <a:pt x="27614" y="115"/>
                    <a:pt x="27538" y="115"/>
                  </a:cubicBezTo>
                  <a:lnTo>
                    <a:pt x="26735" y="77"/>
                  </a:lnTo>
                  <a:lnTo>
                    <a:pt x="23751" y="39"/>
                  </a:lnTo>
                  <a:lnTo>
                    <a:pt x="13884"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2250025" y="4145900"/>
              <a:ext cx="695150" cy="5750"/>
            </a:xfrm>
            <a:custGeom>
              <a:avLst/>
              <a:gdLst/>
              <a:ahLst/>
              <a:cxnLst/>
              <a:rect l="l" t="t" r="r" b="b"/>
              <a:pathLst>
                <a:path w="27806" h="230" extrusionOk="0">
                  <a:moveTo>
                    <a:pt x="182" y="98"/>
                  </a:moveTo>
                  <a:cubicBezTo>
                    <a:pt x="120" y="98"/>
                    <a:pt x="52" y="115"/>
                    <a:pt x="1" y="115"/>
                  </a:cubicBezTo>
                  <a:cubicBezTo>
                    <a:pt x="39" y="134"/>
                    <a:pt x="87" y="144"/>
                    <a:pt x="134" y="144"/>
                  </a:cubicBezTo>
                  <a:cubicBezTo>
                    <a:pt x="182" y="144"/>
                    <a:pt x="230" y="134"/>
                    <a:pt x="268" y="115"/>
                  </a:cubicBezTo>
                  <a:cubicBezTo>
                    <a:pt x="243" y="103"/>
                    <a:pt x="213" y="98"/>
                    <a:pt x="182" y="98"/>
                  </a:cubicBezTo>
                  <a:close/>
                  <a:moveTo>
                    <a:pt x="27624" y="98"/>
                  </a:moveTo>
                  <a:cubicBezTo>
                    <a:pt x="27593" y="98"/>
                    <a:pt x="27563" y="103"/>
                    <a:pt x="27538" y="115"/>
                  </a:cubicBezTo>
                  <a:cubicBezTo>
                    <a:pt x="27576" y="134"/>
                    <a:pt x="27624" y="144"/>
                    <a:pt x="27672" y="144"/>
                  </a:cubicBezTo>
                  <a:cubicBezTo>
                    <a:pt x="27719" y="144"/>
                    <a:pt x="27767" y="134"/>
                    <a:pt x="27805" y="115"/>
                  </a:cubicBezTo>
                  <a:cubicBezTo>
                    <a:pt x="27754" y="115"/>
                    <a:pt x="27686" y="98"/>
                    <a:pt x="27624" y="98"/>
                  </a:cubicBezTo>
                  <a:close/>
                  <a:moveTo>
                    <a:pt x="13884" y="1"/>
                  </a:moveTo>
                  <a:lnTo>
                    <a:pt x="4055" y="39"/>
                  </a:lnTo>
                  <a:lnTo>
                    <a:pt x="1071" y="77"/>
                  </a:lnTo>
                  <a:lnTo>
                    <a:pt x="268" y="115"/>
                  </a:lnTo>
                  <a:lnTo>
                    <a:pt x="1071" y="154"/>
                  </a:lnTo>
                  <a:lnTo>
                    <a:pt x="4055" y="192"/>
                  </a:lnTo>
                  <a:lnTo>
                    <a:pt x="13884" y="230"/>
                  </a:lnTo>
                  <a:lnTo>
                    <a:pt x="23751" y="192"/>
                  </a:lnTo>
                  <a:lnTo>
                    <a:pt x="26735" y="154"/>
                  </a:lnTo>
                  <a:lnTo>
                    <a:pt x="27538" y="115"/>
                  </a:lnTo>
                  <a:lnTo>
                    <a:pt x="26735" y="77"/>
                  </a:lnTo>
                  <a:lnTo>
                    <a:pt x="23751" y="39"/>
                  </a:lnTo>
                  <a:lnTo>
                    <a:pt x="1388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2250025" y="4251075"/>
              <a:ext cx="695150" cy="5775"/>
            </a:xfrm>
            <a:custGeom>
              <a:avLst/>
              <a:gdLst/>
              <a:ahLst/>
              <a:cxnLst/>
              <a:rect l="l" t="t" r="r" b="b"/>
              <a:pathLst>
                <a:path w="27806" h="231" extrusionOk="0">
                  <a:moveTo>
                    <a:pt x="13884" y="1"/>
                  </a:moveTo>
                  <a:lnTo>
                    <a:pt x="4055" y="39"/>
                  </a:lnTo>
                  <a:lnTo>
                    <a:pt x="1071" y="77"/>
                  </a:lnTo>
                  <a:lnTo>
                    <a:pt x="268" y="77"/>
                  </a:lnTo>
                  <a:cubicBezTo>
                    <a:pt x="192" y="77"/>
                    <a:pt x="77" y="115"/>
                    <a:pt x="1" y="115"/>
                  </a:cubicBezTo>
                  <a:cubicBezTo>
                    <a:pt x="77" y="154"/>
                    <a:pt x="192" y="154"/>
                    <a:pt x="268" y="154"/>
                  </a:cubicBezTo>
                  <a:lnTo>
                    <a:pt x="1071" y="154"/>
                  </a:lnTo>
                  <a:lnTo>
                    <a:pt x="4055" y="192"/>
                  </a:lnTo>
                  <a:lnTo>
                    <a:pt x="13884" y="230"/>
                  </a:lnTo>
                  <a:lnTo>
                    <a:pt x="23751" y="192"/>
                  </a:lnTo>
                  <a:lnTo>
                    <a:pt x="26735" y="154"/>
                  </a:lnTo>
                  <a:lnTo>
                    <a:pt x="27538" y="154"/>
                  </a:lnTo>
                  <a:cubicBezTo>
                    <a:pt x="27614" y="154"/>
                    <a:pt x="27729" y="154"/>
                    <a:pt x="27805" y="115"/>
                  </a:cubicBezTo>
                  <a:cubicBezTo>
                    <a:pt x="27729" y="115"/>
                    <a:pt x="27614" y="77"/>
                    <a:pt x="27538" y="77"/>
                  </a:cubicBezTo>
                  <a:lnTo>
                    <a:pt x="26735" y="77"/>
                  </a:lnTo>
                  <a:lnTo>
                    <a:pt x="23751" y="39"/>
                  </a:lnTo>
                  <a:lnTo>
                    <a:pt x="13884"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4"/>
          <p:cNvSpPr/>
          <p:nvPr/>
        </p:nvSpPr>
        <p:spPr>
          <a:xfrm>
            <a:off x="8565963" y="2130400"/>
            <a:ext cx="149200" cy="140125"/>
          </a:xfrm>
          <a:custGeom>
            <a:avLst/>
            <a:gdLst/>
            <a:ahLst/>
            <a:cxnLst/>
            <a:rect l="l" t="t" r="r" b="b"/>
            <a:pathLst>
              <a:path w="5968" h="5605" extrusionOk="0">
                <a:moveTo>
                  <a:pt x="2891" y="1"/>
                </a:moveTo>
                <a:cubicBezTo>
                  <a:pt x="2016" y="1"/>
                  <a:pt x="1196" y="440"/>
                  <a:pt x="689" y="1168"/>
                </a:cubicBezTo>
                <a:cubicBezTo>
                  <a:pt x="536" y="1360"/>
                  <a:pt x="422" y="1551"/>
                  <a:pt x="383" y="1780"/>
                </a:cubicBezTo>
                <a:cubicBezTo>
                  <a:pt x="460" y="1589"/>
                  <a:pt x="574" y="1398"/>
                  <a:pt x="727" y="1207"/>
                </a:cubicBezTo>
                <a:cubicBezTo>
                  <a:pt x="1072" y="709"/>
                  <a:pt x="1607" y="365"/>
                  <a:pt x="2181" y="212"/>
                </a:cubicBezTo>
                <a:cubicBezTo>
                  <a:pt x="2406" y="154"/>
                  <a:pt x="2635" y="125"/>
                  <a:pt x="2864" y="125"/>
                </a:cubicBezTo>
                <a:cubicBezTo>
                  <a:pt x="3529" y="125"/>
                  <a:pt x="4183" y="369"/>
                  <a:pt x="4667" y="824"/>
                </a:cubicBezTo>
                <a:cubicBezTo>
                  <a:pt x="4858" y="977"/>
                  <a:pt x="5011" y="1168"/>
                  <a:pt x="5164" y="1398"/>
                </a:cubicBezTo>
                <a:cubicBezTo>
                  <a:pt x="5279" y="1627"/>
                  <a:pt x="5393" y="1857"/>
                  <a:pt x="5470" y="2125"/>
                </a:cubicBezTo>
                <a:cubicBezTo>
                  <a:pt x="5776" y="3234"/>
                  <a:pt x="5279" y="4419"/>
                  <a:pt x="4284" y="5031"/>
                </a:cubicBezTo>
                <a:cubicBezTo>
                  <a:pt x="3864" y="5337"/>
                  <a:pt x="3328" y="5452"/>
                  <a:pt x="2831" y="5452"/>
                </a:cubicBezTo>
                <a:cubicBezTo>
                  <a:pt x="2334" y="5452"/>
                  <a:pt x="1875" y="5299"/>
                  <a:pt x="1454" y="5070"/>
                </a:cubicBezTo>
                <a:cubicBezTo>
                  <a:pt x="1110" y="4840"/>
                  <a:pt x="804" y="4534"/>
                  <a:pt x="613" y="4190"/>
                </a:cubicBezTo>
                <a:cubicBezTo>
                  <a:pt x="269" y="3654"/>
                  <a:pt x="154" y="3042"/>
                  <a:pt x="230" y="2431"/>
                </a:cubicBezTo>
                <a:cubicBezTo>
                  <a:pt x="268" y="2010"/>
                  <a:pt x="345" y="1781"/>
                  <a:pt x="345" y="1780"/>
                </a:cubicBezTo>
                <a:lnTo>
                  <a:pt x="345" y="1780"/>
                </a:lnTo>
                <a:cubicBezTo>
                  <a:pt x="269" y="1972"/>
                  <a:pt x="192" y="2201"/>
                  <a:pt x="154" y="2431"/>
                </a:cubicBezTo>
                <a:cubicBezTo>
                  <a:pt x="1" y="3501"/>
                  <a:pt x="498" y="4572"/>
                  <a:pt x="1416" y="5146"/>
                </a:cubicBezTo>
                <a:cubicBezTo>
                  <a:pt x="1837" y="5414"/>
                  <a:pt x="2334" y="5567"/>
                  <a:pt x="2831" y="5605"/>
                </a:cubicBezTo>
                <a:cubicBezTo>
                  <a:pt x="3099" y="5605"/>
                  <a:pt x="3366" y="5567"/>
                  <a:pt x="3634" y="5528"/>
                </a:cubicBezTo>
                <a:cubicBezTo>
                  <a:pt x="3902" y="5452"/>
                  <a:pt x="4170" y="5337"/>
                  <a:pt x="4399" y="5184"/>
                </a:cubicBezTo>
                <a:cubicBezTo>
                  <a:pt x="5432" y="4534"/>
                  <a:pt x="5967" y="3272"/>
                  <a:pt x="5623" y="2086"/>
                </a:cubicBezTo>
                <a:cubicBezTo>
                  <a:pt x="5585" y="1819"/>
                  <a:pt x="5470" y="1551"/>
                  <a:pt x="5317" y="1321"/>
                </a:cubicBezTo>
                <a:cubicBezTo>
                  <a:pt x="4896" y="633"/>
                  <a:pt x="4208" y="174"/>
                  <a:pt x="3443" y="59"/>
                </a:cubicBezTo>
                <a:cubicBezTo>
                  <a:pt x="3258" y="20"/>
                  <a:pt x="3074" y="1"/>
                  <a:pt x="2891"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txBox="1">
            <a:spLocks noGrp="1"/>
          </p:cNvSpPr>
          <p:nvPr>
            <p:ph type="ctrTitle"/>
          </p:nvPr>
        </p:nvSpPr>
        <p:spPr>
          <a:xfrm>
            <a:off x="1173900" y="819525"/>
            <a:ext cx="4900500" cy="163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MEDIA PLAYER</a:t>
            </a:r>
            <a:endParaRPr dirty="0"/>
          </a:p>
        </p:txBody>
      </p:sp>
      <p:grpSp>
        <p:nvGrpSpPr>
          <p:cNvPr id="277" name="Google Shape;277;p24"/>
          <p:cNvGrpSpPr/>
          <p:nvPr/>
        </p:nvGrpSpPr>
        <p:grpSpPr>
          <a:xfrm>
            <a:off x="5495733" y="3271125"/>
            <a:ext cx="1159989" cy="978975"/>
            <a:chOff x="5495733" y="3271125"/>
            <a:chExt cx="1159989" cy="978975"/>
          </a:xfrm>
        </p:grpSpPr>
        <p:sp>
          <p:nvSpPr>
            <p:cNvPr id="278" name="Google Shape;278;p24"/>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4"/>
          <p:cNvGrpSpPr/>
          <p:nvPr/>
        </p:nvGrpSpPr>
        <p:grpSpPr>
          <a:xfrm>
            <a:off x="5887241" y="1110522"/>
            <a:ext cx="2652258" cy="3691033"/>
            <a:chOff x="5165975" y="1320625"/>
            <a:chExt cx="2208375" cy="3073300"/>
          </a:xfrm>
        </p:grpSpPr>
        <p:sp>
          <p:nvSpPr>
            <p:cNvPr id="283" name="Google Shape;283;p24"/>
            <p:cNvSpPr/>
            <p:nvPr/>
          </p:nvSpPr>
          <p:spPr>
            <a:xfrm>
              <a:off x="6422150" y="4107100"/>
              <a:ext cx="10375" cy="7275"/>
            </a:xfrm>
            <a:custGeom>
              <a:avLst/>
              <a:gdLst/>
              <a:ahLst/>
              <a:cxnLst/>
              <a:rect l="l" t="t" r="r" b="b"/>
              <a:pathLst>
                <a:path w="415" h="291" extrusionOk="0">
                  <a:moveTo>
                    <a:pt x="214" y="1"/>
                  </a:moveTo>
                  <a:cubicBezTo>
                    <a:pt x="189" y="1"/>
                    <a:pt x="163" y="8"/>
                    <a:pt x="136" y="26"/>
                  </a:cubicBezTo>
                  <a:lnTo>
                    <a:pt x="124" y="38"/>
                  </a:lnTo>
                  <a:cubicBezTo>
                    <a:pt x="0" y="131"/>
                    <a:pt x="96" y="291"/>
                    <a:pt x="217" y="291"/>
                  </a:cubicBezTo>
                  <a:cubicBezTo>
                    <a:pt x="244" y="291"/>
                    <a:pt x="272" y="283"/>
                    <a:pt x="300" y="265"/>
                  </a:cubicBezTo>
                  <a:cubicBezTo>
                    <a:pt x="414"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6583675" y="1603150"/>
              <a:ext cx="717100" cy="499550"/>
            </a:xfrm>
            <a:custGeom>
              <a:avLst/>
              <a:gdLst/>
              <a:ahLst/>
              <a:cxnLst/>
              <a:rect l="l" t="t" r="r" b="b"/>
              <a:pathLst>
                <a:path w="28684" h="19982" extrusionOk="0">
                  <a:moveTo>
                    <a:pt x="23478" y="1"/>
                  </a:moveTo>
                  <a:lnTo>
                    <a:pt x="13984" y="10727"/>
                  </a:lnTo>
                  <a:lnTo>
                    <a:pt x="1" y="13116"/>
                  </a:lnTo>
                  <a:lnTo>
                    <a:pt x="780" y="19982"/>
                  </a:lnTo>
                  <a:cubicBezTo>
                    <a:pt x="780" y="19982"/>
                    <a:pt x="17190" y="17656"/>
                    <a:pt x="18875" y="15795"/>
                  </a:cubicBezTo>
                  <a:cubicBezTo>
                    <a:pt x="20548" y="13921"/>
                    <a:pt x="28684" y="2340"/>
                    <a:pt x="28684" y="2340"/>
                  </a:cubicBezTo>
                  <a:lnTo>
                    <a:pt x="234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932625" y="1869425"/>
              <a:ext cx="104700" cy="142125"/>
            </a:xfrm>
            <a:custGeom>
              <a:avLst/>
              <a:gdLst/>
              <a:ahLst/>
              <a:cxnLst/>
              <a:rect l="l" t="t" r="r" b="b"/>
              <a:pathLst>
                <a:path w="4188" h="5685" extrusionOk="0">
                  <a:moveTo>
                    <a:pt x="26" y="1"/>
                  </a:moveTo>
                  <a:cubicBezTo>
                    <a:pt x="1" y="26"/>
                    <a:pt x="390" y="189"/>
                    <a:pt x="944" y="554"/>
                  </a:cubicBezTo>
                  <a:cubicBezTo>
                    <a:pt x="1271" y="768"/>
                    <a:pt x="1572" y="1007"/>
                    <a:pt x="1862" y="1271"/>
                  </a:cubicBezTo>
                  <a:cubicBezTo>
                    <a:pt x="2553" y="1912"/>
                    <a:pt x="3119" y="2692"/>
                    <a:pt x="3522" y="3547"/>
                  </a:cubicBezTo>
                  <a:cubicBezTo>
                    <a:pt x="3685" y="3899"/>
                    <a:pt x="3823" y="4263"/>
                    <a:pt x="3924" y="4641"/>
                  </a:cubicBezTo>
                  <a:cubicBezTo>
                    <a:pt x="4100" y="5269"/>
                    <a:pt x="4138" y="5684"/>
                    <a:pt x="4163" y="5684"/>
                  </a:cubicBezTo>
                  <a:cubicBezTo>
                    <a:pt x="4188" y="5584"/>
                    <a:pt x="4188" y="5483"/>
                    <a:pt x="4163" y="5395"/>
                  </a:cubicBezTo>
                  <a:cubicBezTo>
                    <a:pt x="4150" y="5131"/>
                    <a:pt x="4113" y="4867"/>
                    <a:pt x="4050" y="4603"/>
                  </a:cubicBezTo>
                  <a:cubicBezTo>
                    <a:pt x="3949" y="4213"/>
                    <a:pt x="3823" y="3848"/>
                    <a:pt x="3672" y="3484"/>
                  </a:cubicBezTo>
                  <a:cubicBezTo>
                    <a:pt x="3283" y="2591"/>
                    <a:pt x="2692" y="1799"/>
                    <a:pt x="1962" y="1145"/>
                  </a:cubicBezTo>
                  <a:cubicBezTo>
                    <a:pt x="1673" y="881"/>
                    <a:pt x="1346" y="654"/>
                    <a:pt x="1007" y="441"/>
                  </a:cubicBezTo>
                  <a:cubicBezTo>
                    <a:pt x="780" y="302"/>
                    <a:pt x="541" y="189"/>
                    <a:pt x="302" y="89"/>
                  </a:cubicBezTo>
                  <a:cubicBezTo>
                    <a:pt x="214" y="38"/>
                    <a:pt x="114" y="13"/>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6667625" y="1946125"/>
              <a:ext cx="342350" cy="72025"/>
            </a:xfrm>
            <a:custGeom>
              <a:avLst/>
              <a:gdLst/>
              <a:ahLst/>
              <a:cxnLst/>
              <a:rect l="l" t="t" r="r" b="b"/>
              <a:pathLst>
                <a:path w="13694" h="2881" extrusionOk="0">
                  <a:moveTo>
                    <a:pt x="13694" y="1"/>
                  </a:moveTo>
                  <a:cubicBezTo>
                    <a:pt x="13518" y="26"/>
                    <a:pt x="13329" y="64"/>
                    <a:pt x="13166" y="114"/>
                  </a:cubicBezTo>
                  <a:lnTo>
                    <a:pt x="11707" y="466"/>
                  </a:lnTo>
                  <a:cubicBezTo>
                    <a:pt x="10475" y="768"/>
                    <a:pt x="8765" y="1170"/>
                    <a:pt x="6878" y="1573"/>
                  </a:cubicBezTo>
                  <a:cubicBezTo>
                    <a:pt x="4980" y="1962"/>
                    <a:pt x="3269" y="2289"/>
                    <a:pt x="2012" y="2503"/>
                  </a:cubicBezTo>
                  <a:lnTo>
                    <a:pt x="541" y="2767"/>
                  </a:lnTo>
                  <a:cubicBezTo>
                    <a:pt x="352" y="2792"/>
                    <a:pt x="176" y="2830"/>
                    <a:pt x="0" y="2880"/>
                  </a:cubicBezTo>
                  <a:cubicBezTo>
                    <a:pt x="189" y="2880"/>
                    <a:pt x="365" y="2868"/>
                    <a:pt x="553" y="2830"/>
                  </a:cubicBezTo>
                  <a:cubicBezTo>
                    <a:pt x="905" y="2792"/>
                    <a:pt x="1408" y="2729"/>
                    <a:pt x="2037" y="2629"/>
                  </a:cubicBezTo>
                  <a:cubicBezTo>
                    <a:pt x="3295" y="2440"/>
                    <a:pt x="5017" y="2138"/>
                    <a:pt x="6904" y="1749"/>
                  </a:cubicBezTo>
                  <a:cubicBezTo>
                    <a:pt x="8802" y="1346"/>
                    <a:pt x="10500" y="919"/>
                    <a:pt x="11732" y="592"/>
                  </a:cubicBezTo>
                  <a:cubicBezTo>
                    <a:pt x="12336" y="428"/>
                    <a:pt x="12839" y="277"/>
                    <a:pt x="13178" y="177"/>
                  </a:cubicBezTo>
                  <a:cubicBezTo>
                    <a:pt x="13354" y="139"/>
                    <a:pt x="13531" y="76"/>
                    <a:pt x="13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6964375" y="1622000"/>
              <a:ext cx="240200" cy="269775"/>
            </a:xfrm>
            <a:custGeom>
              <a:avLst/>
              <a:gdLst/>
              <a:ahLst/>
              <a:cxnLst/>
              <a:rect l="l" t="t" r="r" b="b"/>
              <a:pathLst>
                <a:path w="9608" h="10791" extrusionOk="0">
                  <a:moveTo>
                    <a:pt x="9569" y="1"/>
                  </a:moveTo>
                  <a:cubicBezTo>
                    <a:pt x="9499" y="1"/>
                    <a:pt x="7349" y="2376"/>
                    <a:pt x="4741" y="5333"/>
                  </a:cubicBezTo>
                  <a:cubicBezTo>
                    <a:pt x="2101" y="8313"/>
                    <a:pt x="1" y="10753"/>
                    <a:pt x="38" y="10790"/>
                  </a:cubicBezTo>
                  <a:cubicBezTo>
                    <a:pt x="39" y="10791"/>
                    <a:pt x="39" y="10791"/>
                    <a:pt x="40" y="10791"/>
                  </a:cubicBezTo>
                  <a:cubicBezTo>
                    <a:pt x="110" y="10791"/>
                    <a:pt x="2259" y="8403"/>
                    <a:pt x="4867" y="5459"/>
                  </a:cubicBezTo>
                  <a:cubicBezTo>
                    <a:pt x="7508" y="2478"/>
                    <a:pt x="9608" y="26"/>
                    <a:pt x="9570" y="1"/>
                  </a:cubicBezTo>
                  <a:cubicBezTo>
                    <a:pt x="9570" y="1"/>
                    <a:pt x="9569" y="1"/>
                    <a:pt x="9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7033550" y="1827925"/>
              <a:ext cx="9450" cy="6950"/>
            </a:xfrm>
            <a:custGeom>
              <a:avLst/>
              <a:gdLst/>
              <a:ahLst/>
              <a:cxnLst/>
              <a:rect l="l" t="t" r="r" b="b"/>
              <a:pathLst>
                <a:path w="378" h="278" extrusionOk="0">
                  <a:moveTo>
                    <a:pt x="176" y="1"/>
                  </a:moveTo>
                  <a:cubicBezTo>
                    <a:pt x="0" y="13"/>
                    <a:pt x="13" y="277"/>
                    <a:pt x="189" y="277"/>
                  </a:cubicBezTo>
                  <a:cubicBezTo>
                    <a:pt x="365" y="277"/>
                    <a:pt x="377" y="13"/>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822025" y="1965500"/>
              <a:ext cx="10275" cy="7100"/>
            </a:xfrm>
            <a:custGeom>
              <a:avLst/>
              <a:gdLst/>
              <a:ahLst/>
              <a:cxnLst/>
              <a:rect l="l" t="t" r="r" b="b"/>
              <a:pathLst>
                <a:path w="411" h="284" extrusionOk="0">
                  <a:moveTo>
                    <a:pt x="218" y="1"/>
                  </a:moveTo>
                  <a:cubicBezTo>
                    <a:pt x="192" y="1"/>
                    <a:pt x="164" y="10"/>
                    <a:pt x="137" y="31"/>
                  </a:cubicBezTo>
                  <a:lnTo>
                    <a:pt x="124" y="31"/>
                  </a:lnTo>
                  <a:cubicBezTo>
                    <a:pt x="1" y="123"/>
                    <a:pt x="88" y="283"/>
                    <a:pt x="206" y="283"/>
                  </a:cubicBezTo>
                  <a:cubicBezTo>
                    <a:pt x="232" y="283"/>
                    <a:pt x="260" y="275"/>
                    <a:pt x="287" y="257"/>
                  </a:cubicBezTo>
                  <a:cubicBezTo>
                    <a:pt x="411" y="175"/>
                    <a:pt x="333" y="1"/>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6924450" y="1942700"/>
              <a:ext cx="10400" cy="7250"/>
            </a:xfrm>
            <a:custGeom>
              <a:avLst/>
              <a:gdLst/>
              <a:ahLst/>
              <a:cxnLst/>
              <a:rect l="l" t="t" r="r" b="b"/>
              <a:pathLst>
                <a:path w="416" h="290" extrusionOk="0">
                  <a:moveTo>
                    <a:pt x="206" y="0"/>
                  </a:moveTo>
                  <a:cubicBezTo>
                    <a:pt x="181" y="0"/>
                    <a:pt x="154" y="8"/>
                    <a:pt x="126" y="25"/>
                  </a:cubicBezTo>
                  <a:lnTo>
                    <a:pt x="114" y="37"/>
                  </a:lnTo>
                  <a:cubicBezTo>
                    <a:pt x="1" y="130"/>
                    <a:pt x="90" y="290"/>
                    <a:pt x="208" y="290"/>
                  </a:cubicBezTo>
                  <a:cubicBezTo>
                    <a:pt x="235" y="290"/>
                    <a:pt x="262" y="282"/>
                    <a:pt x="290" y="264"/>
                  </a:cubicBezTo>
                  <a:cubicBezTo>
                    <a:pt x="415" y="180"/>
                    <a:pt x="332"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7093525" y="1762375"/>
              <a:ext cx="8450" cy="5400"/>
            </a:xfrm>
            <a:custGeom>
              <a:avLst/>
              <a:gdLst/>
              <a:ahLst/>
              <a:cxnLst/>
              <a:rect l="l" t="t" r="r" b="b"/>
              <a:pathLst>
                <a:path w="338" h="216" extrusionOk="0">
                  <a:moveTo>
                    <a:pt x="188" y="0"/>
                  </a:moveTo>
                  <a:cubicBezTo>
                    <a:pt x="164" y="0"/>
                    <a:pt x="139" y="6"/>
                    <a:pt x="116" y="20"/>
                  </a:cubicBezTo>
                  <a:lnTo>
                    <a:pt x="104" y="32"/>
                  </a:lnTo>
                  <a:cubicBezTo>
                    <a:pt x="1" y="109"/>
                    <a:pt x="155" y="216"/>
                    <a:pt x="256" y="216"/>
                  </a:cubicBezTo>
                  <a:cubicBezTo>
                    <a:pt x="303" y="216"/>
                    <a:pt x="338" y="193"/>
                    <a:pt x="330" y="133"/>
                  </a:cubicBezTo>
                  <a:cubicBezTo>
                    <a:pt x="321" y="49"/>
                    <a:pt x="25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7154550" y="1693525"/>
              <a:ext cx="8325" cy="5175"/>
            </a:xfrm>
            <a:custGeom>
              <a:avLst/>
              <a:gdLst/>
              <a:ahLst/>
              <a:cxnLst/>
              <a:rect l="l" t="t" r="r" b="b"/>
              <a:pathLst>
                <a:path w="333" h="207" extrusionOk="0">
                  <a:moveTo>
                    <a:pt x="186" y="0"/>
                  </a:moveTo>
                  <a:cubicBezTo>
                    <a:pt x="163" y="0"/>
                    <a:pt x="138" y="6"/>
                    <a:pt x="115" y="20"/>
                  </a:cubicBezTo>
                  <a:lnTo>
                    <a:pt x="102" y="20"/>
                  </a:lnTo>
                  <a:cubicBezTo>
                    <a:pt x="0" y="104"/>
                    <a:pt x="144" y="206"/>
                    <a:pt x="245" y="206"/>
                  </a:cubicBezTo>
                  <a:cubicBezTo>
                    <a:pt x="294" y="206"/>
                    <a:pt x="332" y="182"/>
                    <a:pt x="328" y="120"/>
                  </a:cubicBezTo>
                  <a:cubicBezTo>
                    <a:pt x="310" y="47"/>
                    <a:pt x="251" y="0"/>
                    <a:pt x="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672650" y="1886075"/>
              <a:ext cx="241150" cy="44375"/>
            </a:xfrm>
            <a:custGeom>
              <a:avLst/>
              <a:gdLst/>
              <a:ahLst/>
              <a:cxnLst/>
              <a:rect l="l" t="t" r="r" b="b"/>
              <a:pathLst>
                <a:path w="9646" h="1775" extrusionOk="0">
                  <a:moveTo>
                    <a:pt x="8966" y="1"/>
                  </a:moveTo>
                  <a:cubicBezTo>
                    <a:pt x="8124" y="1"/>
                    <a:pt x="6552" y="152"/>
                    <a:pt x="4754" y="454"/>
                  </a:cubicBezTo>
                  <a:cubicBezTo>
                    <a:pt x="2113" y="869"/>
                    <a:pt x="0" y="1422"/>
                    <a:pt x="38" y="1661"/>
                  </a:cubicBezTo>
                  <a:cubicBezTo>
                    <a:pt x="51" y="1736"/>
                    <a:pt x="289" y="1774"/>
                    <a:pt x="692" y="1774"/>
                  </a:cubicBezTo>
                  <a:cubicBezTo>
                    <a:pt x="1534" y="1774"/>
                    <a:pt x="3106" y="1611"/>
                    <a:pt x="4892" y="1321"/>
                  </a:cubicBezTo>
                  <a:cubicBezTo>
                    <a:pt x="7533" y="894"/>
                    <a:pt x="9645" y="353"/>
                    <a:pt x="9607" y="114"/>
                  </a:cubicBezTo>
                  <a:cubicBezTo>
                    <a:pt x="9595" y="26"/>
                    <a:pt x="9368" y="1"/>
                    <a:pt x="8966" y="1"/>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733675" y="1981650"/>
              <a:ext cx="8575" cy="5250"/>
            </a:xfrm>
            <a:custGeom>
              <a:avLst/>
              <a:gdLst/>
              <a:ahLst/>
              <a:cxnLst/>
              <a:rect l="l" t="t" r="r" b="b"/>
              <a:pathLst>
                <a:path w="343" h="210" extrusionOk="0">
                  <a:moveTo>
                    <a:pt x="179" y="1"/>
                  </a:moveTo>
                  <a:cubicBezTo>
                    <a:pt x="157" y="1"/>
                    <a:pt x="135" y="5"/>
                    <a:pt x="112" y="13"/>
                  </a:cubicBezTo>
                  <a:lnTo>
                    <a:pt x="112" y="26"/>
                  </a:lnTo>
                  <a:cubicBezTo>
                    <a:pt x="0" y="103"/>
                    <a:pt x="152" y="210"/>
                    <a:pt x="256" y="210"/>
                  </a:cubicBezTo>
                  <a:cubicBezTo>
                    <a:pt x="304" y="210"/>
                    <a:pt x="342" y="186"/>
                    <a:pt x="338" y="126"/>
                  </a:cubicBezTo>
                  <a:cubicBezTo>
                    <a:pt x="319" y="49"/>
                    <a:pt x="254"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546900" y="1901175"/>
              <a:ext cx="130475" cy="238000"/>
            </a:xfrm>
            <a:custGeom>
              <a:avLst/>
              <a:gdLst/>
              <a:ahLst/>
              <a:cxnLst/>
              <a:rect l="l" t="t" r="r" b="b"/>
              <a:pathLst>
                <a:path w="5219" h="9520" extrusionOk="0">
                  <a:moveTo>
                    <a:pt x="1127" y="1"/>
                  </a:moveTo>
                  <a:cubicBezTo>
                    <a:pt x="744" y="1"/>
                    <a:pt x="362" y="65"/>
                    <a:pt x="0" y="202"/>
                  </a:cubicBezTo>
                  <a:lnTo>
                    <a:pt x="1208" y="9520"/>
                  </a:lnTo>
                  <a:cubicBezTo>
                    <a:pt x="2503" y="8979"/>
                    <a:pt x="4414" y="7042"/>
                    <a:pt x="4816" y="5596"/>
                  </a:cubicBezTo>
                  <a:cubicBezTo>
                    <a:pt x="5219" y="4163"/>
                    <a:pt x="4980" y="2528"/>
                    <a:pt x="4024" y="1371"/>
                  </a:cubicBezTo>
                  <a:cubicBezTo>
                    <a:pt x="3326" y="524"/>
                    <a:pt x="2221" y="1"/>
                    <a:pt x="1127"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7162750" y="1396375"/>
              <a:ext cx="211600" cy="225675"/>
            </a:xfrm>
            <a:custGeom>
              <a:avLst/>
              <a:gdLst/>
              <a:ahLst/>
              <a:cxnLst/>
              <a:rect l="l" t="t" r="r" b="b"/>
              <a:pathLst>
                <a:path w="8464" h="9027" extrusionOk="0">
                  <a:moveTo>
                    <a:pt x="6158" y="1"/>
                  </a:moveTo>
                  <a:cubicBezTo>
                    <a:pt x="6001" y="1"/>
                    <a:pt x="5841" y="50"/>
                    <a:pt x="5709" y="136"/>
                  </a:cubicBezTo>
                  <a:cubicBezTo>
                    <a:pt x="5408" y="324"/>
                    <a:pt x="5231" y="651"/>
                    <a:pt x="5081" y="953"/>
                  </a:cubicBezTo>
                  <a:lnTo>
                    <a:pt x="3031" y="4789"/>
                  </a:lnTo>
                  <a:lnTo>
                    <a:pt x="1233" y="1959"/>
                  </a:lnTo>
                  <a:cubicBezTo>
                    <a:pt x="1060" y="1694"/>
                    <a:pt x="835" y="1398"/>
                    <a:pt x="528" y="1398"/>
                  </a:cubicBezTo>
                  <a:cubicBezTo>
                    <a:pt x="499" y="1398"/>
                    <a:pt x="470" y="1401"/>
                    <a:pt x="440" y="1406"/>
                  </a:cubicBezTo>
                  <a:cubicBezTo>
                    <a:pt x="176" y="1444"/>
                    <a:pt x="0" y="1733"/>
                    <a:pt x="0" y="1997"/>
                  </a:cubicBezTo>
                  <a:cubicBezTo>
                    <a:pt x="13" y="2274"/>
                    <a:pt x="88" y="2538"/>
                    <a:pt x="227" y="2777"/>
                  </a:cubicBezTo>
                  <a:cubicBezTo>
                    <a:pt x="755" y="3896"/>
                    <a:pt x="1711" y="6423"/>
                    <a:pt x="1711" y="6423"/>
                  </a:cubicBezTo>
                  <a:lnTo>
                    <a:pt x="6891" y="9026"/>
                  </a:lnTo>
                  <a:cubicBezTo>
                    <a:pt x="7331" y="8448"/>
                    <a:pt x="7721" y="7819"/>
                    <a:pt x="8036" y="7165"/>
                  </a:cubicBezTo>
                  <a:cubicBezTo>
                    <a:pt x="8363" y="6511"/>
                    <a:pt x="8463" y="5769"/>
                    <a:pt x="8350" y="5040"/>
                  </a:cubicBezTo>
                  <a:cubicBezTo>
                    <a:pt x="8212" y="4323"/>
                    <a:pt x="7746" y="3657"/>
                    <a:pt x="7055" y="3393"/>
                  </a:cubicBezTo>
                  <a:cubicBezTo>
                    <a:pt x="6877" y="3327"/>
                    <a:pt x="6685" y="3294"/>
                    <a:pt x="6494" y="3294"/>
                  </a:cubicBezTo>
                  <a:cubicBezTo>
                    <a:pt x="5956" y="3294"/>
                    <a:pt x="5416" y="3549"/>
                    <a:pt x="5156" y="4021"/>
                  </a:cubicBezTo>
                  <a:lnTo>
                    <a:pt x="6539" y="1293"/>
                  </a:lnTo>
                  <a:cubicBezTo>
                    <a:pt x="6703" y="953"/>
                    <a:pt x="6866" y="538"/>
                    <a:pt x="6652" y="236"/>
                  </a:cubicBezTo>
                  <a:cubicBezTo>
                    <a:pt x="6529" y="72"/>
                    <a:pt x="6346" y="1"/>
                    <a:pt x="61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6569850" y="1901350"/>
              <a:ext cx="64775" cy="232800"/>
            </a:xfrm>
            <a:custGeom>
              <a:avLst/>
              <a:gdLst/>
              <a:ahLst/>
              <a:cxnLst/>
              <a:rect l="l" t="t" r="r" b="b"/>
              <a:pathLst>
                <a:path w="2591" h="9312" extrusionOk="0">
                  <a:moveTo>
                    <a:pt x="47" y="1"/>
                  </a:moveTo>
                  <a:cubicBezTo>
                    <a:pt x="17" y="1"/>
                    <a:pt x="0" y="6"/>
                    <a:pt x="0" y="6"/>
                  </a:cubicBezTo>
                  <a:cubicBezTo>
                    <a:pt x="126" y="44"/>
                    <a:pt x="252" y="107"/>
                    <a:pt x="378" y="170"/>
                  </a:cubicBezTo>
                  <a:cubicBezTo>
                    <a:pt x="692" y="396"/>
                    <a:pt x="956" y="685"/>
                    <a:pt x="1132" y="1012"/>
                  </a:cubicBezTo>
                  <a:cubicBezTo>
                    <a:pt x="1836" y="2081"/>
                    <a:pt x="2251" y="3313"/>
                    <a:pt x="2339" y="4583"/>
                  </a:cubicBezTo>
                  <a:cubicBezTo>
                    <a:pt x="2402" y="5275"/>
                    <a:pt x="2339" y="5967"/>
                    <a:pt x="2138" y="6633"/>
                  </a:cubicBezTo>
                  <a:cubicBezTo>
                    <a:pt x="1949" y="7174"/>
                    <a:pt x="1685" y="7689"/>
                    <a:pt x="1346" y="8142"/>
                  </a:cubicBezTo>
                  <a:cubicBezTo>
                    <a:pt x="767" y="8909"/>
                    <a:pt x="264" y="9286"/>
                    <a:pt x="290" y="9311"/>
                  </a:cubicBezTo>
                  <a:cubicBezTo>
                    <a:pt x="415" y="9236"/>
                    <a:pt x="528" y="9148"/>
                    <a:pt x="642" y="9047"/>
                  </a:cubicBezTo>
                  <a:cubicBezTo>
                    <a:pt x="931" y="8796"/>
                    <a:pt x="1207" y="8507"/>
                    <a:pt x="1446" y="8205"/>
                  </a:cubicBezTo>
                  <a:cubicBezTo>
                    <a:pt x="1824" y="7752"/>
                    <a:pt x="2100" y="7237"/>
                    <a:pt x="2289" y="6683"/>
                  </a:cubicBezTo>
                  <a:cubicBezTo>
                    <a:pt x="2515" y="5992"/>
                    <a:pt x="2591" y="5275"/>
                    <a:pt x="2528" y="4558"/>
                  </a:cubicBezTo>
                  <a:cubicBezTo>
                    <a:pt x="2427" y="3263"/>
                    <a:pt x="1987" y="2006"/>
                    <a:pt x="1245" y="937"/>
                  </a:cubicBezTo>
                  <a:cubicBezTo>
                    <a:pt x="1044" y="597"/>
                    <a:pt x="755" y="321"/>
                    <a:pt x="415" y="107"/>
                  </a:cubicBezTo>
                  <a:cubicBezTo>
                    <a:pt x="327" y="56"/>
                    <a:pt x="214" y="19"/>
                    <a:pt x="101" y="6"/>
                  </a:cubicBezTo>
                  <a:cubicBezTo>
                    <a:pt x="80" y="2"/>
                    <a:pt x="62" y="1"/>
                    <a:pt x="47"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7155825" y="1540700"/>
              <a:ext cx="186125" cy="131225"/>
            </a:xfrm>
            <a:custGeom>
              <a:avLst/>
              <a:gdLst/>
              <a:ahLst/>
              <a:cxnLst/>
              <a:rect l="l" t="t" r="r" b="b"/>
              <a:pathLst>
                <a:path w="7445" h="5249" extrusionOk="0">
                  <a:moveTo>
                    <a:pt x="1856" y="1"/>
                  </a:moveTo>
                  <a:cubicBezTo>
                    <a:pt x="1673" y="1"/>
                    <a:pt x="1490" y="16"/>
                    <a:pt x="1309" y="47"/>
                  </a:cubicBezTo>
                  <a:cubicBezTo>
                    <a:pt x="793" y="160"/>
                    <a:pt x="303" y="524"/>
                    <a:pt x="152" y="1027"/>
                  </a:cubicBezTo>
                  <a:cubicBezTo>
                    <a:pt x="1" y="1543"/>
                    <a:pt x="89" y="2172"/>
                    <a:pt x="592" y="2499"/>
                  </a:cubicBezTo>
                  <a:cubicBezTo>
                    <a:pt x="2000" y="3404"/>
                    <a:pt x="3484" y="4196"/>
                    <a:pt x="5018" y="4900"/>
                  </a:cubicBezTo>
                  <a:cubicBezTo>
                    <a:pt x="5403" y="5077"/>
                    <a:pt x="5849" y="5248"/>
                    <a:pt x="6262" y="5248"/>
                  </a:cubicBezTo>
                  <a:cubicBezTo>
                    <a:pt x="6497" y="5248"/>
                    <a:pt x="6721" y="5193"/>
                    <a:pt x="6917" y="5051"/>
                  </a:cubicBezTo>
                  <a:cubicBezTo>
                    <a:pt x="7307" y="4775"/>
                    <a:pt x="7445" y="4221"/>
                    <a:pt x="7344" y="3744"/>
                  </a:cubicBezTo>
                  <a:cubicBezTo>
                    <a:pt x="7231" y="3278"/>
                    <a:pt x="6942" y="2863"/>
                    <a:pt x="6615" y="2511"/>
                  </a:cubicBezTo>
                  <a:cubicBezTo>
                    <a:pt x="5622" y="1392"/>
                    <a:pt x="4326" y="575"/>
                    <a:pt x="2880" y="172"/>
                  </a:cubicBezTo>
                  <a:cubicBezTo>
                    <a:pt x="2550" y="57"/>
                    <a:pt x="2204" y="1"/>
                    <a:pt x="1856"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7162425" y="1561600"/>
              <a:ext cx="171375" cy="89375"/>
            </a:xfrm>
            <a:custGeom>
              <a:avLst/>
              <a:gdLst/>
              <a:ahLst/>
              <a:cxnLst/>
              <a:rect l="l" t="t" r="r" b="b"/>
              <a:pathLst>
                <a:path w="6855" h="3575" extrusionOk="0">
                  <a:moveTo>
                    <a:pt x="1348" y="1"/>
                  </a:moveTo>
                  <a:cubicBezTo>
                    <a:pt x="1297" y="1"/>
                    <a:pt x="1246" y="2"/>
                    <a:pt x="1195" y="3"/>
                  </a:cubicBezTo>
                  <a:cubicBezTo>
                    <a:pt x="894" y="15"/>
                    <a:pt x="604" y="53"/>
                    <a:pt x="315" y="103"/>
                  </a:cubicBezTo>
                  <a:cubicBezTo>
                    <a:pt x="202" y="116"/>
                    <a:pt x="101" y="141"/>
                    <a:pt x="1" y="191"/>
                  </a:cubicBezTo>
                  <a:cubicBezTo>
                    <a:pt x="1" y="195"/>
                    <a:pt x="8" y="196"/>
                    <a:pt x="22" y="196"/>
                  </a:cubicBezTo>
                  <a:cubicBezTo>
                    <a:pt x="118" y="196"/>
                    <a:pt x="546" y="129"/>
                    <a:pt x="1195" y="129"/>
                  </a:cubicBezTo>
                  <a:cubicBezTo>
                    <a:pt x="3145" y="154"/>
                    <a:pt x="4968" y="1059"/>
                    <a:pt x="6175" y="2581"/>
                  </a:cubicBezTo>
                  <a:cubicBezTo>
                    <a:pt x="6621" y="3151"/>
                    <a:pt x="6823" y="3574"/>
                    <a:pt x="6853" y="3574"/>
                  </a:cubicBezTo>
                  <a:cubicBezTo>
                    <a:pt x="6853" y="3574"/>
                    <a:pt x="6854" y="3574"/>
                    <a:pt x="6854" y="3574"/>
                  </a:cubicBezTo>
                  <a:cubicBezTo>
                    <a:pt x="6841" y="3461"/>
                    <a:pt x="6804" y="3360"/>
                    <a:pt x="6753" y="3272"/>
                  </a:cubicBezTo>
                  <a:cubicBezTo>
                    <a:pt x="6615" y="2996"/>
                    <a:pt x="6452" y="2744"/>
                    <a:pt x="6276" y="2505"/>
                  </a:cubicBezTo>
                  <a:cubicBezTo>
                    <a:pt x="5124" y="937"/>
                    <a:pt x="3291" y="1"/>
                    <a:pt x="1348"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6153625" y="2534450"/>
              <a:ext cx="343000" cy="57150"/>
            </a:xfrm>
            <a:custGeom>
              <a:avLst/>
              <a:gdLst/>
              <a:ahLst/>
              <a:cxnLst/>
              <a:rect l="l" t="t" r="r" b="b"/>
              <a:pathLst>
                <a:path w="13720" h="2286" extrusionOk="0">
                  <a:moveTo>
                    <a:pt x="13582" y="1"/>
                  </a:moveTo>
                  <a:cubicBezTo>
                    <a:pt x="13347" y="1"/>
                    <a:pt x="12667" y="230"/>
                    <a:pt x="11670" y="511"/>
                  </a:cubicBezTo>
                  <a:cubicBezTo>
                    <a:pt x="11079" y="674"/>
                    <a:pt x="10349" y="850"/>
                    <a:pt x="9545" y="1014"/>
                  </a:cubicBezTo>
                  <a:cubicBezTo>
                    <a:pt x="8133" y="1290"/>
                    <a:pt x="6696" y="1425"/>
                    <a:pt x="5248" y="1425"/>
                  </a:cubicBezTo>
                  <a:cubicBezTo>
                    <a:pt x="4916" y="1425"/>
                    <a:pt x="4583" y="1418"/>
                    <a:pt x="4251" y="1404"/>
                  </a:cubicBezTo>
                  <a:cubicBezTo>
                    <a:pt x="3433" y="1366"/>
                    <a:pt x="2704" y="1290"/>
                    <a:pt x="2088" y="1215"/>
                  </a:cubicBezTo>
                  <a:cubicBezTo>
                    <a:pt x="1171" y="1103"/>
                    <a:pt x="505" y="997"/>
                    <a:pt x="208" y="997"/>
                  </a:cubicBezTo>
                  <a:cubicBezTo>
                    <a:pt x="106" y="997"/>
                    <a:pt x="48" y="1010"/>
                    <a:pt x="38" y="1039"/>
                  </a:cubicBezTo>
                  <a:cubicBezTo>
                    <a:pt x="0" y="1139"/>
                    <a:pt x="717" y="1504"/>
                    <a:pt x="1974" y="1831"/>
                  </a:cubicBezTo>
                  <a:cubicBezTo>
                    <a:pt x="2704" y="2020"/>
                    <a:pt x="3446" y="2145"/>
                    <a:pt x="4200" y="2208"/>
                  </a:cubicBezTo>
                  <a:cubicBezTo>
                    <a:pt x="4743" y="2260"/>
                    <a:pt x="5286" y="2285"/>
                    <a:pt x="5826" y="2285"/>
                  </a:cubicBezTo>
                  <a:cubicBezTo>
                    <a:pt x="6212" y="2285"/>
                    <a:pt x="6597" y="2272"/>
                    <a:pt x="6979" y="2246"/>
                  </a:cubicBezTo>
                  <a:cubicBezTo>
                    <a:pt x="7910" y="2171"/>
                    <a:pt x="8828" y="2020"/>
                    <a:pt x="9733" y="1806"/>
                  </a:cubicBezTo>
                  <a:cubicBezTo>
                    <a:pt x="10462" y="1630"/>
                    <a:pt x="11179" y="1391"/>
                    <a:pt x="11883" y="1102"/>
                  </a:cubicBezTo>
                  <a:cubicBezTo>
                    <a:pt x="13065" y="599"/>
                    <a:pt x="13719" y="133"/>
                    <a:pt x="13669" y="33"/>
                  </a:cubicBezTo>
                  <a:cubicBezTo>
                    <a:pt x="13660" y="11"/>
                    <a:pt x="13631" y="1"/>
                    <a:pt x="13582"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175300" y="2580875"/>
              <a:ext cx="310000" cy="43825"/>
            </a:xfrm>
            <a:custGeom>
              <a:avLst/>
              <a:gdLst/>
              <a:ahLst/>
              <a:cxnLst/>
              <a:rect l="l" t="t" r="r" b="b"/>
              <a:pathLst>
                <a:path w="12400" h="1753" extrusionOk="0">
                  <a:moveTo>
                    <a:pt x="12195" y="1"/>
                  </a:moveTo>
                  <a:cubicBezTo>
                    <a:pt x="11553" y="1"/>
                    <a:pt x="9152" y="621"/>
                    <a:pt x="6213" y="817"/>
                  </a:cubicBezTo>
                  <a:cubicBezTo>
                    <a:pt x="5292" y="888"/>
                    <a:pt x="4418" y="911"/>
                    <a:pt x="3632" y="911"/>
                  </a:cubicBezTo>
                  <a:cubicBezTo>
                    <a:pt x="2317" y="911"/>
                    <a:pt x="1250" y="848"/>
                    <a:pt x="626" y="848"/>
                  </a:cubicBezTo>
                  <a:cubicBezTo>
                    <a:pt x="254" y="848"/>
                    <a:pt x="40" y="870"/>
                    <a:pt x="26" y="942"/>
                  </a:cubicBezTo>
                  <a:cubicBezTo>
                    <a:pt x="1" y="1055"/>
                    <a:pt x="680" y="1307"/>
                    <a:pt x="1812" y="1508"/>
                  </a:cubicBezTo>
                  <a:cubicBezTo>
                    <a:pt x="2825" y="1671"/>
                    <a:pt x="3845" y="1752"/>
                    <a:pt x="4864" y="1752"/>
                  </a:cubicBezTo>
                  <a:cubicBezTo>
                    <a:pt x="6831" y="1752"/>
                    <a:pt x="8793" y="1451"/>
                    <a:pt x="10689" y="854"/>
                  </a:cubicBezTo>
                  <a:cubicBezTo>
                    <a:pt x="11771" y="502"/>
                    <a:pt x="12400" y="150"/>
                    <a:pt x="12362" y="50"/>
                  </a:cubicBezTo>
                  <a:cubicBezTo>
                    <a:pt x="12352" y="16"/>
                    <a:pt x="12295" y="1"/>
                    <a:pt x="12195"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97400" y="1320625"/>
              <a:ext cx="690400" cy="522675"/>
            </a:xfrm>
            <a:custGeom>
              <a:avLst/>
              <a:gdLst/>
              <a:ahLst/>
              <a:cxnLst/>
              <a:rect l="l" t="t" r="r" b="b"/>
              <a:pathLst>
                <a:path w="27616" h="20907" extrusionOk="0">
                  <a:moveTo>
                    <a:pt x="15568" y="1"/>
                  </a:moveTo>
                  <a:cubicBezTo>
                    <a:pt x="14232" y="1"/>
                    <a:pt x="12775" y="161"/>
                    <a:pt x="11192" y="513"/>
                  </a:cubicBezTo>
                  <a:cubicBezTo>
                    <a:pt x="11192" y="513"/>
                    <a:pt x="1" y="2575"/>
                    <a:pt x="139" y="12597"/>
                  </a:cubicBezTo>
                  <a:cubicBezTo>
                    <a:pt x="236" y="19655"/>
                    <a:pt x="4968" y="20907"/>
                    <a:pt x="8720" y="20907"/>
                  </a:cubicBezTo>
                  <a:cubicBezTo>
                    <a:pt x="10295" y="20907"/>
                    <a:pt x="11698" y="20686"/>
                    <a:pt x="12513" y="20582"/>
                  </a:cubicBezTo>
                  <a:cubicBezTo>
                    <a:pt x="13758" y="20431"/>
                    <a:pt x="16247" y="20079"/>
                    <a:pt x="18599" y="19739"/>
                  </a:cubicBezTo>
                  <a:cubicBezTo>
                    <a:pt x="23579" y="19023"/>
                    <a:pt x="27288" y="16596"/>
                    <a:pt x="27590" y="11578"/>
                  </a:cubicBezTo>
                  <a:cubicBezTo>
                    <a:pt x="27615" y="10987"/>
                    <a:pt x="27602" y="10396"/>
                    <a:pt x="27527" y="9805"/>
                  </a:cubicBezTo>
                  <a:cubicBezTo>
                    <a:pt x="26927" y="5295"/>
                    <a:pt x="23252" y="1"/>
                    <a:pt x="155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6033525" y="1447400"/>
              <a:ext cx="507725" cy="214275"/>
            </a:xfrm>
            <a:custGeom>
              <a:avLst/>
              <a:gdLst/>
              <a:ahLst/>
              <a:cxnLst/>
              <a:rect l="l" t="t" r="r" b="b"/>
              <a:pathLst>
                <a:path w="20309" h="8571" extrusionOk="0">
                  <a:moveTo>
                    <a:pt x="17288" y="1"/>
                  </a:moveTo>
                  <a:cubicBezTo>
                    <a:pt x="17086" y="1"/>
                    <a:pt x="16881" y="23"/>
                    <a:pt x="16675" y="69"/>
                  </a:cubicBezTo>
                  <a:lnTo>
                    <a:pt x="2390" y="3100"/>
                  </a:lnTo>
                  <a:cubicBezTo>
                    <a:pt x="919" y="3439"/>
                    <a:pt x="1" y="4898"/>
                    <a:pt x="315" y="6369"/>
                  </a:cubicBezTo>
                  <a:cubicBezTo>
                    <a:pt x="592" y="7674"/>
                    <a:pt x="1734" y="8571"/>
                    <a:pt x="3015" y="8571"/>
                  </a:cubicBezTo>
                  <a:cubicBezTo>
                    <a:pt x="3190" y="8571"/>
                    <a:pt x="3368" y="8554"/>
                    <a:pt x="3547" y="8519"/>
                  </a:cubicBezTo>
                  <a:lnTo>
                    <a:pt x="17832" y="5489"/>
                  </a:lnTo>
                  <a:cubicBezTo>
                    <a:pt x="19341" y="5187"/>
                    <a:pt x="20309" y="3703"/>
                    <a:pt x="19995" y="2194"/>
                  </a:cubicBezTo>
                  <a:cubicBezTo>
                    <a:pt x="19712" y="891"/>
                    <a:pt x="18567" y="1"/>
                    <a:pt x="17288"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6140725" y="1562925"/>
              <a:ext cx="51900" cy="44525"/>
            </a:xfrm>
            <a:custGeom>
              <a:avLst/>
              <a:gdLst/>
              <a:ahLst/>
              <a:cxnLst/>
              <a:rect l="l" t="t" r="r" b="b"/>
              <a:pathLst>
                <a:path w="2076" h="1781" extrusionOk="0">
                  <a:moveTo>
                    <a:pt x="1183" y="0"/>
                  </a:moveTo>
                  <a:cubicBezTo>
                    <a:pt x="390" y="0"/>
                    <a:pt x="1" y="956"/>
                    <a:pt x="554" y="1522"/>
                  </a:cubicBezTo>
                  <a:cubicBezTo>
                    <a:pt x="737" y="1701"/>
                    <a:pt x="961" y="1781"/>
                    <a:pt x="1180" y="1781"/>
                  </a:cubicBezTo>
                  <a:cubicBezTo>
                    <a:pt x="1638" y="1781"/>
                    <a:pt x="2075" y="1429"/>
                    <a:pt x="2075" y="893"/>
                  </a:cubicBezTo>
                  <a:cubicBezTo>
                    <a:pt x="2075" y="403"/>
                    <a:pt x="1673" y="0"/>
                    <a:pt x="1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6390025" y="1509800"/>
              <a:ext cx="52200" cy="44675"/>
            </a:xfrm>
            <a:custGeom>
              <a:avLst/>
              <a:gdLst/>
              <a:ahLst/>
              <a:cxnLst/>
              <a:rect l="l" t="t" r="r" b="b"/>
              <a:pathLst>
                <a:path w="2088" h="1787" extrusionOk="0">
                  <a:moveTo>
                    <a:pt x="1195" y="0"/>
                  </a:moveTo>
                  <a:cubicBezTo>
                    <a:pt x="403" y="0"/>
                    <a:pt x="0" y="968"/>
                    <a:pt x="566" y="1522"/>
                  </a:cubicBezTo>
                  <a:cubicBezTo>
                    <a:pt x="745" y="1705"/>
                    <a:pt x="968" y="1786"/>
                    <a:pt x="1187" y="1786"/>
                  </a:cubicBezTo>
                  <a:cubicBezTo>
                    <a:pt x="1645" y="1786"/>
                    <a:pt x="2088" y="1429"/>
                    <a:pt x="2088" y="893"/>
                  </a:cubicBezTo>
                  <a:cubicBezTo>
                    <a:pt x="2075" y="402"/>
                    <a:pt x="1686" y="0"/>
                    <a:pt x="1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6160225" y="1336975"/>
              <a:ext cx="126075" cy="128825"/>
            </a:xfrm>
            <a:custGeom>
              <a:avLst/>
              <a:gdLst/>
              <a:ahLst/>
              <a:cxnLst/>
              <a:rect l="l" t="t" r="r" b="b"/>
              <a:pathLst>
                <a:path w="5043" h="5153" extrusionOk="0">
                  <a:moveTo>
                    <a:pt x="164" y="0"/>
                  </a:moveTo>
                  <a:cubicBezTo>
                    <a:pt x="113" y="0"/>
                    <a:pt x="63" y="3"/>
                    <a:pt x="13" y="9"/>
                  </a:cubicBezTo>
                  <a:cubicBezTo>
                    <a:pt x="0" y="47"/>
                    <a:pt x="440" y="47"/>
                    <a:pt x="1082" y="286"/>
                  </a:cubicBezTo>
                  <a:cubicBezTo>
                    <a:pt x="1912" y="613"/>
                    <a:pt x="2628" y="1154"/>
                    <a:pt x="3182" y="1858"/>
                  </a:cubicBezTo>
                  <a:cubicBezTo>
                    <a:pt x="3735" y="2550"/>
                    <a:pt x="4213" y="3317"/>
                    <a:pt x="4578" y="4134"/>
                  </a:cubicBezTo>
                  <a:cubicBezTo>
                    <a:pt x="4849" y="4751"/>
                    <a:pt x="5011" y="5138"/>
                    <a:pt x="5041" y="5140"/>
                  </a:cubicBezTo>
                  <a:lnTo>
                    <a:pt x="5041" y="5140"/>
                  </a:lnTo>
                  <a:cubicBezTo>
                    <a:pt x="5028" y="5044"/>
                    <a:pt x="5004" y="4948"/>
                    <a:pt x="4967" y="4863"/>
                  </a:cubicBezTo>
                  <a:cubicBezTo>
                    <a:pt x="4904" y="4675"/>
                    <a:pt x="4804" y="4411"/>
                    <a:pt x="4678" y="4096"/>
                  </a:cubicBezTo>
                  <a:cubicBezTo>
                    <a:pt x="4351" y="3241"/>
                    <a:pt x="3886" y="2462"/>
                    <a:pt x="3307" y="1757"/>
                  </a:cubicBezTo>
                  <a:cubicBezTo>
                    <a:pt x="2641" y="915"/>
                    <a:pt x="1798" y="374"/>
                    <a:pt x="1119" y="173"/>
                  </a:cubicBezTo>
                  <a:cubicBezTo>
                    <a:pt x="855" y="85"/>
                    <a:pt x="591" y="35"/>
                    <a:pt x="315" y="9"/>
                  </a:cubicBezTo>
                  <a:cubicBezTo>
                    <a:pt x="264" y="3"/>
                    <a:pt x="214" y="0"/>
                    <a:pt x="164" y="0"/>
                  </a:cubicBezTo>
                  <a:close/>
                  <a:moveTo>
                    <a:pt x="5043" y="5140"/>
                  </a:moveTo>
                  <a:cubicBezTo>
                    <a:pt x="5042" y="5140"/>
                    <a:pt x="5042" y="5140"/>
                    <a:pt x="5042" y="5140"/>
                  </a:cubicBezTo>
                  <a:cubicBezTo>
                    <a:pt x="5041" y="5140"/>
                    <a:pt x="5041" y="5140"/>
                    <a:pt x="5041" y="5140"/>
                  </a:cubicBezTo>
                  <a:lnTo>
                    <a:pt x="5041" y="5140"/>
                  </a:lnTo>
                  <a:cubicBezTo>
                    <a:pt x="5042" y="5144"/>
                    <a:pt x="5042" y="5148"/>
                    <a:pt x="5043" y="5153"/>
                  </a:cubicBezTo>
                  <a:lnTo>
                    <a:pt x="5043" y="51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6295075" y="1639000"/>
              <a:ext cx="49400" cy="184550"/>
            </a:xfrm>
            <a:custGeom>
              <a:avLst/>
              <a:gdLst/>
              <a:ahLst/>
              <a:cxnLst/>
              <a:rect l="l" t="t" r="r" b="b"/>
              <a:pathLst>
                <a:path w="1976" h="7382" extrusionOk="0">
                  <a:moveTo>
                    <a:pt x="1497" y="0"/>
                  </a:moveTo>
                  <a:lnTo>
                    <a:pt x="1497" y="0"/>
                  </a:lnTo>
                  <a:cubicBezTo>
                    <a:pt x="1485" y="13"/>
                    <a:pt x="1560" y="440"/>
                    <a:pt x="1661" y="1145"/>
                  </a:cubicBezTo>
                  <a:cubicBezTo>
                    <a:pt x="1787" y="2062"/>
                    <a:pt x="1799" y="2993"/>
                    <a:pt x="1686" y="3911"/>
                  </a:cubicBezTo>
                  <a:cubicBezTo>
                    <a:pt x="1548" y="4829"/>
                    <a:pt x="1208" y="5697"/>
                    <a:pt x="705" y="6464"/>
                  </a:cubicBezTo>
                  <a:cubicBezTo>
                    <a:pt x="325" y="7022"/>
                    <a:pt x="23" y="7322"/>
                    <a:pt x="12" y="7375"/>
                  </a:cubicBezTo>
                  <a:lnTo>
                    <a:pt x="12" y="7375"/>
                  </a:lnTo>
                  <a:cubicBezTo>
                    <a:pt x="97" y="7325"/>
                    <a:pt x="180" y="7253"/>
                    <a:pt x="240" y="7180"/>
                  </a:cubicBezTo>
                  <a:cubicBezTo>
                    <a:pt x="441" y="6979"/>
                    <a:pt x="630" y="6765"/>
                    <a:pt x="793" y="6539"/>
                  </a:cubicBezTo>
                  <a:cubicBezTo>
                    <a:pt x="1359" y="5759"/>
                    <a:pt x="1711" y="4879"/>
                    <a:pt x="1849" y="3936"/>
                  </a:cubicBezTo>
                  <a:cubicBezTo>
                    <a:pt x="1975" y="3006"/>
                    <a:pt x="1950" y="2050"/>
                    <a:pt x="1774" y="1132"/>
                  </a:cubicBezTo>
                  <a:cubicBezTo>
                    <a:pt x="1711" y="767"/>
                    <a:pt x="1648" y="491"/>
                    <a:pt x="1598" y="302"/>
                  </a:cubicBezTo>
                  <a:cubicBezTo>
                    <a:pt x="1573" y="201"/>
                    <a:pt x="1548" y="101"/>
                    <a:pt x="1497" y="0"/>
                  </a:cubicBezTo>
                  <a:close/>
                  <a:moveTo>
                    <a:pt x="12" y="7375"/>
                  </a:moveTo>
                  <a:lnTo>
                    <a:pt x="12" y="7375"/>
                  </a:lnTo>
                  <a:cubicBezTo>
                    <a:pt x="9" y="7377"/>
                    <a:pt x="5" y="7379"/>
                    <a:pt x="1" y="7382"/>
                  </a:cubicBezTo>
                  <a:lnTo>
                    <a:pt x="13" y="7382"/>
                  </a:lnTo>
                  <a:cubicBezTo>
                    <a:pt x="12" y="7380"/>
                    <a:pt x="12" y="7378"/>
                    <a:pt x="12" y="73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052400" y="1713500"/>
              <a:ext cx="502700" cy="131125"/>
            </a:xfrm>
            <a:custGeom>
              <a:avLst/>
              <a:gdLst/>
              <a:ahLst/>
              <a:cxnLst/>
              <a:rect l="l" t="t" r="r" b="b"/>
              <a:pathLst>
                <a:path w="20108" h="5245" extrusionOk="0">
                  <a:moveTo>
                    <a:pt x="20044" y="0"/>
                  </a:moveTo>
                  <a:cubicBezTo>
                    <a:pt x="19755" y="441"/>
                    <a:pt x="19403" y="843"/>
                    <a:pt x="19026" y="1208"/>
                  </a:cubicBezTo>
                  <a:cubicBezTo>
                    <a:pt x="19919" y="415"/>
                    <a:pt x="20107" y="38"/>
                    <a:pt x="20107" y="38"/>
                  </a:cubicBezTo>
                  <a:lnTo>
                    <a:pt x="20044" y="0"/>
                  </a:lnTo>
                  <a:close/>
                  <a:moveTo>
                    <a:pt x="17982" y="2050"/>
                  </a:moveTo>
                  <a:lnTo>
                    <a:pt x="17982" y="2050"/>
                  </a:lnTo>
                  <a:cubicBezTo>
                    <a:pt x="17391" y="2440"/>
                    <a:pt x="16775" y="2767"/>
                    <a:pt x="16121" y="3044"/>
                  </a:cubicBezTo>
                  <a:cubicBezTo>
                    <a:pt x="16775" y="2792"/>
                    <a:pt x="17404" y="2453"/>
                    <a:pt x="17982" y="2050"/>
                  </a:cubicBezTo>
                  <a:close/>
                  <a:moveTo>
                    <a:pt x="12776" y="3962"/>
                  </a:moveTo>
                  <a:lnTo>
                    <a:pt x="12399" y="4024"/>
                  </a:lnTo>
                  <a:lnTo>
                    <a:pt x="9720" y="4402"/>
                  </a:lnTo>
                  <a:cubicBezTo>
                    <a:pt x="8337" y="4603"/>
                    <a:pt x="7092" y="4779"/>
                    <a:pt x="6325" y="4879"/>
                  </a:cubicBezTo>
                  <a:cubicBezTo>
                    <a:pt x="5068" y="5068"/>
                    <a:pt x="3798" y="5181"/>
                    <a:pt x="2528" y="5206"/>
                  </a:cubicBezTo>
                  <a:cubicBezTo>
                    <a:pt x="1685" y="5206"/>
                    <a:pt x="830" y="5131"/>
                    <a:pt x="0" y="4980"/>
                  </a:cubicBezTo>
                  <a:lnTo>
                    <a:pt x="0" y="4980"/>
                  </a:lnTo>
                  <a:cubicBezTo>
                    <a:pt x="880" y="5156"/>
                    <a:pt x="1773" y="5244"/>
                    <a:pt x="2666" y="5244"/>
                  </a:cubicBezTo>
                  <a:cubicBezTo>
                    <a:pt x="3031" y="5244"/>
                    <a:pt x="3420" y="5232"/>
                    <a:pt x="3835" y="5206"/>
                  </a:cubicBezTo>
                  <a:cubicBezTo>
                    <a:pt x="6476" y="5030"/>
                    <a:pt x="11569" y="4175"/>
                    <a:pt x="12776" y="3962"/>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035425" y="1680800"/>
              <a:ext cx="518100" cy="162600"/>
            </a:xfrm>
            <a:custGeom>
              <a:avLst/>
              <a:gdLst/>
              <a:ahLst/>
              <a:cxnLst/>
              <a:rect l="l" t="t" r="r" b="b"/>
              <a:pathLst>
                <a:path w="20724" h="6504" extrusionOk="0">
                  <a:moveTo>
                    <a:pt x="15568" y="1"/>
                  </a:moveTo>
                  <a:lnTo>
                    <a:pt x="15568" y="1"/>
                  </a:lnTo>
                  <a:cubicBezTo>
                    <a:pt x="14474" y="26"/>
                    <a:pt x="13367" y="114"/>
                    <a:pt x="12286" y="277"/>
                  </a:cubicBezTo>
                  <a:cubicBezTo>
                    <a:pt x="12336" y="944"/>
                    <a:pt x="12323" y="1610"/>
                    <a:pt x="12248" y="2264"/>
                  </a:cubicBezTo>
                  <a:cubicBezTo>
                    <a:pt x="12110" y="3195"/>
                    <a:pt x="11745" y="4087"/>
                    <a:pt x="11192" y="4855"/>
                  </a:cubicBezTo>
                  <a:cubicBezTo>
                    <a:pt x="11016" y="5093"/>
                    <a:pt x="10840" y="5307"/>
                    <a:pt x="10638" y="5508"/>
                  </a:cubicBezTo>
                  <a:cubicBezTo>
                    <a:pt x="10563" y="5584"/>
                    <a:pt x="10487" y="5647"/>
                    <a:pt x="10399" y="5710"/>
                  </a:cubicBezTo>
                  <a:lnTo>
                    <a:pt x="13078" y="5320"/>
                  </a:lnTo>
                  <a:lnTo>
                    <a:pt x="13443" y="5270"/>
                  </a:lnTo>
                  <a:lnTo>
                    <a:pt x="13707" y="5219"/>
                  </a:lnTo>
                  <a:cubicBezTo>
                    <a:pt x="14763" y="5031"/>
                    <a:pt x="15794" y="4729"/>
                    <a:pt x="16800" y="4352"/>
                  </a:cubicBezTo>
                  <a:cubicBezTo>
                    <a:pt x="17454" y="4087"/>
                    <a:pt x="18070" y="3748"/>
                    <a:pt x="18661" y="3358"/>
                  </a:cubicBezTo>
                  <a:cubicBezTo>
                    <a:pt x="19076" y="3044"/>
                    <a:pt x="19416" y="2767"/>
                    <a:pt x="19692" y="2528"/>
                  </a:cubicBezTo>
                  <a:cubicBezTo>
                    <a:pt x="20082" y="2164"/>
                    <a:pt x="20422" y="1761"/>
                    <a:pt x="20723" y="1321"/>
                  </a:cubicBezTo>
                  <a:cubicBezTo>
                    <a:pt x="19453" y="504"/>
                    <a:pt x="17932" y="126"/>
                    <a:pt x="16423" y="38"/>
                  </a:cubicBezTo>
                  <a:cubicBezTo>
                    <a:pt x="16134" y="13"/>
                    <a:pt x="15844" y="13"/>
                    <a:pt x="15555" y="13"/>
                  </a:cubicBezTo>
                  <a:lnTo>
                    <a:pt x="15568" y="1"/>
                  </a:lnTo>
                  <a:close/>
                  <a:moveTo>
                    <a:pt x="12135" y="302"/>
                  </a:moveTo>
                  <a:lnTo>
                    <a:pt x="11858" y="353"/>
                  </a:lnTo>
                  <a:cubicBezTo>
                    <a:pt x="8350" y="881"/>
                    <a:pt x="4753" y="1711"/>
                    <a:pt x="1911" y="3836"/>
                  </a:cubicBezTo>
                  <a:cubicBezTo>
                    <a:pt x="1119" y="4427"/>
                    <a:pt x="365" y="5156"/>
                    <a:pt x="0" y="6087"/>
                  </a:cubicBezTo>
                  <a:cubicBezTo>
                    <a:pt x="214" y="6162"/>
                    <a:pt x="440" y="6225"/>
                    <a:pt x="667" y="6275"/>
                  </a:cubicBezTo>
                  <a:cubicBezTo>
                    <a:pt x="1437" y="6427"/>
                    <a:pt x="2230" y="6503"/>
                    <a:pt x="3023" y="6503"/>
                  </a:cubicBezTo>
                  <a:cubicBezTo>
                    <a:pt x="3085" y="6503"/>
                    <a:pt x="3146" y="6503"/>
                    <a:pt x="3207" y="6502"/>
                  </a:cubicBezTo>
                  <a:cubicBezTo>
                    <a:pt x="4477" y="6477"/>
                    <a:pt x="5734" y="6376"/>
                    <a:pt x="6992" y="6175"/>
                  </a:cubicBezTo>
                  <a:cubicBezTo>
                    <a:pt x="7759" y="6074"/>
                    <a:pt x="9004" y="5911"/>
                    <a:pt x="10399" y="5710"/>
                  </a:cubicBezTo>
                  <a:cubicBezTo>
                    <a:pt x="10374" y="5684"/>
                    <a:pt x="10689" y="5383"/>
                    <a:pt x="11091" y="4792"/>
                  </a:cubicBezTo>
                  <a:cubicBezTo>
                    <a:pt x="11594" y="4025"/>
                    <a:pt x="11934" y="3144"/>
                    <a:pt x="12072" y="2239"/>
                  </a:cubicBezTo>
                  <a:cubicBezTo>
                    <a:pt x="12147" y="1598"/>
                    <a:pt x="12160" y="944"/>
                    <a:pt x="12135" y="302"/>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294450" y="1688025"/>
              <a:ext cx="49075" cy="135525"/>
            </a:xfrm>
            <a:custGeom>
              <a:avLst/>
              <a:gdLst/>
              <a:ahLst/>
              <a:cxnLst/>
              <a:rect l="l" t="t" r="r" b="b"/>
              <a:pathLst>
                <a:path w="1963" h="5421" extrusionOk="0">
                  <a:moveTo>
                    <a:pt x="1912" y="1"/>
                  </a:moveTo>
                  <a:cubicBezTo>
                    <a:pt x="1912" y="1"/>
                    <a:pt x="1912" y="2"/>
                    <a:pt x="1912" y="2"/>
                  </a:cubicBezTo>
                  <a:lnTo>
                    <a:pt x="1912" y="2"/>
                  </a:lnTo>
                  <a:lnTo>
                    <a:pt x="1925" y="1"/>
                  </a:lnTo>
                  <a:close/>
                  <a:moveTo>
                    <a:pt x="1912" y="2"/>
                  </a:moveTo>
                  <a:lnTo>
                    <a:pt x="1761" y="13"/>
                  </a:lnTo>
                  <a:cubicBezTo>
                    <a:pt x="1799" y="667"/>
                    <a:pt x="1774" y="1309"/>
                    <a:pt x="1698" y="1950"/>
                  </a:cubicBezTo>
                  <a:cubicBezTo>
                    <a:pt x="1560" y="2868"/>
                    <a:pt x="1233" y="3736"/>
                    <a:pt x="718" y="4503"/>
                  </a:cubicBezTo>
                  <a:cubicBezTo>
                    <a:pt x="328" y="5094"/>
                    <a:pt x="1" y="5395"/>
                    <a:pt x="26" y="5421"/>
                  </a:cubicBezTo>
                  <a:cubicBezTo>
                    <a:pt x="114" y="5358"/>
                    <a:pt x="189" y="5295"/>
                    <a:pt x="265" y="5219"/>
                  </a:cubicBezTo>
                  <a:cubicBezTo>
                    <a:pt x="466" y="5018"/>
                    <a:pt x="642" y="4804"/>
                    <a:pt x="818" y="4578"/>
                  </a:cubicBezTo>
                  <a:cubicBezTo>
                    <a:pt x="1371" y="3811"/>
                    <a:pt x="1736" y="2918"/>
                    <a:pt x="1874" y="1975"/>
                  </a:cubicBezTo>
                  <a:cubicBezTo>
                    <a:pt x="1950" y="1322"/>
                    <a:pt x="1962" y="655"/>
                    <a:pt x="1912" y="2"/>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009950" y="1428350"/>
              <a:ext cx="549550" cy="259200"/>
            </a:xfrm>
            <a:custGeom>
              <a:avLst/>
              <a:gdLst/>
              <a:ahLst/>
              <a:cxnLst/>
              <a:rect l="l" t="t" r="r" b="b"/>
              <a:pathLst>
                <a:path w="21982" h="10368" extrusionOk="0">
                  <a:moveTo>
                    <a:pt x="17476" y="0"/>
                  </a:moveTo>
                  <a:cubicBezTo>
                    <a:pt x="17297" y="0"/>
                    <a:pt x="17117" y="8"/>
                    <a:pt x="16939" y="26"/>
                  </a:cubicBezTo>
                  <a:cubicBezTo>
                    <a:pt x="16386" y="64"/>
                    <a:pt x="15820" y="139"/>
                    <a:pt x="15266" y="253"/>
                  </a:cubicBezTo>
                  <a:cubicBezTo>
                    <a:pt x="14109" y="479"/>
                    <a:pt x="12877" y="869"/>
                    <a:pt x="11519" y="1158"/>
                  </a:cubicBezTo>
                  <a:lnTo>
                    <a:pt x="7218" y="2164"/>
                  </a:lnTo>
                  <a:lnTo>
                    <a:pt x="4892" y="2705"/>
                  </a:lnTo>
                  <a:lnTo>
                    <a:pt x="3685" y="2981"/>
                  </a:lnTo>
                  <a:cubicBezTo>
                    <a:pt x="3270" y="3069"/>
                    <a:pt x="2855" y="3183"/>
                    <a:pt x="2465" y="3333"/>
                  </a:cubicBezTo>
                  <a:cubicBezTo>
                    <a:pt x="1648" y="3686"/>
                    <a:pt x="969" y="4314"/>
                    <a:pt x="554" y="5094"/>
                  </a:cubicBezTo>
                  <a:cubicBezTo>
                    <a:pt x="114" y="5899"/>
                    <a:pt x="1" y="6842"/>
                    <a:pt x="239" y="7735"/>
                  </a:cubicBezTo>
                  <a:cubicBezTo>
                    <a:pt x="466" y="8627"/>
                    <a:pt x="1032" y="9394"/>
                    <a:pt x="1811" y="9885"/>
                  </a:cubicBezTo>
                  <a:cubicBezTo>
                    <a:pt x="2375" y="10245"/>
                    <a:pt x="3026" y="10368"/>
                    <a:pt x="3671" y="10368"/>
                  </a:cubicBezTo>
                  <a:cubicBezTo>
                    <a:pt x="3904" y="10368"/>
                    <a:pt x="4137" y="10352"/>
                    <a:pt x="4364" y="10325"/>
                  </a:cubicBezTo>
                  <a:cubicBezTo>
                    <a:pt x="5219" y="10212"/>
                    <a:pt x="6024" y="9998"/>
                    <a:pt x="6816" y="9835"/>
                  </a:cubicBezTo>
                  <a:lnTo>
                    <a:pt x="9155" y="9332"/>
                  </a:lnTo>
                  <a:lnTo>
                    <a:pt x="17241" y="7546"/>
                  </a:lnTo>
                  <a:cubicBezTo>
                    <a:pt x="18385" y="7307"/>
                    <a:pt x="19441" y="7030"/>
                    <a:pt x="20246" y="6540"/>
                  </a:cubicBezTo>
                  <a:cubicBezTo>
                    <a:pt x="20950" y="6125"/>
                    <a:pt x="21491" y="5471"/>
                    <a:pt x="21768" y="4704"/>
                  </a:cubicBezTo>
                  <a:cubicBezTo>
                    <a:pt x="21931" y="4226"/>
                    <a:pt x="21981" y="3698"/>
                    <a:pt x="21906" y="3195"/>
                  </a:cubicBezTo>
                  <a:cubicBezTo>
                    <a:pt x="21881" y="3019"/>
                    <a:pt x="21843" y="2843"/>
                    <a:pt x="21780" y="2680"/>
                  </a:cubicBezTo>
                  <a:lnTo>
                    <a:pt x="21780" y="2680"/>
                  </a:lnTo>
                  <a:cubicBezTo>
                    <a:pt x="21768" y="2680"/>
                    <a:pt x="21830" y="2856"/>
                    <a:pt x="21881" y="3208"/>
                  </a:cubicBezTo>
                  <a:cubicBezTo>
                    <a:pt x="21944" y="3698"/>
                    <a:pt x="21881" y="4214"/>
                    <a:pt x="21717" y="4692"/>
                  </a:cubicBezTo>
                  <a:cubicBezTo>
                    <a:pt x="21441" y="5433"/>
                    <a:pt x="20900" y="6062"/>
                    <a:pt x="20208" y="6465"/>
                  </a:cubicBezTo>
                  <a:cubicBezTo>
                    <a:pt x="19416" y="6942"/>
                    <a:pt x="18372" y="7206"/>
                    <a:pt x="17228" y="7445"/>
                  </a:cubicBezTo>
                  <a:lnTo>
                    <a:pt x="9130" y="9168"/>
                  </a:lnTo>
                  <a:lnTo>
                    <a:pt x="6791" y="9671"/>
                  </a:lnTo>
                  <a:cubicBezTo>
                    <a:pt x="5999" y="9835"/>
                    <a:pt x="5181" y="10036"/>
                    <a:pt x="4364" y="10149"/>
                  </a:cubicBezTo>
                  <a:cubicBezTo>
                    <a:pt x="4148" y="10175"/>
                    <a:pt x="3927" y="10190"/>
                    <a:pt x="3706" y="10190"/>
                  </a:cubicBezTo>
                  <a:cubicBezTo>
                    <a:pt x="3080" y="10190"/>
                    <a:pt x="2451" y="10069"/>
                    <a:pt x="1912" y="9734"/>
                  </a:cubicBezTo>
                  <a:cubicBezTo>
                    <a:pt x="1183" y="9256"/>
                    <a:pt x="642" y="8527"/>
                    <a:pt x="428" y="7684"/>
                  </a:cubicBezTo>
                  <a:cubicBezTo>
                    <a:pt x="202" y="6842"/>
                    <a:pt x="302" y="5949"/>
                    <a:pt x="717" y="5169"/>
                  </a:cubicBezTo>
                  <a:cubicBezTo>
                    <a:pt x="1120" y="4427"/>
                    <a:pt x="1761" y="3836"/>
                    <a:pt x="2541" y="3497"/>
                  </a:cubicBezTo>
                  <a:cubicBezTo>
                    <a:pt x="2930" y="3346"/>
                    <a:pt x="3333" y="3233"/>
                    <a:pt x="3735" y="3157"/>
                  </a:cubicBezTo>
                  <a:lnTo>
                    <a:pt x="4942" y="2868"/>
                  </a:lnTo>
                  <a:lnTo>
                    <a:pt x="7269" y="2315"/>
                  </a:lnTo>
                  <a:lnTo>
                    <a:pt x="11569" y="1296"/>
                  </a:lnTo>
                  <a:cubicBezTo>
                    <a:pt x="12927" y="995"/>
                    <a:pt x="14160" y="605"/>
                    <a:pt x="15304" y="366"/>
                  </a:cubicBezTo>
                  <a:cubicBezTo>
                    <a:pt x="15857" y="253"/>
                    <a:pt x="16398" y="177"/>
                    <a:pt x="16964" y="139"/>
                  </a:cubicBezTo>
                  <a:cubicBezTo>
                    <a:pt x="17169" y="118"/>
                    <a:pt x="17376" y="108"/>
                    <a:pt x="17583" y="108"/>
                  </a:cubicBezTo>
                  <a:cubicBezTo>
                    <a:pt x="17872" y="108"/>
                    <a:pt x="18162" y="128"/>
                    <a:pt x="18448" y="165"/>
                  </a:cubicBezTo>
                  <a:cubicBezTo>
                    <a:pt x="19227" y="278"/>
                    <a:pt x="19982" y="580"/>
                    <a:pt x="20623" y="1045"/>
                  </a:cubicBezTo>
                  <a:cubicBezTo>
                    <a:pt x="21026" y="1359"/>
                    <a:pt x="21340" y="1749"/>
                    <a:pt x="21566" y="2202"/>
                  </a:cubicBezTo>
                  <a:cubicBezTo>
                    <a:pt x="21730" y="2504"/>
                    <a:pt x="21768" y="2680"/>
                    <a:pt x="21780" y="2680"/>
                  </a:cubicBezTo>
                  <a:cubicBezTo>
                    <a:pt x="21768" y="2642"/>
                    <a:pt x="21755" y="2592"/>
                    <a:pt x="21742" y="2554"/>
                  </a:cubicBezTo>
                  <a:cubicBezTo>
                    <a:pt x="21705" y="2428"/>
                    <a:pt x="21654" y="2302"/>
                    <a:pt x="21604" y="2189"/>
                  </a:cubicBezTo>
                  <a:cubicBezTo>
                    <a:pt x="21378" y="1724"/>
                    <a:pt x="21063" y="1321"/>
                    <a:pt x="20661" y="995"/>
                  </a:cubicBezTo>
                  <a:cubicBezTo>
                    <a:pt x="20020" y="504"/>
                    <a:pt x="19253" y="190"/>
                    <a:pt x="18448" y="77"/>
                  </a:cubicBezTo>
                  <a:cubicBezTo>
                    <a:pt x="18131" y="28"/>
                    <a:pt x="17804" y="0"/>
                    <a:pt x="17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5904325" y="1623400"/>
              <a:ext cx="110375" cy="53725"/>
            </a:xfrm>
            <a:custGeom>
              <a:avLst/>
              <a:gdLst/>
              <a:ahLst/>
              <a:cxnLst/>
              <a:rect l="l" t="t" r="r" b="b"/>
              <a:pathLst>
                <a:path w="4415" h="2149" extrusionOk="0">
                  <a:moveTo>
                    <a:pt x="4371" y="1"/>
                  </a:moveTo>
                  <a:cubicBezTo>
                    <a:pt x="4287" y="1"/>
                    <a:pt x="4039" y="43"/>
                    <a:pt x="3685" y="134"/>
                  </a:cubicBezTo>
                  <a:cubicBezTo>
                    <a:pt x="2566" y="461"/>
                    <a:pt x="1497" y="976"/>
                    <a:pt x="554" y="1681"/>
                  </a:cubicBezTo>
                  <a:cubicBezTo>
                    <a:pt x="202" y="1945"/>
                    <a:pt x="0" y="2133"/>
                    <a:pt x="13" y="2146"/>
                  </a:cubicBezTo>
                  <a:cubicBezTo>
                    <a:pt x="14" y="2148"/>
                    <a:pt x="17" y="2148"/>
                    <a:pt x="20" y="2148"/>
                  </a:cubicBezTo>
                  <a:cubicBezTo>
                    <a:pt x="113" y="2148"/>
                    <a:pt x="962" y="1508"/>
                    <a:pt x="2138" y="926"/>
                  </a:cubicBezTo>
                  <a:cubicBezTo>
                    <a:pt x="3345" y="322"/>
                    <a:pt x="4414" y="58"/>
                    <a:pt x="4402" y="8"/>
                  </a:cubicBezTo>
                  <a:cubicBezTo>
                    <a:pt x="4402" y="3"/>
                    <a:pt x="4391" y="1"/>
                    <a:pt x="4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6192575" y="1367875"/>
              <a:ext cx="8425" cy="5450"/>
            </a:xfrm>
            <a:custGeom>
              <a:avLst/>
              <a:gdLst/>
              <a:ahLst/>
              <a:cxnLst/>
              <a:rect l="l" t="t" r="r" b="b"/>
              <a:pathLst>
                <a:path w="337" h="218" extrusionOk="0">
                  <a:moveTo>
                    <a:pt x="181" y="1"/>
                  </a:moveTo>
                  <a:cubicBezTo>
                    <a:pt x="159" y="1"/>
                    <a:pt x="136" y="6"/>
                    <a:pt x="115" y="18"/>
                  </a:cubicBezTo>
                  <a:lnTo>
                    <a:pt x="102" y="31"/>
                  </a:lnTo>
                  <a:cubicBezTo>
                    <a:pt x="1" y="116"/>
                    <a:pt x="150" y="217"/>
                    <a:pt x="250" y="217"/>
                  </a:cubicBezTo>
                  <a:cubicBezTo>
                    <a:pt x="299" y="217"/>
                    <a:pt x="337" y="193"/>
                    <a:pt x="328" y="132"/>
                  </a:cubicBezTo>
                  <a:cubicBezTo>
                    <a:pt x="319" y="55"/>
                    <a:pt x="25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6235050" y="1433400"/>
              <a:ext cx="9750" cy="6925"/>
            </a:xfrm>
            <a:custGeom>
              <a:avLst/>
              <a:gdLst/>
              <a:ahLst/>
              <a:cxnLst/>
              <a:rect l="l" t="t" r="r" b="b"/>
              <a:pathLst>
                <a:path w="390" h="277" extrusionOk="0">
                  <a:moveTo>
                    <a:pt x="189" y="0"/>
                  </a:moveTo>
                  <a:cubicBezTo>
                    <a:pt x="0" y="0"/>
                    <a:pt x="13" y="277"/>
                    <a:pt x="189" y="277"/>
                  </a:cubicBezTo>
                  <a:cubicBezTo>
                    <a:pt x="377" y="277"/>
                    <a:pt x="390"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968200" y="1614150"/>
              <a:ext cx="10300" cy="7300"/>
            </a:xfrm>
            <a:custGeom>
              <a:avLst/>
              <a:gdLst/>
              <a:ahLst/>
              <a:cxnLst/>
              <a:rect l="l" t="t" r="r" b="b"/>
              <a:pathLst>
                <a:path w="412" h="292" extrusionOk="0">
                  <a:moveTo>
                    <a:pt x="214" y="1"/>
                  </a:moveTo>
                  <a:cubicBezTo>
                    <a:pt x="189" y="1"/>
                    <a:pt x="163" y="8"/>
                    <a:pt x="136" y="26"/>
                  </a:cubicBezTo>
                  <a:lnTo>
                    <a:pt x="124" y="39"/>
                  </a:lnTo>
                  <a:cubicBezTo>
                    <a:pt x="0" y="131"/>
                    <a:pt x="87" y="291"/>
                    <a:pt x="206" y="291"/>
                  </a:cubicBezTo>
                  <a:cubicBezTo>
                    <a:pt x="232" y="291"/>
                    <a:pt x="260" y="283"/>
                    <a:pt x="287" y="265"/>
                  </a:cubicBezTo>
                  <a:cubicBezTo>
                    <a:pt x="412"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10925" y="1644650"/>
              <a:ext cx="9775" cy="6950"/>
            </a:xfrm>
            <a:custGeom>
              <a:avLst/>
              <a:gdLst/>
              <a:ahLst/>
              <a:cxnLst/>
              <a:rect l="l" t="t" r="r" b="b"/>
              <a:pathLst>
                <a:path w="391" h="278" extrusionOk="0">
                  <a:moveTo>
                    <a:pt x="189" y="1"/>
                  </a:moveTo>
                  <a:cubicBezTo>
                    <a:pt x="0" y="1"/>
                    <a:pt x="13" y="277"/>
                    <a:pt x="202" y="277"/>
                  </a:cubicBezTo>
                  <a:cubicBezTo>
                    <a:pt x="378"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5926325" y="1336250"/>
              <a:ext cx="327275" cy="280450"/>
            </a:xfrm>
            <a:custGeom>
              <a:avLst/>
              <a:gdLst/>
              <a:ahLst/>
              <a:cxnLst/>
              <a:rect l="l" t="t" r="r" b="b"/>
              <a:pathLst>
                <a:path w="13091" h="11218" extrusionOk="0">
                  <a:moveTo>
                    <a:pt x="12802" y="1"/>
                  </a:moveTo>
                  <a:cubicBezTo>
                    <a:pt x="12806" y="1"/>
                    <a:pt x="12810" y="1"/>
                    <a:pt x="12814" y="1"/>
                  </a:cubicBezTo>
                  <a:lnTo>
                    <a:pt x="12814" y="1"/>
                  </a:lnTo>
                  <a:cubicBezTo>
                    <a:pt x="12814" y="1"/>
                    <a:pt x="12814" y="1"/>
                    <a:pt x="12814" y="1"/>
                  </a:cubicBezTo>
                  <a:close/>
                  <a:moveTo>
                    <a:pt x="12814" y="1"/>
                  </a:moveTo>
                  <a:lnTo>
                    <a:pt x="12814" y="1"/>
                  </a:lnTo>
                  <a:cubicBezTo>
                    <a:pt x="12110" y="39"/>
                    <a:pt x="11418" y="139"/>
                    <a:pt x="10727" y="290"/>
                  </a:cubicBezTo>
                  <a:cubicBezTo>
                    <a:pt x="10978" y="391"/>
                    <a:pt x="11230" y="516"/>
                    <a:pt x="11456" y="667"/>
                  </a:cubicBezTo>
                  <a:cubicBezTo>
                    <a:pt x="12475" y="340"/>
                    <a:pt x="13091" y="152"/>
                    <a:pt x="13066" y="51"/>
                  </a:cubicBezTo>
                  <a:cubicBezTo>
                    <a:pt x="13066" y="14"/>
                    <a:pt x="12970" y="1"/>
                    <a:pt x="12814" y="1"/>
                  </a:cubicBezTo>
                  <a:close/>
                  <a:moveTo>
                    <a:pt x="10488" y="328"/>
                  </a:moveTo>
                  <a:lnTo>
                    <a:pt x="10337" y="365"/>
                  </a:lnTo>
                  <a:cubicBezTo>
                    <a:pt x="9356" y="579"/>
                    <a:pt x="8388" y="868"/>
                    <a:pt x="7457" y="1233"/>
                  </a:cubicBezTo>
                  <a:cubicBezTo>
                    <a:pt x="6288" y="1673"/>
                    <a:pt x="5181" y="2264"/>
                    <a:pt x="4175" y="2994"/>
                  </a:cubicBezTo>
                  <a:cubicBezTo>
                    <a:pt x="3157" y="3723"/>
                    <a:pt x="2264" y="4628"/>
                    <a:pt x="1547" y="5659"/>
                  </a:cubicBezTo>
                  <a:cubicBezTo>
                    <a:pt x="956" y="6502"/>
                    <a:pt x="529" y="7445"/>
                    <a:pt x="252" y="8438"/>
                  </a:cubicBezTo>
                  <a:cubicBezTo>
                    <a:pt x="76" y="9105"/>
                    <a:pt x="1" y="9796"/>
                    <a:pt x="38" y="10476"/>
                  </a:cubicBezTo>
                  <a:cubicBezTo>
                    <a:pt x="76" y="10966"/>
                    <a:pt x="164" y="11217"/>
                    <a:pt x="214" y="11217"/>
                  </a:cubicBezTo>
                  <a:cubicBezTo>
                    <a:pt x="365" y="11217"/>
                    <a:pt x="290" y="10149"/>
                    <a:pt x="856" y="8614"/>
                  </a:cubicBezTo>
                  <a:cubicBezTo>
                    <a:pt x="1183" y="7734"/>
                    <a:pt x="1635" y="6892"/>
                    <a:pt x="2214" y="6137"/>
                  </a:cubicBezTo>
                  <a:cubicBezTo>
                    <a:pt x="2905" y="5207"/>
                    <a:pt x="3748" y="4377"/>
                    <a:pt x="4691" y="3698"/>
                  </a:cubicBezTo>
                  <a:cubicBezTo>
                    <a:pt x="6716" y="2252"/>
                    <a:pt x="8904" y="1485"/>
                    <a:pt x="10488" y="969"/>
                  </a:cubicBezTo>
                  <a:lnTo>
                    <a:pt x="11255" y="730"/>
                  </a:lnTo>
                  <a:cubicBezTo>
                    <a:pt x="11016" y="567"/>
                    <a:pt x="10752" y="441"/>
                    <a:pt x="10488" y="328"/>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188525" y="1343175"/>
              <a:ext cx="24225" cy="11350"/>
            </a:xfrm>
            <a:custGeom>
              <a:avLst/>
              <a:gdLst/>
              <a:ahLst/>
              <a:cxnLst/>
              <a:rect l="l" t="t" r="r" b="b"/>
              <a:pathLst>
                <a:path w="969" h="454" extrusionOk="0">
                  <a:moveTo>
                    <a:pt x="239" y="0"/>
                  </a:moveTo>
                  <a:lnTo>
                    <a:pt x="239" y="13"/>
                  </a:lnTo>
                  <a:lnTo>
                    <a:pt x="0" y="51"/>
                  </a:lnTo>
                  <a:cubicBezTo>
                    <a:pt x="264" y="164"/>
                    <a:pt x="528" y="290"/>
                    <a:pt x="767" y="453"/>
                  </a:cubicBezTo>
                  <a:lnTo>
                    <a:pt x="968" y="390"/>
                  </a:lnTo>
                  <a:cubicBezTo>
                    <a:pt x="729" y="239"/>
                    <a:pt x="490" y="114"/>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5937650" y="1684900"/>
              <a:ext cx="48750" cy="56600"/>
            </a:xfrm>
            <a:custGeom>
              <a:avLst/>
              <a:gdLst/>
              <a:ahLst/>
              <a:cxnLst/>
              <a:rect l="l" t="t" r="r" b="b"/>
              <a:pathLst>
                <a:path w="1950" h="2264" extrusionOk="0">
                  <a:moveTo>
                    <a:pt x="302" y="0"/>
                  </a:moveTo>
                  <a:lnTo>
                    <a:pt x="290" y="13"/>
                  </a:lnTo>
                  <a:cubicBezTo>
                    <a:pt x="277" y="13"/>
                    <a:pt x="252" y="13"/>
                    <a:pt x="239" y="25"/>
                  </a:cubicBezTo>
                  <a:cubicBezTo>
                    <a:pt x="0" y="101"/>
                    <a:pt x="38" y="792"/>
                    <a:pt x="516" y="1459"/>
                  </a:cubicBezTo>
                  <a:cubicBezTo>
                    <a:pt x="893" y="1987"/>
                    <a:pt x="1371" y="2264"/>
                    <a:pt x="1635" y="2264"/>
                  </a:cubicBezTo>
                  <a:cubicBezTo>
                    <a:pt x="1685" y="2264"/>
                    <a:pt x="1748" y="2238"/>
                    <a:pt x="1786" y="2201"/>
                  </a:cubicBezTo>
                  <a:cubicBezTo>
                    <a:pt x="1949" y="2000"/>
                    <a:pt x="1635" y="1509"/>
                    <a:pt x="1245" y="943"/>
                  </a:cubicBezTo>
                  <a:cubicBezTo>
                    <a:pt x="881" y="428"/>
                    <a:pt x="528" y="0"/>
                    <a:pt x="302" y="0"/>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5963100" y="1849575"/>
              <a:ext cx="616525" cy="708575"/>
            </a:xfrm>
            <a:custGeom>
              <a:avLst/>
              <a:gdLst/>
              <a:ahLst/>
              <a:cxnLst/>
              <a:rect l="l" t="t" r="r" b="b"/>
              <a:pathLst>
                <a:path w="24661" h="28343" extrusionOk="0">
                  <a:moveTo>
                    <a:pt x="16142" y="1"/>
                  </a:moveTo>
                  <a:cubicBezTo>
                    <a:pt x="7130" y="1"/>
                    <a:pt x="1" y="3850"/>
                    <a:pt x="1" y="3850"/>
                  </a:cubicBezTo>
                  <a:cubicBezTo>
                    <a:pt x="152" y="7447"/>
                    <a:pt x="315" y="11081"/>
                    <a:pt x="1095" y="14589"/>
                  </a:cubicBezTo>
                  <a:cubicBezTo>
                    <a:pt x="1875" y="18110"/>
                    <a:pt x="3333" y="21543"/>
                    <a:pt x="5798" y="24184"/>
                  </a:cubicBezTo>
                  <a:cubicBezTo>
                    <a:pt x="8100" y="26651"/>
                    <a:pt x="11377" y="28342"/>
                    <a:pt x="14746" y="28342"/>
                  </a:cubicBezTo>
                  <a:cubicBezTo>
                    <a:pt x="14965" y="28342"/>
                    <a:pt x="15185" y="28335"/>
                    <a:pt x="15405" y="28321"/>
                  </a:cubicBezTo>
                  <a:cubicBezTo>
                    <a:pt x="18385" y="28107"/>
                    <a:pt x="21290" y="26472"/>
                    <a:pt x="22824" y="23894"/>
                  </a:cubicBezTo>
                  <a:cubicBezTo>
                    <a:pt x="24195" y="21581"/>
                    <a:pt x="24396" y="18776"/>
                    <a:pt x="24471" y="16085"/>
                  </a:cubicBezTo>
                  <a:cubicBezTo>
                    <a:pt x="24610" y="11081"/>
                    <a:pt x="24660" y="1247"/>
                    <a:pt x="23981" y="1059"/>
                  </a:cubicBezTo>
                  <a:cubicBezTo>
                    <a:pt x="21298" y="298"/>
                    <a:pt x="18647" y="1"/>
                    <a:pt x="161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5987325" y="2197950"/>
              <a:ext cx="260325" cy="346450"/>
            </a:xfrm>
            <a:custGeom>
              <a:avLst/>
              <a:gdLst/>
              <a:ahLst/>
              <a:cxnLst/>
              <a:rect l="l" t="t" r="r" b="b"/>
              <a:pathLst>
                <a:path w="10413" h="13858" extrusionOk="0">
                  <a:moveTo>
                    <a:pt x="0" y="0"/>
                  </a:moveTo>
                  <a:cubicBezTo>
                    <a:pt x="226" y="1409"/>
                    <a:pt x="591" y="2792"/>
                    <a:pt x="1082" y="4125"/>
                  </a:cubicBezTo>
                  <a:cubicBezTo>
                    <a:pt x="1874" y="6162"/>
                    <a:pt x="2892" y="8061"/>
                    <a:pt x="4389" y="9746"/>
                  </a:cubicBezTo>
                  <a:cubicBezTo>
                    <a:pt x="2188" y="7193"/>
                    <a:pt x="868" y="3949"/>
                    <a:pt x="138" y="654"/>
                  </a:cubicBezTo>
                  <a:cubicBezTo>
                    <a:pt x="88" y="440"/>
                    <a:pt x="38" y="214"/>
                    <a:pt x="0" y="0"/>
                  </a:cubicBezTo>
                  <a:close/>
                  <a:moveTo>
                    <a:pt x="6438" y="11732"/>
                  </a:moveTo>
                  <a:cubicBezTo>
                    <a:pt x="6539" y="11808"/>
                    <a:pt x="6652" y="11896"/>
                    <a:pt x="6765" y="11971"/>
                  </a:cubicBezTo>
                  <a:cubicBezTo>
                    <a:pt x="6652" y="11896"/>
                    <a:pt x="6552" y="11808"/>
                    <a:pt x="6438" y="11732"/>
                  </a:cubicBezTo>
                  <a:close/>
                  <a:moveTo>
                    <a:pt x="8803" y="13204"/>
                  </a:moveTo>
                  <a:cubicBezTo>
                    <a:pt x="9318" y="13480"/>
                    <a:pt x="9859" y="13694"/>
                    <a:pt x="10412" y="13858"/>
                  </a:cubicBezTo>
                  <a:cubicBezTo>
                    <a:pt x="9859" y="13681"/>
                    <a:pt x="9318" y="13455"/>
                    <a:pt x="8803" y="13204"/>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5975675" y="1980075"/>
              <a:ext cx="349625" cy="569675"/>
            </a:xfrm>
            <a:custGeom>
              <a:avLst/>
              <a:gdLst/>
              <a:ahLst/>
              <a:cxnLst/>
              <a:rect l="l" t="t" r="r" b="b"/>
              <a:pathLst>
                <a:path w="13985" h="22787" extrusionOk="0">
                  <a:moveTo>
                    <a:pt x="190" y="1"/>
                  </a:moveTo>
                  <a:cubicBezTo>
                    <a:pt x="193" y="13"/>
                    <a:pt x="197" y="26"/>
                    <a:pt x="201" y="38"/>
                  </a:cubicBezTo>
                  <a:lnTo>
                    <a:pt x="201" y="38"/>
                  </a:lnTo>
                  <a:lnTo>
                    <a:pt x="202" y="13"/>
                  </a:lnTo>
                  <a:lnTo>
                    <a:pt x="190" y="1"/>
                  </a:lnTo>
                  <a:close/>
                  <a:moveTo>
                    <a:pt x="201" y="38"/>
                  </a:moveTo>
                  <a:lnTo>
                    <a:pt x="39" y="3371"/>
                  </a:lnTo>
                  <a:cubicBezTo>
                    <a:pt x="1" y="5169"/>
                    <a:pt x="139" y="6955"/>
                    <a:pt x="441" y="8715"/>
                  </a:cubicBezTo>
                  <a:cubicBezTo>
                    <a:pt x="491" y="8942"/>
                    <a:pt x="529" y="9155"/>
                    <a:pt x="579" y="9369"/>
                  </a:cubicBezTo>
                  <a:cubicBezTo>
                    <a:pt x="1321" y="12676"/>
                    <a:pt x="2642" y="15908"/>
                    <a:pt x="4842" y="18473"/>
                  </a:cubicBezTo>
                  <a:cubicBezTo>
                    <a:pt x="5471" y="19177"/>
                    <a:pt x="6163" y="19844"/>
                    <a:pt x="6904" y="20435"/>
                  </a:cubicBezTo>
                  <a:cubicBezTo>
                    <a:pt x="7005" y="20523"/>
                    <a:pt x="7118" y="20611"/>
                    <a:pt x="7231" y="20686"/>
                  </a:cubicBezTo>
                  <a:cubicBezTo>
                    <a:pt x="7885" y="21139"/>
                    <a:pt x="8564" y="21541"/>
                    <a:pt x="9256" y="21919"/>
                  </a:cubicBezTo>
                  <a:cubicBezTo>
                    <a:pt x="9784" y="22170"/>
                    <a:pt x="10325" y="22384"/>
                    <a:pt x="10878" y="22573"/>
                  </a:cubicBezTo>
                  <a:cubicBezTo>
                    <a:pt x="11079" y="22635"/>
                    <a:pt x="11280" y="22686"/>
                    <a:pt x="11494" y="22749"/>
                  </a:cubicBezTo>
                  <a:lnTo>
                    <a:pt x="11545" y="22749"/>
                  </a:lnTo>
                  <a:cubicBezTo>
                    <a:pt x="11645" y="22774"/>
                    <a:pt x="11746" y="22786"/>
                    <a:pt x="11859" y="22786"/>
                  </a:cubicBezTo>
                  <a:cubicBezTo>
                    <a:pt x="12903" y="22786"/>
                    <a:pt x="13519" y="21403"/>
                    <a:pt x="13745" y="20246"/>
                  </a:cubicBezTo>
                  <a:cubicBezTo>
                    <a:pt x="13984" y="18951"/>
                    <a:pt x="13519" y="17593"/>
                    <a:pt x="12739" y="16537"/>
                  </a:cubicBezTo>
                  <a:cubicBezTo>
                    <a:pt x="11947" y="15480"/>
                    <a:pt x="10866" y="14688"/>
                    <a:pt x="9759" y="13984"/>
                  </a:cubicBezTo>
                  <a:cubicBezTo>
                    <a:pt x="8652" y="13267"/>
                    <a:pt x="7495" y="12626"/>
                    <a:pt x="6477" y="11796"/>
                  </a:cubicBezTo>
                  <a:cubicBezTo>
                    <a:pt x="4716" y="10362"/>
                    <a:pt x="3421" y="8439"/>
                    <a:pt x="2453" y="6389"/>
                  </a:cubicBezTo>
                  <a:cubicBezTo>
                    <a:pt x="1490" y="4351"/>
                    <a:pt x="851" y="2189"/>
                    <a:pt x="201" y="38"/>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181350" y="2398825"/>
              <a:ext cx="10300" cy="7275"/>
            </a:xfrm>
            <a:custGeom>
              <a:avLst/>
              <a:gdLst/>
              <a:ahLst/>
              <a:cxnLst/>
              <a:rect l="l" t="t" r="r" b="b"/>
              <a:pathLst>
                <a:path w="412" h="291" extrusionOk="0">
                  <a:moveTo>
                    <a:pt x="206" y="0"/>
                  </a:moveTo>
                  <a:cubicBezTo>
                    <a:pt x="180" y="0"/>
                    <a:pt x="152" y="8"/>
                    <a:pt x="124" y="26"/>
                  </a:cubicBezTo>
                  <a:lnTo>
                    <a:pt x="124" y="38"/>
                  </a:lnTo>
                  <a:cubicBezTo>
                    <a:pt x="0" y="131"/>
                    <a:pt x="87" y="291"/>
                    <a:pt x="205" y="291"/>
                  </a:cubicBezTo>
                  <a:cubicBezTo>
                    <a:pt x="232" y="291"/>
                    <a:pt x="260" y="283"/>
                    <a:pt x="287" y="264"/>
                  </a:cubicBezTo>
                  <a:cubicBezTo>
                    <a:pt x="412" y="171"/>
                    <a:pt x="330"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6290650" y="2394875"/>
              <a:ext cx="8325" cy="5175"/>
            </a:xfrm>
            <a:custGeom>
              <a:avLst/>
              <a:gdLst/>
              <a:ahLst/>
              <a:cxnLst/>
              <a:rect l="l" t="t" r="r" b="b"/>
              <a:pathLst>
                <a:path w="333" h="207" extrusionOk="0">
                  <a:moveTo>
                    <a:pt x="187" y="0"/>
                  </a:moveTo>
                  <a:cubicBezTo>
                    <a:pt x="163" y="0"/>
                    <a:pt x="139" y="7"/>
                    <a:pt x="115" y="20"/>
                  </a:cubicBezTo>
                  <a:lnTo>
                    <a:pt x="102" y="20"/>
                  </a:lnTo>
                  <a:cubicBezTo>
                    <a:pt x="1" y="105"/>
                    <a:pt x="144" y="206"/>
                    <a:pt x="245" y="206"/>
                  </a:cubicBezTo>
                  <a:cubicBezTo>
                    <a:pt x="294" y="206"/>
                    <a:pt x="333" y="182"/>
                    <a:pt x="329" y="121"/>
                  </a:cubicBezTo>
                  <a:cubicBezTo>
                    <a:pt x="310" y="47"/>
                    <a:pt x="25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6408950" y="2282200"/>
              <a:ext cx="10300" cy="7275"/>
            </a:xfrm>
            <a:custGeom>
              <a:avLst/>
              <a:gdLst/>
              <a:ahLst/>
              <a:cxnLst/>
              <a:rect l="l" t="t" r="r" b="b"/>
              <a:pathLst>
                <a:path w="412" h="291" extrusionOk="0">
                  <a:moveTo>
                    <a:pt x="214" y="0"/>
                  </a:moveTo>
                  <a:cubicBezTo>
                    <a:pt x="189" y="0"/>
                    <a:pt x="163" y="8"/>
                    <a:pt x="136" y="25"/>
                  </a:cubicBezTo>
                  <a:lnTo>
                    <a:pt x="124" y="38"/>
                  </a:lnTo>
                  <a:cubicBezTo>
                    <a:pt x="0" y="131"/>
                    <a:pt x="96" y="290"/>
                    <a:pt x="210" y="290"/>
                  </a:cubicBezTo>
                  <a:cubicBezTo>
                    <a:pt x="236" y="290"/>
                    <a:pt x="262" y="283"/>
                    <a:pt x="287" y="264"/>
                  </a:cubicBezTo>
                  <a:cubicBezTo>
                    <a:pt x="412" y="171"/>
                    <a:pt x="331" y="0"/>
                    <a:pt x="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6352625" y="2005225"/>
              <a:ext cx="9750" cy="7275"/>
            </a:xfrm>
            <a:custGeom>
              <a:avLst/>
              <a:gdLst/>
              <a:ahLst/>
              <a:cxnLst/>
              <a:rect l="l" t="t" r="r" b="b"/>
              <a:pathLst>
                <a:path w="390" h="291" extrusionOk="0">
                  <a:moveTo>
                    <a:pt x="189" y="1"/>
                  </a:moveTo>
                  <a:cubicBezTo>
                    <a:pt x="0" y="13"/>
                    <a:pt x="13" y="290"/>
                    <a:pt x="201" y="290"/>
                  </a:cubicBezTo>
                  <a:cubicBezTo>
                    <a:pt x="377" y="290"/>
                    <a:pt x="390" y="13"/>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6466150" y="2050375"/>
              <a:ext cx="8575" cy="5375"/>
            </a:xfrm>
            <a:custGeom>
              <a:avLst/>
              <a:gdLst/>
              <a:ahLst/>
              <a:cxnLst/>
              <a:rect l="l" t="t" r="r" b="b"/>
              <a:pathLst>
                <a:path w="343" h="215" extrusionOk="0">
                  <a:moveTo>
                    <a:pt x="189" y="0"/>
                  </a:moveTo>
                  <a:cubicBezTo>
                    <a:pt x="168" y="0"/>
                    <a:pt x="146" y="6"/>
                    <a:pt x="124" y="18"/>
                  </a:cubicBezTo>
                  <a:lnTo>
                    <a:pt x="112" y="31"/>
                  </a:lnTo>
                  <a:cubicBezTo>
                    <a:pt x="0" y="108"/>
                    <a:pt x="152" y="214"/>
                    <a:pt x="256" y="214"/>
                  </a:cubicBezTo>
                  <a:cubicBezTo>
                    <a:pt x="304" y="214"/>
                    <a:pt x="342" y="191"/>
                    <a:pt x="338" y="131"/>
                  </a:cubicBezTo>
                  <a:cubicBezTo>
                    <a:pt x="319" y="55"/>
                    <a:pt x="257"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6057850" y="2366750"/>
              <a:ext cx="10300" cy="7125"/>
            </a:xfrm>
            <a:custGeom>
              <a:avLst/>
              <a:gdLst/>
              <a:ahLst/>
              <a:cxnLst/>
              <a:rect l="l" t="t" r="r" b="b"/>
              <a:pathLst>
                <a:path w="412" h="285" extrusionOk="0">
                  <a:moveTo>
                    <a:pt x="212" y="1"/>
                  </a:moveTo>
                  <a:cubicBezTo>
                    <a:pt x="187" y="1"/>
                    <a:pt x="161" y="8"/>
                    <a:pt x="134" y="26"/>
                  </a:cubicBezTo>
                  <a:lnTo>
                    <a:pt x="122" y="39"/>
                  </a:lnTo>
                  <a:cubicBezTo>
                    <a:pt x="1" y="129"/>
                    <a:pt x="90" y="284"/>
                    <a:pt x="207" y="284"/>
                  </a:cubicBezTo>
                  <a:cubicBezTo>
                    <a:pt x="237" y="284"/>
                    <a:pt x="268" y="275"/>
                    <a:pt x="298" y="252"/>
                  </a:cubicBezTo>
                  <a:cubicBezTo>
                    <a:pt x="412" y="169"/>
                    <a:pt x="329"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6039875" y="2274325"/>
              <a:ext cx="10300" cy="7300"/>
            </a:xfrm>
            <a:custGeom>
              <a:avLst/>
              <a:gdLst/>
              <a:ahLst/>
              <a:cxnLst/>
              <a:rect l="l" t="t" r="r" b="b"/>
              <a:pathLst>
                <a:path w="412" h="292" extrusionOk="0">
                  <a:moveTo>
                    <a:pt x="214" y="1"/>
                  </a:moveTo>
                  <a:cubicBezTo>
                    <a:pt x="189" y="1"/>
                    <a:pt x="163" y="8"/>
                    <a:pt x="136" y="26"/>
                  </a:cubicBezTo>
                  <a:lnTo>
                    <a:pt x="124" y="39"/>
                  </a:lnTo>
                  <a:cubicBezTo>
                    <a:pt x="0" y="131"/>
                    <a:pt x="96" y="291"/>
                    <a:pt x="210" y="291"/>
                  </a:cubicBezTo>
                  <a:cubicBezTo>
                    <a:pt x="236" y="291"/>
                    <a:pt x="262" y="283"/>
                    <a:pt x="287" y="265"/>
                  </a:cubicBezTo>
                  <a:cubicBezTo>
                    <a:pt x="412" y="171"/>
                    <a:pt x="331" y="1"/>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6030375" y="2191350"/>
              <a:ext cx="9775" cy="7250"/>
            </a:xfrm>
            <a:custGeom>
              <a:avLst/>
              <a:gdLst/>
              <a:ahLst/>
              <a:cxnLst/>
              <a:rect l="l" t="t" r="r" b="b"/>
              <a:pathLst>
                <a:path w="391" h="290" extrusionOk="0">
                  <a:moveTo>
                    <a:pt x="190" y="0"/>
                  </a:moveTo>
                  <a:cubicBezTo>
                    <a:pt x="1" y="13"/>
                    <a:pt x="13" y="289"/>
                    <a:pt x="190" y="289"/>
                  </a:cubicBezTo>
                  <a:cubicBezTo>
                    <a:pt x="378" y="289"/>
                    <a:pt x="391" y="13"/>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6025350" y="2102200"/>
              <a:ext cx="6350" cy="6700"/>
            </a:xfrm>
            <a:custGeom>
              <a:avLst/>
              <a:gdLst/>
              <a:ahLst/>
              <a:cxnLst/>
              <a:rect l="l" t="t" r="r" b="b"/>
              <a:pathLst>
                <a:path w="254" h="268" extrusionOk="0">
                  <a:moveTo>
                    <a:pt x="137" y="1"/>
                  </a:moveTo>
                  <a:cubicBezTo>
                    <a:pt x="123" y="1"/>
                    <a:pt x="107" y="7"/>
                    <a:pt x="89" y="20"/>
                  </a:cubicBezTo>
                  <a:lnTo>
                    <a:pt x="76" y="20"/>
                  </a:lnTo>
                  <a:cubicBezTo>
                    <a:pt x="1" y="95"/>
                    <a:pt x="13" y="209"/>
                    <a:pt x="101" y="259"/>
                  </a:cubicBezTo>
                  <a:cubicBezTo>
                    <a:pt x="116" y="265"/>
                    <a:pt x="129" y="268"/>
                    <a:pt x="140" y="268"/>
                  </a:cubicBezTo>
                  <a:cubicBezTo>
                    <a:pt x="254" y="268"/>
                    <a:pt x="235"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6531875" y="2028500"/>
              <a:ext cx="10350" cy="7275"/>
            </a:xfrm>
            <a:custGeom>
              <a:avLst/>
              <a:gdLst/>
              <a:ahLst/>
              <a:cxnLst/>
              <a:rect l="l" t="t" r="r" b="b"/>
              <a:pathLst>
                <a:path w="414" h="291" extrusionOk="0">
                  <a:moveTo>
                    <a:pt x="218" y="0"/>
                  </a:moveTo>
                  <a:cubicBezTo>
                    <a:pt x="192" y="0"/>
                    <a:pt x="165" y="8"/>
                    <a:pt x="136" y="26"/>
                  </a:cubicBezTo>
                  <a:lnTo>
                    <a:pt x="123" y="38"/>
                  </a:lnTo>
                  <a:cubicBezTo>
                    <a:pt x="0" y="131"/>
                    <a:pt x="95" y="291"/>
                    <a:pt x="217" y="291"/>
                  </a:cubicBezTo>
                  <a:cubicBezTo>
                    <a:pt x="244" y="291"/>
                    <a:pt x="272" y="283"/>
                    <a:pt x="300" y="264"/>
                  </a:cubicBezTo>
                  <a:cubicBezTo>
                    <a:pt x="414" y="171"/>
                    <a:pt x="339"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6425550" y="2386875"/>
              <a:ext cx="9775" cy="6950"/>
            </a:xfrm>
            <a:custGeom>
              <a:avLst/>
              <a:gdLst/>
              <a:ahLst/>
              <a:cxnLst/>
              <a:rect l="l" t="t" r="r" b="b"/>
              <a:pathLst>
                <a:path w="391" h="278" extrusionOk="0">
                  <a:moveTo>
                    <a:pt x="189" y="1"/>
                  </a:moveTo>
                  <a:cubicBezTo>
                    <a:pt x="0" y="1"/>
                    <a:pt x="13" y="277"/>
                    <a:pt x="189" y="277"/>
                  </a:cubicBezTo>
                  <a:cubicBezTo>
                    <a:pt x="365"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439475" y="2474100"/>
              <a:ext cx="8525" cy="5325"/>
            </a:xfrm>
            <a:custGeom>
              <a:avLst/>
              <a:gdLst/>
              <a:ahLst/>
              <a:cxnLst/>
              <a:rect l="l" t="t" r="r" b="b"/>
              <a:pathLst>
                <a:path w="341" h="213" extrusionOk="0">
                  <a:moveTo>
                    <a:pt x="194" y="0"/>
                  </a:moveTo>
                  <a:cubicBezTo>
                    <a:pt x="171" y="0"/>
                    <a:pt x="146" y="6"/>
                    <a:pt x="122" y="20"/>
                  </a:cubicBezTo>
                  <a:lnTo>
                    <a:pt x="110" y="33"/>
                  </a:lnTo>
                  <a:cubicBezTo>
                    <a:pt x="0" y="108"/>
                    <a:pt x="145" y="212"/>
                    <a:pt x="248" y="212"/>
                  </a:cubicBezTo>
                  <a:cubicBezTo>
                    <a:pt x="299" y="212"/>
                    <a:pt x="340" y="187"/>
                    <a:pt x="336" y="121"/>
                  </a:cubicBezTo>
                  <a:cubicBezTo>
                    <a:pt x="318" y="47"/>
                    <a:pt x="259" y="0"/>
                    <a:pt x="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5991100" y="1941100"/>
              <a:ext cx="504900" cy="54100"/>
            </a:xfrm>
            <a:custGeom>
              <a:avLst/>
              <a:gdLst/>
              <a:ahLst/>
              <a:cxnLst/>
              <a:rect l="l" t="t" r="r" b="b"/>
              <a:pathLst>
                <a:path w="20196" h="2164" extrusionOk="0">
                  <a:moveTo>
                    <a:pt x="20032" y="1"/>
                  </a:moveTo>
                  <a:cubicBezTo>
                    <a:pt x="19453" y="1"/>
                    <a:pt x="16875" y="667"/>
                    <a:pt x="13392" y="1032"/>
                  </a:cubicBezTo>
                  <a:cubicBezTo>
                    <a:pt x="13405" y="1233"/>
                    <a:pt x="13417" y="1434"/>
                    <a:pt x="13430" y="1623"/>
                  </a:cubicBezTo>
                  <a:cubicBezTo>
                    <a:pt x="13430" y="1711"/>
                    <a:pt x="13430" y="1786"/>
                    <a:pt x="13443" y="1862"/>
                  </a:cubicBezTo>
                  <a:cubicBezTo>
                    <a:pt x="13681" y="1836"/>
                    <a:pt x="13908" y="1799"/>
                    <a:pt x="14147" y="1774"/>
                  </a:cubicBezTo>
                  <a:cubicBezTo>
                    <a:pt x="15216" y="1598"/>
                    <a:pt x="16284" y="1371"/>
                    <a:pt x="17341" y="1095"/>
                  </a:cubicBezTo>
                  <a:cubicBezTo>
                    <a:pt x="19139" y="604"/>
                    <a:pt x="20195" y="139"/>
                    <a:pt x="20157" y="38"/>
                  </a:cubicBezTo>
                  <a:cubicBezTo>
                    <a:pt x="20157" y="13"/>
                    <a:pt x="20107" y="1"/>
                    <a:pt x="20032" y="1"/>
                  </a:cubicBezTo>
                  <a:close/>
                  <a:moveTo>
                    <a:pt x="226" y="667"/>
                  </a:moveTo>
                  <a:cubicBezTo>
                    <a:pt x="101" y="667"/>
                    <a:pt x="38" y="692"/>
                    <a:pt x="38" y="717"/>
                  </a:cubicBezTo>
                  <a:cubicBezTo>
                    <a:pt x="0" y="831"/>
                    <a:pt x="1094" y="1220"/>
                    <a:pt x="2917" y="1585"/>
                  </a:cubicBezTo>
                  <a:cubicBezTo>
                    <a:pt x="3986" y="1799"/>
                    <a:pt x="5068" y="1950"/>
                    <a:pt x="6149" y="2038"/>
                  </a:cubicBezTo>
                  <a:cubicBezTo>
                    <a:pt x="7067" y="2113"/>
                    <a:pt x="8060" y="2163"/>
                    <a:pt x="9104" y="2163"/>
                  </a:cubicBezTo>
                  <a:cubicBezTo>
                    <a:pt x="9444" y="2163"/>
                    <a:pt x="9796" y="2163"/>
                    <a:pt x="10160" y="2151"/>
                  </a:cubicBezTo>
                  <a:cubicBezTo>
                    <a:pt x="11255" y="2113"/>
                    <a:pt x="12298" y="2013"/>
                    <a:pt x="13279" y="1887"/>
                  </a:cubicBezTo>
                  <a:cubicBezTo>
                    <a:pt x="13279" y="1811"/>
                    <a:pt x="13266" y="1723"/>
                    <a:pt x="13266" y="1635"/>
                  </a:cubicBezTo>
                  <a:cubicBezTo>
                    <a:pt x="13254" y="1447"/>
                    <a:pt x="13241" y="1258"/>
                    <a:pt x="13216" y="1057"/>
                  </a:cubicBezTo>
                  <a:cubicBezTo>
                    <a:pt x="12248" y="1157"/>
                    <a:pt x="11217" y="1233"/>
                    <a:pt x="10123" y="1271"/>
                  </a:cubicBezTo>
                  <a:cubicBezTo>
                    <a:pt x="9607" y="1283"/>
                    <a:pt x="9079" y="1296"/>
                    <a:pt x="8576" y="1296"/>
                  </a:cubicBezTo>
                  <a:cubicBezTo>
                    <a:pt x="6765" y="1283"/>
                    <a:pt x="4942" y="1183"/>
                    <a:pt x="3131" y="981"/>
                  </a:cubicBezTo>
                  <a:cubicBezTo>
                    <a:pt x="1672" y="818"/>
                    <a:pt x="641" y="667"/>
                    <a:pt x="226" y="667"/>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6036350" y="1959325"/>
              <a:ext cx="138050" cy="550175"/>
            </a:xfrm>
            <a:custGeom>
              <a:avLst/>
              <a:gdLst/>
              <a:ahLst/>
              <a:cxnLst/>
              <a:rect l="l" t="t" r="r" b="b"/>
              <a:pathLst>
                <a:path w="5522" h="22007" extrusionOk="0">
                  <a:moveTo>
                    <a:pt x="13" y="1"/>
                  </a:moveTo>
                  <a:cubicBezTo>
                    <a:pt x="1" y="89"/>
                    <a:pt x="1" y="164"/>
                    <a:pt x="13" y="240"/>
                  </a:cubicBezTo>
                  <a:cubicBezTo>
                    <a:pt x="13" y="416"/>
                    <a:pt x="26" y="630"/>
                    <a:pt x="26" y="919"/>
                  </a:cubicBezTo>
                  <a:cubicBezTo>
                    <a:pt x="51" y="1497"/>
                    <a:pt x="89" y="2340"/>
                    <a:pt x="177" y="3384"/>
                  </a:cubicBezTo>
                  <a:cubicBezTo>
                    <a:pt x="391" y="6112"/>
                    <a:pt x="768" y="8816"/>
                    <a:pt x="1296" y="11482"/>
                  </a:cubicBezTo>
                  <a:cubicBezTo>
                    <a:pt x="1610" y="13054"/>
                    <a:pt x="1950" y="14537"/>
                    <a:pt x="2315" y="15870"/>
                  </a:cubicBezTo>
                  <a:cubicBezTo>
                    <a:pt x="2491" y="16537"/>
                    <a:pt x="2667" y="17165"/>
                    <a:pt x="2843" y="17756"/>
                  </a:cubicBezTo>
                  <a:cubicBezTo>
                    <a:pt x="2994" y="18310"/>
                    <a:pt x="3182" y="18850"/>
                    <a:pt x="3409" y="19379"/>
                  </a:cubicBezTo>
                  <a:cubicBezTo>
                    <a:pt x="3761" y="20133"/>
                    <a:pt x="4251" y="20825"/>
                    <a:pt x="4842" y="21403"/>
                  </a:cubicBezTo>
                  <a:cubicBezTo>
                    <a:pt x="5043" y="21604"/>
                    <a:pt x="5219" y="21768"/>
                    <a:pt x="5333" y="21868"/>
                  </a:cubicBezTo>
                  <a:cubicBezTo>
                    <a:pt x="5395" y="21919"/>
                    <a:pt x="5458" y="21969"/>
                    <a:pt x="5521" y="22007"/>
                  </a:cubicBezTo>
                  <a:cubicBezTo>
                    <a:pt x="5471" y="21944"/>
                    <a:pt x="5421" y="21894"/>
                    <a:pt x="5358" y="21831"/>
                  </a:cubicBezTo>
                  <a:cubicBezTo>
                    <a:pt x="5245" y="21730"/>
                    <a:pt x="5081" y="21567"/>
                    <a:pt x="4880" y="21353"/>
                  </a:cubicBezTo>
                  <a:cubicBezTo>
                    <a:pt x="4314" y="20762"/>
                    <a:pt x="3849" y="20083"/>
                    <a:pt x="3522" y="19328"/>
                  </a:cubicBezTo>
                  <a:cubicBezTo>
                    <a:pt x="3295" y="18800"/>
                    <a:pt x="3119" y="18272"/>
                    <a:pt x="2981" y="17719"/>
                  </a:cubicBezTo>
                  <a:cubicBezTo>
                    <a:pt x="2805" y="17128"/>
                    <a:pt x="2642" y="16499"/>
                    <a:pt x="2465" y="15833"/>
                  </a:cubicBezTo>
                  <a:cubicBezTo>
                    <a:pt x="2113" y="14487"/>
                    <a:pt x="1774" y="13016"/>
                    <a:pt x="1459" y="11457"/>
                  </a:cubicBezTo>
                  <a:cubicBezTo>
                    <a:pt x="931" y="8778"/>
                    <a:pt x="542" y="6087"/>
                    <a:pt x="290" y="3371"/>
                  </a:cubicBezTo>
                  <a:cubicBezTo>
                    <a:pt x="189" y="2340"/>
                    <a:pt x="127" y="1497"/>
                    <a:pt x="89" y="906"/>
                  </a:cubicBezTo>
                  <a:cubicBezTo>
                    <a:pt x="64" y="630"/>
                    <a:pt x="51" y="403"/>
                    <a:pt x="39" y="240"/>
                  </a:cubicBezTo>
                  <a:cubicBezTo>
                    <a:pt x="39" y="164"/>
                    <a:pt x="26" y="7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6370525" y="2239450"/>
              <a:ext cx="39025" cy="302125"/>
            </a:xfrm>
            <a:custGeom>
              <a:avLst/>
              <a:gdLst/>
              <a:ahLst/>
              <a:cxnLst/>
              <a:rect l="l" t="t" r="r" b="b"/>
              <a:pathLst>
                <a:path w="1561" h="12085" extrusionOk="0">
                  <a:moveTo>
                    <a:pt x="51" y="0"/>
                  </a:moveTo>
                  <a:cubicBezTo>
                    <a:pt x="1" y="0"/>
                    <a:pt x="290" y="2716"/>
                    <a:pt x="692" y="6048"/>
                  </a:cubicBezTo>
                  <a:cubicBezTo>
                    <a:pt x="1095" y="9393"/>
                    <a:pt x="1460" y="12084"/>
                    <a:pt x="1510" y="12084"/>
                  </a:cubicBezTo>
                  <a:cubicBezTo>
                    <a:pt x="1560" y="12072"/>
                    <a:pt x="1271" y="9368"/>
                    <a:pt x="869" y="6023"/>
                  </a:cubicBezTo>
                  <a:cubicBezTo>
                    <a:pt x="466" y="2691"/>
                    <a:pt x="101" y="0"/>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6244150" y="1859050"/>
              <a:ext cx="83975" cy="189600"/>
            </a:xfrm>
            <a:custGeom>
              <a:avLst/>
              <a:gdLst/>
              <a:ahLst/>
              <a:cxnLst/>
              <a:rect l="l" t="t" r="r" b="b"/>
              <a:pathLst>
                <a:path w="3359" h="7584" extrusionOk="0">
                  <a:moveTo>
                    <a:pt x="1" y="1"/>
                  </a:moveTo>
                  <a:lnTo>
                    <a:pt x="1" y="1"/>
                  </a:lnTo>
                  <a:cubicBezTo>
                    <a:pt x="51" y="101"/>
                    <a:pt x="114" y="189"/>
                    <a:pt x="189" y="277"/>
                  </a:cubicBezTo>
                  <a:cubicBezTo>
                    <a:pt x="315" y="453"/>
                    <a:pt x="516" y="705"/>
                    <a:pt x="755" y="1019"/>
                  </a:cubicBezTo>
                  <a:cubicBezTo>
                    <a:pt x="1246" y="1635"/>
                    <a:pt x="1925" y="2490"/>
                    <a:pt x="2679" y="3421"/>
                  </a:cubicBezTo>
                  <a:lnTo>
                    <a:pt x="2968" y="3760"/>
                  </a:lnTo>
                  <a:cubicBezTo>
                    <a:pt x="2981" y="3798"/>
                    <a:pt x="3019" y="3823"/>
                    <a:pt x="3019" y="3836"/>
                  </a:cubicBezTo>
                  <a:lnTo>
                    <a:pt x="3031" y="3861"/>
                  </a:lnTo>
                  <a:lnTo>
                    <a:pt x="3044" y="3911"/>
                  </a:lnTo>
                  <a:cubicBezTo>
                    <a:pt x="3056" y="3974"/>
                    <a:pt x="3056" y="4050"/>
                    <a:pt x="3069" y="4113"/>
                  </a:cubicBezTo>
                  <a:cubicBezTo>
                    <a:pt x="3107" y="4402"/>
                    <a:pt x="3119" y="4666"/>
                    <a:pt x="3144" y="4930"/>
                  </a:cubicBezTo>
                  <a:cubicBezTo>
                    <a:pt x="3170" y="5433"/>
                    <a:pt x="3195" y="5898"/>
                    <a:pt x="3220" y="6313"/>
                  </a:cubicBezTo>
                  <a:cubicBezTo>
                    <a:pt x="3270" y="7093"/>
                    <a:pt x="3308" y="7583"/>
                    <a:pt x="3333" y="7583"/>
                  </a:cubicBezTo>
                  <a:cubicBezTo>
                    <a:pt x="3358" y="7470"/>
                    <a:pt x="3358" y="7344"/>
                    <a:pt x="3358" y="7231"/>
                  </a:cubicBezTo>
                  <a:cubicBezTo>
                    <a:pt x="3358" y="7017"/>
                    <a:pt x="3358" y="6703"/>
                    <a:pt x="3358" y="6301"/>
                  </a:cubicBezTo>
                  <a:cubicBezTo>
                    <a:pt x="3346" y="5911"/>
                    <a:pt x="3333" y="5445"/>
                    <a:pt x="3308" y="4917"/>
                  </a:cubicBezTo>
                  <a:cubicBezTo>
                    <a:pt x="3295" y="4653"/>
                    <a:pt x="3283" y="4389"/>
                    <a:pt x="3245" y="4100"/>
                  </a:cubicBezTo>
                  <a:cubicBezTo>
                    <a:pt x="3245" y="4024"/>
                    <a:pt x="3232" y="3949"/>
                    <a:pt x="3220" y="3886"/>
                  </a:cubicBezTo>
                  <a:lnTo>
                    <a:pt x="3207" y="3823"/>
                  </a:lnTo>
                  <a:cubicBezTo>
                    <a:pt x="3195" y="3798"/>
                    <a:pt x="3195" y="3773"/>
                    <a:pt x="3182" y="3748"/>
                  </a:cubicBezTo>
                  <a:cubicBezTo>
                    <a:pt x="3170" y="3723"/>
                    <a:pt x="3157" y="3710"/>
                    <a:pt x="3144" y="3698"/>
                  </a:cubicBezTo>
                  <a:lnTo>
                    <a:pt x="3107" y="3647"/>
                  </a:lnTo>
                  <a:lnTo>
                    <a:pt x="2818" y="3308"/>
                  </a:lnTo>
                  <a:cubicBezTo>
                    <a:pt x="2063" y="2377"/>
                    <a:pt x="1371" y="1535"/>
                    <a:pt x="856" y="944"/>
                  </a:cubicBezTo>
                  <a:cubicBezTo>
                    <a:pt x="604" y="642"/>
                    <a:pt x="391" y="403"/>
                    <a:pt x="240" y="239"/>
                  </a:cubicBezTo>
                  <a:cubicBezTo>
                    <a:pt x="101" y="76"/>
                    <a:pt x="1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6104575" y="2367275"/>
              <a:ext cx="274775" cy="16525"/>
            </a:xfrm>
            <a:custGeom>
              <a:avLst/>
              <a:gdLst/>
              <a:ahLst/>
              <a:cxnLst/>
              <a:rect l="l" t="t" r="r" b="b"/>
              <a:pathLst>
                <a:path w="10991" h="661" extrusionOk="0">
                  <a:moveTo>
                    <a:pt x="10878" y="0"/>
                  </a:moveTo>
                  <a:cubicBezTo>
                    <a:pt x="10773" y="0"/>
                    <a:pt x="10665" y="12"/>
                    <a:pt x="10563" y="30"/>
                  </a:cubicBezTo>
                  <a:lnTo>
                    <a:pt x="9381" y="131"/>
                  </a:lnTo>
                  <a:cubicBezTo>
                    <a:pt x="8388" y="219"/>
                    <a:pt x="7030" y="332"/>
                    <a:pt x="5508" y="407"/>
                  </a:cubicBezTo>
                  <a:cubicBezTo>
                    <a:pt x="3987" y="495"/>
                    <a:pt x="2616" y="521"/>
                    <a:pt x="1623" y="521"/>
                  </a:cubicBezTo>
                  <a:lnTo>
                    <a:pt x="441" y="533"/>
                  </a:lnTo>
                  <a:cubicBezTo>
                    <a:pt x="290" y="533"/>
                    <a:pt x="151" y="533"/>
                    <a:pt x="1" y="558"/>
                  </a:cubicBezTo>
                  <a:cubicBezTo>
                    <a:pt x="151" y="596"/>
                    <a:pt x="290" y="609"/>
                    <a:pt x="441" y="609"/>
                  </a:cubicBezTo>
                  <a:cubicBezTo>
                    <a:pt x="717" y="621"/>
                    <a:pt x="1120" y="646"/>
                    <a:pt x="1623" y="646"/>
                  </a:cubicBezTo>
                  <a:cubicBezTo>
                    <a:pt x="1969" y="655"/>
                    <a:pt x="2361" y="661"/>
                    <a:pt x="2789" y="661"/>
                  </a:cubicBezTo>
                  <a:cubicBezTo>
                    <a:pt x="3589" y="661"/>
                    <a:pt x="4517" y="641"/>
                    <a:pt x="5508" y="583"/>
                  </a:cubicBezTo>
                  <a:cubicBezTo>
                    <a:pt x="7042" y="508"/>
                    <a:pt x="8413" y="382"/>
                    <a:pt x="9394" y="256"/>
                  </a:cubicBezTo>
                  <a:cubicBezTo>
                    <a:pt x="9897" y="194"/>
                    <a:pt x="10287" y="143"/>
                    <a:pt x="10563" y="93"/>
                  </a:cubicBezTo>
                  <a:cubicBezTo>
                    <a:pt x="10714" y="80"/>
                    <a:pt x="10853" y="43"/>
                    <a:pt x="10991" y="5"/>
                  </a:cubicBezTo>
                  <a:cubicBezTo>
                    <a:pt x="10954" y="2"/>
                    <a:pt x="10916" y="0"/>
                    <a:pt x="108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6404175" y="2039750"/>
              <a:ext cx="171975" cy="53125"/>
            </a:xfrm>
            <a:custGeom>
              <a:avLst/>
              <a:gdLst/>
              <a:ahLst/>
              <a:cxnLst/>
              <a:rect l="l" t="t" r="r" b="b"/>
              <a:pathLst>
                <a:path w="6879" h="2125" extrusionOk="0">
                  <a:moveTo>
                    <a:pt x="6873" y="1"/>
                  </a:moveTo>
                  <a:cubicBezTo>
                    <a:pt x="6823" y="1"/>
                    <a:pt x="6478" y="182"/>
                    <a:pt x="5911" y="431"/>
                  </a:cubicBezTo>
                  <a:cubicBezTo>
                    <a:pt x="5131" y="770"/>
                    <a:pt x="4339" y="1059"/>
                    <a:pt x="3521" y="1286"/>
                  </a:cubicBezTo>
                  <a:cubicBezTo>
                    <a:pt x="2566" y="1575"/>
                    <a:pt x="1685" y="1764"/>
                    <a:pt x="1044" y="1889"/>
                  </a:cubicBezTo>
                  <a:cubicBezTo>
                    <a:pt x="403" y="2028"/>
                    <a:pt x="0" y="2090"/>
                    <a:pt x="0" y="2116"/>
                  </a:cubicBezTo>
                  <a:cubicBezTo>
                    <a:pt x="3" y="2122"/>
                    <a:pt x="28" y="2125"/>
                    <a:pt x="73" y="2125"/>
                  </a:cubicBezTo>
                  <a:cubicBezTo>
                    <a:pt x="217" y="2125"/>
                    <a:pt x="570" y="2092"/>
                    <a:pt x="1069" y="2015"/>
                  </a:cubicBezTo>
                  <a:cubicBezTo>
                    <a:pt x="1912" y="1889"/>
                    <a:pt x="2742" y="1701"/>
                    <a:pt x="3572" y="1462"/>
                  </a:cubicBezTo>
                  <a:cubicBezTo>
                    <a:pt x="4389" y="1223"/>
                    <a:pt x="5194" y="921"/>
                    <a:pt x="5961" y="544"/>
                  </a:cubicBezTo>
                  <a:cubicBezTo>
                    <a:pt x="6200" y="431"/>
                    <a:pt x="6426" y="305"/>
                    <a:pt x="6652" y="167"/>
                  </a:cubicBezTo>
                  <a:cubicBezTo>
                    <a:pt x="6803" y="66"/>
                    <a:pt x="6879" y="3"/>
                    <a:pt x="6879" y="3"/>
                  </a:cubicBezTo>
                  <a:cubicBezTo>
                    <a:pt x="6878" y="2"/>
                    <a:pt x="6876" y="1"/>
                    <a:pt x="6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6210825" y="2043575"/>
              <a:ext cx="232350" cy="199000"/>
            </a:xfrm>
            <a:custGeom>
              <a:avLst/>
              <a:gdLst/>
              <a:ahLst/>
              <a:cxnLst/>
              <a:rect l="l" t="t" r="r" b="b"/>
              <a:pathLst>
                <a:path w="9294" h="7960" extrusionOk="0">
                  <a:moveTo>
                    <a:pt x="5307" y="1"/>
                  </a:moveTo>
                  <a:cubicBezTo>
                    <a:pt x="1761" y="1"/>
                    <a:pt x="1" y="4289"/>
                    <a:pt x="2503" y="6791"/>
                  </a:cubicBezTo>
                  <a:cubicBezTo>
                    <a:pt x="3315" y="7599"/>
                    <a:pt x="4309" y="7960"/>
                    <a:pt x="5284" y="7960"/>
                  </a:cubicBezTo>
                  <a:cubicBezTo>
                    <a:pt x="7332" y="7960"/>
                    <a:pt x="9294" y="6368"/>
                    <a:pt x="9294" y="3975"/>
                  </a:cubicBezTo>
                  <a:cubicBezTo>
                    <a:pt x="9281" y="1774"/>
                    <a:pt x="7508" y="1"/>
                    <a:pt x="5307"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6246675" y="2070300"/>
              <a:ext cx="169150" cy="145100"/>
            </a:xfrm>
            <a:custGeom>
              <a:avLst/>
              <a:gdLst/>
              <a:ahLst/>
              <a:cxnLst/>
              <a:rect l="l" t="t" r="r" b="b"/>
              <a:pathLst>
                <a:path w="6766" h="5804" extrusionOk="0">
                  <a:moveTo>
                    <a:pt x="3873" y="1"/>
                  </a:moveTo>
                  <a:cubicBezTo>
                    <a:pt x="1296" y="1"/>
                    <a:pt x="0" y="3119"/>
                    <a:pt x="1824" y="4943"/>
                  </a:cubicBezTo>
                  <a:cubicBezTo>
                    <a:pt x="2415" y="5538"/>
                    <a:pt x="3142" y="5804"/>
                    <a:pt x="3855" y="5804"/>
                  </a:cubicBezTo>
                  <a:cubicBezTo>
                    <a:pt x="5341" y="5804"/>
                    <a:pt x="6766" y="4648"/>
                    <a:pt x="6766" y="2906"/>
                  </a:cubicBezTo>
                  <a:cubicBezTo>
                    <a:pt x="6766" y="1296"/>
                    <a:pt x="5470" y="1"/>
                    <a:pt x="3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6302625" y="2093575"/>
              <a:ext cx="79875" cy="90250"/>
            </a:xfrm>
            <a:custGeom>
              <a:avLst/>
              <a:gdLst/>
              <a:ahLst/>
              <a:cxnLst/>
              <a:rect l="l" t="t" r="r" b="b"/>
              <a:pathLst>
                <a:path w="3195" h="3610" extrusionOk="0">
                  <a:moveTo>
                    <a:pt x="1522" y="0"/>
                  </a:moveTo>
                  <a:lnTo>
                    <a:pt x="1485" y="25"/>
                  </a:lnTo>
                  <a:lnTo>
                    <a:pt x="47" y="963"/>
                  </a:lnTo>
                  <a:lnTo>
                    <a:pt x="47" y="963"/>
                  </a:lnTo>
                  <a:cubicBezTo>
                    <a:pt x="49" y="958"/>
                    <a:pt x="50" y="954"/>
                    <a:pt x="49" y="954"/>
                  </a:cubicBezTo>
                  <a:lnTo>
                    <a:pt x="49" y="954"/>
                  </a:lnTo>
                  <a:cubicBezTo>
                    <a:pt x="48" y="954"/>
                    <a:pt x="45" y="958"/>
                    <a:pt x="38" y="969"/>
                  </a:cubicBezTo>
                  <a:lnTo>
                    <a:pt x="47" y="963"/>
                  </a:lnTo>
                  <a:lnTo>
                    <a:pt x="47" y="963"/>
                  </a:lnTo>
                  <a:cubicBezTo>
                    <a:pt x="37" y="989"/>
                    <a:pt x="4" y="1057"/>
                    <a:pt x="1" y="1057"/>
                  </a:cubicBezTo>
                  <a:cubicBezTo>
                    <a:pt x="1" y="1057"/>
                    <a:pt x="1" y="1057"/>
                    <a:pt x="1" y="1057"/>
                  </a:cubicBezTo>
                  <a:lnTo>
                    <a:pt x="1" y="1107"/>
                  </a:lnTo>
                  <a:lnTo>
                    <a:pt x="1" y="1157"/>
                  </a:lnTo>
                  <a:lnTo>
                    <a:pt x="13" y="1270"/>
                  </a:lnTo>
                  <a:lnTo>
                    <a:pt x="26" y="1497"/>
                  </a:lnTo>
                  <a:cubicBezTo>
                    <a:pt x="26" y="1648"/>
                    <a:pt x="38" y="1786"/>
                    <a:pt x="51" y="1937"/>
                  </a:cubicBezTo>
                  <a:cubicBezTo>
                    <a:pt x="64" y="2226"/>
                    <a:pt x="89" y="2503"/>
                    <a:pt x="101" y="2767"/>
                  </a:cubicBezTo>
                  <a:lnTo>
                    <a:pt x="101" y="2817"/>
                  </a:lnTo>
                  <a:lnTo>
                    <a:pt x="139" y="2842"/>
                  </a:lnTo>
                  <a:lnTo>
                    <a:pt x="1686" y="3597"/>
                  </a:lnTo>
                  <a:lnTo>
                    <a:pt x="1723" y="3609"/>
                  </a:lnTo>
                  <a:lnTo>
                    <a:pt x="1761" y="3597"/>
                  </a:lnTo>
                  <a:cubicBezTo>
                    <a:pt x="2214" y="3295"/>
                    <a:pt x="2566" y="3043"/>
                    <a:pt x="2805" y="2867"/>
                  </a:cubicBezTo>
                  <a:cubicBezTo>
                    <a:pt x="2931" y="2792"/>
                    <a:pt x="3056" y="2691"/>
                    <a:pt x="3170" y="2591"/>
                  </a:cubicBezTo>
                  <a:lnTo>
                    <a:pt x="3170" y="2591"/>
                  </a:lnTo>
                  <a:cubicBezTo>
                    <a:pt x="3019" y="2654"/>
                    <a:pt x="2880" y="2742"/>
                    <a:pt x="2742" y="2830"/>
                  </a:cubicBezTo>
                  <a:cubicBezTo>
                    <a:pt x="2496" y="2977"/>
                    <a:pt x="2141" y="3197"/>
                    <a:pt x="1714" y="3466"/>
                  </a:cubicBezTo>
                  <a:lnTo>
                    <a:pt x="1714" y="3466"/>
                  </a:lnTo>
                  <a:lnTo>
                    <a:pt x="263" y="2729"/>
                  </a:lnTo>
                  <a:lnTo>
                    <a:pt x="263" y="2729"/>
                  </a:lnTo>
                  <a:cubicBezTo>
                    <a:pt x="250" y="2475"/>
                    <a:pt x="226" y="2200"/>
                    <a:pt x="214" y="1937"/>
                  </a:cubicBezTo>
                  <a:cubicBezTo>
                    <a:pt x="214" y="1786"/>
                    <a:pt x="202" y="1648"/>
                    <a:pt x="189" y="1497"/>
                  </a:cubicBezTo>
                  <a:lnTo>
                    <a:pt x="177" y="1270"/>
                  </a:lnTo>
                  <a:lnTo>
                    <a:pt x="177" y="1157"/>
                  </a:lnTo>
                  <a:lnTo>
                    <a:pt x="177" y="1107"/>
                  </a:lnTo>
                  <a:lnTo>
                    <a:pt x="1548" y="201"/>
                  </a:lnTo>
                  <a:lnTo>
                    <a:pt x="3008" y="914"/>
                  </a:lnTo>
                  <a:lnTo>
                    <a:pt x="3008" y="914"/>
                  </a:lnTo>
                  <a:cubicBezTo>
                    <a:pt x="3045" y="1414"/>
                    <a:pt x="3082" y="1830"/>
                    <a:pt x="3119" y="2125"/>
                  </a:cubicBezTo>
                  <a:cubicBezTo>
                    <a:pt x="3119" y="2276"/>
                    <a:pt x="3144" y="2440"/>
                    <a:pt x="3182" y="2591"/>
                  </a:cubicBezTo>
                  <a:cubicBezTo>
                    <a:pt x="3195" y="2440"/>
                    <a:pt x="3195" y="2289"/>
                    <a:pt x="3182" y="2138"/>
                  </a:cubicBezTo>
                  <a:cubicBezTo>
                    <a:pt x="3170" y="1849"/>
                    <a:pt x="3157" y="1409"/>
                    <a:pt x="3132" y="868"/>
                  </a:cubicBezTo>
                  <a:lnTo>
                    <a:pt x="3132" y="830"/>
                  </a:lnTo>
                  <a:lnTo>
                    <a:pt x="3107" y="805"/>
                  </a:lnTo>
                  <a:lnTo>
                    <a:pt x="1573" y="25"/>
                  </a:lnTo>
                  <a:lnTo>
                    <a:pt x="15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5963100" y="1848675"/>
              <a:ext cx="599550" cy="97175"/>
            </a:xfrm>
            <a:custGeom>
              <a:avLst/>
              <a:gdLst/>
              <a:ahLst/>
              <a:cxnLst/>
              <a:rect l="l" t="t" r="r" b="b"/>
              <a:pathLst>
                <a:path w="23982" h="3887" extrusionOk="0">
                  <a:moveTo>
                    <a:pt x="16213" y="0"/>
                  </a:moveTo>
                  <a:cubicBezTo>
                    <a:pt x="16170" y="0"/>
                    <a:pt x="16127" y="0"/>
                    <a:pt x="16084" y="1"/>
                  </a:cubicBezTo>
                  <a:cubicBezTo>
                    <a:pt x="7106" y="1"/>
                    <a:pt x="1" y="3886"/>
                    <a:pt x="1" y="3886"/>
                  </a:cubicBezTo>
                  <a:cubicBezTo>
                    <a:pt x="1" y="3886"/>
                    <a:pt x="7131" y="38"/>
                    <a:pt x="16147" y="38"/>
                  </a:cubicBezTo>
                  <a:cubicBezTo>
                    <a:pt x="16192" y="38"/>
                    <a:pt x="16238" y="38"/>
                    <a:pt x="16284" y="38"/>
                  </a:cubicBezTo>
                  <a:cubicBezTo>
                    <a:pt x="18879" y="38"/>
                    <a:pt x="21472" y="390"/>
                    <a:pt x="23981" y="1095"/>
                  </a:cubicBezTo>
                  <a:cubicBezTo>
                    <a:pt x="21457" y="377"/>
                    <a:pt x="18836" y="0"/>
                    <a:pt x="1621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5963100" y="1849600"/>
              <a:ext cx="599550" cy="110400"/>
            </a:xfrm>
            <a:custGeom>
              <a:avLst/>
              <a:gdLst/>
              <a:ahLst/>
              <a:cxnLst/>
              <a:rect l="l" t="t" r="r" b="b"/>
              <a:pathLst>
                <a:path w="23982" h="4416" extrusionOk="0">
                  <a:moveTo>
                    <a:pt x="16284" y="1"/>
                  </a:moveTo>
                  <a:cubicBezTo>
                    <a:pt x="16238" y="1"/>
                    <a:pt x="16193" y="1"/>
                    <a:pt x="16147" y="1"/>
                  </a:cubicBezTo>
                  <a:cubicBezTo>
                    <a:pt x="7131" y="1"/>
                    <a:pt x="1" y="3849"/>
                    <a:pt x="1" y="3849"/>
                  </a:cubicBezTo>
                  <a:cubicBezTo>
                    <a:pt x="2956" y="4214"/>
                    <a:pt x="5936" y="4402"/>
                    <a:pt x="8904" y="4415"/>
                  </a:cubicBezTo>
                  <a:cubicBezTo>
                    <a:pt x="10677" y="4415"/>
                    <a:pt x="12450" y="4327"/>
                    <a:pt x="14223" y="4151"/>
                  </a:cubicBezTo>
                  <a:cubicBezTo>
                    <a:pt x="14210" y="4138"/>
                    <a:pt x="14210" y="4138"/>
                    <a:pt x="14223" y="4138"/>
                  </a:cubicBezTo>
                  <a:lnTo>
                    <a:pt x="13934" y="3786"/>
                  </a:lnTo>
                  <a:cubicBezTo>
                    <a:pt x="13179" y="2856"/>
                    <a:pt x="12500" y="2013"/>
                    <a:pt x="12010" y="1397"/>
                  </a:cubicBezTo>
                  <a:cubicBezTo>
                    <a:pt x="11771" y="1083"/>
                    <a:pt x="11570" y="831"/>
                    <a:pt x="11444" y="655"/>
                  </a:cubicBezTo>
                  <a:cubicBezTo>
                    <a:pt x="11369" y="567"/>
                    <a:pt x="11306" y="467"/>
                    <a:pt x="11255" y="366"/>
                  </a:cubicBezTo>
                  <a:lnTo>
                    <a:pt x="11255" y="366"/>
                  </a:lnTo>
                  <a:cubicBezTo>
                    <a:pt x="11343" y="441"/>
                    <a:pt x="11419" y="517"/>
                    <a:pt x="11494" y="605"/>
                  </a:cubicBezTo>
                  <a:cubicBezTo>
                    <a:pt x="11645" y="768"/>
                    <a:pt x="11846" y="1020"/>
                    <a:pt x="12098" y="1309"/>
                  </a:cubicBezTo>
                  <a:cubicBezTo>
                    <a:pt x="12613" y="1913"/>
                    <a:pt x="13305" y="2755"/>
                    <a:pt x="14072" y="3686"/>
                  </a:cubicBezTo>
                  <a:lnTo>
                    <a:pt x="14349" y="4025"/>
                  </a:lnTo>
                  <a:lnTo>
                    <a:pt x="14386" y="4063"/>
                  </a:lnTo>
                  <a:cubicBezTo>
                    <a:pt x="14399" y="4076"/>
                    <a:pt x="14424" y="4101"/>
                    <a:pt x="14424" y="4126"/>
                  </a:cubicBezTo>
                  <a:cubicBezTo>
                    <a:pt x="21617" y="3308"/>
                    <a:pt x="23981" y="1058"/>
                    <a:pt x="23981" y="1058"/>
                  </a:cubicBezTo>
                  <a:cubicBezTo>
                    <a:pt x="21472" y="353"/>
                    <a:pt x="18891" y="1"/>
                    <a:pt x="16284"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6244150" y="1858725"/>
              <a:ext cx="79250" cy="94650"/>
            </a:xfrm>
            <a:custGeom>
              <a:avLst/>
              <a:gdLst/>
              <a:ahLst/>
              <a:cxnLst/>
              <a:rect l="l" t="t" r="r" b="b"/>
              <a:pathLst>
                <a:path w="3170" h="3786" extrusionOk="0">
                  <a:moveTo>
                    <a:pt x="1" y="1"/>
                  </a:moveTo>
                  <a:lnTo>
                    <a:pt x="1" y="1"/>
                  </a:lnTo>
                  <a:cubicBezTo>
                    <a:pt x="51" y="102"/>
                    <a:pt x="114" y="202"/>
                    <a:pt x="189" y="290"/>
                  </a:cubicBezTo>
                  <a:cubicBezTo>
                    <a:pt x="328" y="466"/>
                    <a:pt x="516" y="718"/>
                    <a:pt x="755" y="1020"/>
                  </a:cubicBezTo>
                  <a:cubicBezTo>
                    <a:pt x="1246" y="1648"/>
                    <a:pt x="1925" y="2491"/>
                    <a:pt x="2692" y="3421"/>
                  </a:cubicBezTo>
                  <a:lnTo>
                    <a:pt x="2968" y="3761"/>
                  </a:lnTo>
                  <a:cubicBezTo>
                    <a:pt x="2968" y="3773"/>
                    <a:pt x="2968" y="3773"/>
                    <a:pt x="2968" y="3786"/>
                  </a:cubicBezTo>
                  <a:lnTo>
                    <a:pt x="3170" y="3761"/>
                  </a:lnTo>
                  <a:cubicBezTo>
                    <a:pt x="3170" y="3736"/>
                    <a:pt x="3157" y="3711"/>
                    <a:pt x="3132" y="3698"/>
                  </a:cubicBezTo>
                  <a:lnTo>
                    <a:pt x="3094" y="3660"/>
                  </a:lnTo>
                  <a:lnTo>
                    <a:pt x="2818" y="3321"/>
                  </a:lnTo>
                  <a:cubicBezTo>
                    <a:pt x="2063" y="2390"/>
                    <a:pt x="1359" y="1548"/>
                    <a:pt x="856" y="944"/>
                  </a:cubicBezTo>
                  <a:cubicBezTo>
                    <a:pt x="592" y="642"/>
                    <a:pt x="391" y="403"/>
                    <a:pt x="240" y="240"/>
                  </a:cubicBezTo>
                  <a:cubicBezTo>
                    <a:pt x="164" y="152"/>
                    <a:pt x="89" y="76"/>
                    <a:pt x="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6429600" y="3901950"/>
              <a:ext cx="8325" cy="5175"/>
            </a:xfrm>
            <a:custGeom>
              <a:avLst/>
              <a:gdLst/>
              <a:ahLst/>
              <a:cxnLst/>
              <a:rect l="l" t="t" r="r" b="b"/>
              <a:pathLst>
                <a:path w="333" h="207" extrusionOk="0">
                  <a:moveTo>
                    <a:pt x="189" y="1"/>
                  </a:moveTo>
                  <a:cubicBezTo>
                    <a:pt x="164" y="1"/>
                    <a:pt x="139" y="7"/>
                    <a:pt x="115" y="21"/>
                  </a:cubicBezTo>
                  <a:lnTo>
                    <a:pt x="103" y="21"/>
                  </a:lnTo>
                  <a:cubicBezTo>
                    <a:pt x="1" y="105"/>
                    <a:pt x="144" y="207"/>
                    <a:pt x="245" y="207"/>
                  </a:cubicBezTo>
                  <a:cubicBezTo>
                    <a:pt x="294" y="207"/>
                    <a:pt x="333" y="183"/>
                    <a:pt x="329" y="121"/>
                  </a:cubicBezTo>
                  <a:cubicBezTo>
                    <a:pt x="320" y="47"/>
                    <a:pt x="257" y="1"/>
                    <a:pt x="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6302625" y="2618250"/>
              <a:ext cx="306850" cy="932050"/>
            </a:xfrm>
            <a:custGeom>
              <a:avLst/>
              <a:gdLst/>
              <a:ahLst/>
              <a:cxnLst/>
              <a:rect l="l" t="t" r="r" b="b"/>
              <a:pathLst>
                <a:path w="12274" h="37282" extrusionOk="0">
                  <a:moveTo>
                    <a:pt x="7458" y="1"/>
                  </a:moveTo>
                  <a:cubicBezTo>
                    <a:pt x="2641" y="1"/>
                    <a:pt x="1" y="2717"/>
                    <a:pt x="139" y="7784"/>
                  </a:cubicBezTo>
                  <a:cubicBezTo>
                    <a:pt x="340" y="16071"/>
                    <a:pt x="1195" y="24358"/>
                    <a:pt x="3295" y="32381"/>
                  </a:cubicBezTo>
                  <a:cubicBezTo>
                    <a:pt x="3660" y="33751"/>
                    <a:pt x="4087" y="35185"/>
                    <a:pt x="5081" y="36203"/>
                  </a:cubicBezTo>
                  <a:cubicBezTo>
                    <a:pt x="5709" y="36856"/>
                    <a:pt x="6642" y="37281"/>
                    <a:pt x="7532" y="37281"/>
                  </a:cubicBezTo>
                  <a:cubicBezTo>
                    <a:pt x="8032" y="37281"/>
                    <a:pt x="8518" y="37147"/>
                    <a:pt x="8929" y="36845"/>
                  </a:cubicBezTo>
                  <a:cubicBezTo>
                    <a:pt x="9910" y="36115"/>
                    <a:pt x="10136" y="34770"/>
                    <a:pt x="10262" y="33550"/>
                  </a:cubicBezTo>
                  <a:cubicBezTo>
                    <a:pt x="11318" y="24157"/>
                    <a:pt x="11909" y="16285"/>
                    <a:pt x="12022" y="6829"/>
                  </a:cubicBezTo>
                  <a:cubicBezTo>
                    <a:pt x="12022" y="6829"/>
                    <a:pt x="12274" y="1"/>
                    <a:pt x="74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6313000" y="2623275"/>
              <a:ext cx="118550" cy="543575"/>
            </a:xfrm>
            <a:custGeom>
              <a:avLst/>
              <a:gdLst/>
              <a:ahLst/>
              <a:cxnLst/>
              <a:rect l="l" t="t" r="r" b="b"/>
              <a:pathLst>
                <a:path w="4742" h="21743" extrusionOk="0">
                  <a:moveTo>
                    <a:pt x="4326" y="1"/>
                  </a:moveTo>
                  <a:cubicBezTo>
                    <a:pt x="4050" y="1"/>
                    <a:pt x="3786" y="51"/>
                    <a:pt x="3547" y="177"/>
                  </a:cubicBezTo>
                  <a:cubicBezTo>
                    <a:pt x="3735" y="177"/>
                    <a:pt x="3924" y="189"/>
                    <a:pt x="4113" y="215"/>
                  </a:cubicBezTo>
                  <a:cubicBezTo>
                    <a:pt x="4314" y="139"/>
                    <a:pt x="4528" y="89"/>
                    <a:pt x="4741" y="39"/>
                  </a:cubicBezTo>
                  <a:cubicBezTo>
                    <a:pt x="4603" y="13"/>
                    <a:pt x="4477" y="1"/>
                    <a:pt x="4339" y="1"/>
                  </a:cubicBezTo>
                  <a:close/>
                  <a:moveTo>
                    <a:pt x="1" y="13908"/>
                  </a:moveTo>
                  <a:cubicBezTo>
                    <a:pt x="38" y="16059"/>
                    <a:pt x="416" y="19064"/>
                    <a:pt x="818" y="21743"/>
                  </a:cubicBezTo>
                  <a:cubicBezTo>
                    <a:pt x="453" y="19140"/>
                    <a:pt x="189" y="16524"/>
                    <a:pt x="13" y="13908"/>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6313325" y="2624225"/>
              <a:ext cx="178275" cy="697600"/>
            </a:xfrm>
            <a:custGeom>
              <a:avLst/>
              <a:gdLst/>
              <a:ahLst/>
              <a:cxnLst/>
              <a:rect l="l" t="t" r="r" b="b"/>
              <a:pathLst>
                <a:path w="7131" h="27904" extrusionOk="0">
                  <a:moveTo>
                    <a:pt x="4716" y="1"/>
                  </a:moveTo>
                  <a:cubicBezTo>
                    <a:pt x="4502" y="51"/>
                    <a:pt x="4288" y="114"/>
                    <a:pt x="4087" y="177"/>
                  </a:cubicBezTo>
                  <a:cubicBezTo>
                    <a:pt x="4766" y="252"/>
                    <a:pt x="5407" y="453"/>
                    <a:pt x="5822" y="994"/>
                  </a:cubicBezTo>
                  <a:cubicBezTo>
                    <a:pt x="6388" y="1711"/>
                    <a:pt x="6262" y="2754"/>
                    <a:pt x="6112" y="3660"/>
                  </a:cubicBezTo>
                  <a:cubicBezTo>
                    <a:pt x="5659" y="6376"/>
                    <a:pt x="5181" y="9205"/>
                    <a:pt x="3622" y="11469"/>
                  </a:cubicBezTo>
                  <a:cubicBezTo>
                    <a:pt x="2754" y="12701"/>
                    <a:pt x="1459" y="13556"/>
                    <a:pt x="0" y="13870"/>
                  </a:cubicBezTo>
                  <a:cubicBezTo>
                    <a:pt x="189" y="16499"/>
                    <a:pt x="440" y="19114"/>
                    <a:pt x="805" y="21705"/>
                  </a:cubicBezTo>
                  <a:cubicBezTo>
                    <a:pt x="1321" y="25062"/>
                    <a:pt x="1874" y="27904"/>
                    <a:pt x="1874" y="27904"/>
                  </a:cubicBezTo>
                  <a:cubicBezTo>
                    <a:pt x="4125" y="26118"/>
                    <a:pt x="4766" y="23188"/>
                    <a:pt x="4904" y="20309"/>
                  </a:cubicBezTo>
                  <a:cubicBezTo>
                    <a:pt x="5043" y="17429"/>
                    <a:pt x="4653" y="14524"/>
                    <a:pt x="5156" y="11682"/>
                  </a:cubicBezTo>
                  <a:cubicBezTo>
                    <a:pt x="5671" y="8740"/>
                    <a:pt x="7130" y="5898"/>
                    <a:pt x="6791" y="2918"/>
                  </a:cubicBezTo>
                  <a:cubicBezTo>
                    <a:pt x="6690" y="1975"/>
                    <a:pt x="6363" y="1007"/>
                    <a:pt x="5621" y="415"/>
                  </a:cubicBezTo>
                  <a:cubicBezTo>
                    <a:pt x="5357" y="214"/>
                    <a:pt x="5055" y="63"/>
                    <a:pt x="4728" y="1"/>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6406050" y="2916275"/>
              <a:ext cx="81775" cy="634100"/>
            </a:xfrm>
            <a:custGeom>
              <a:avLst/>
              <a:gdLst/>
              <a:ahLst/>
              <a:cxnLst/>
              <a:rect l="l" t="t" r="r" b="b"/>
              <a:pathLst>
                <a:path w="3271" h="25364" extrusionOk="0">
                  <a:moveTo>
                    <a:pt x="1" y="0"/>
                  </a:moveTo>
                  <a:cubicBezTo>
                    <a:pt x="1" y="89"/>
                    <a:pt x="1" y="177"/>
                    <a:pt x="13" y="265"/>
                  </a:cubicBezTo>
                  <a:cubicBezTo>
                    <a:pt x="26" y="453"/>
                    <a:pt x="39" y="692"/>
                    <a:pt x="64" y="1006"/>
                  </a:cubicBezTo>
                  <a:cubicBezTo>
                    <a:pt x="101" y="1648"/>
                    <a:pt x="177" y="2591"/>
                    <a:pt x="277" y="3735"/>
                  </a:cubicBezTo>
                  <a:cubicBezTo>
                    <a:pt x="491" y="6049"/>
                    <a:pt x="818" y="9230"/>
                    <a:pt x="1271" y="12726"/>
                  </a:cubicBezTo>
                  <a:cubicBezTo>
                    <a:pt x="1724" y="16235"/>
                    <a:pt x="2214" y="19403"/>
                    <a:pt x="2591" y="21679"/>
                  </a:cubicBezTo>
                  <a:cubicBezTo>
                    <a:pt x="2780" y="22824"/>
                    <a:pt x="2943" y="23754"/>
                    <a:pt x="3069" y="24383"/>
                  </a:cubicBezTo>
                  <a:cubicBezTo>
                    <a:pt x="3119" y="24685"/>
                    <a:pt x="3170" y="24924"/>
                    <a:pt x="3207" y="25112"/>
                  </a:cubicBezTo>
                  <a:cubicBezTo>
                    <a:pt x="3220" y="25200"/>
                    <a:pt x="3245" y="25288"/>
                    <a:pt x="3270" y="25364"/>
                  </a:cubicBezTo>
                  <a:cubicBezTo>
                    <a:pt x="3270" y="25276"/>
                    <a:pt x="3258" y="25188"/>
                    <a:pt x="3245" y="25112"/>
                  </a:cubicBezTo>
                  <a:cubicBezTo>
                    <a:pt x="3220" y="24924"/>
                    <a:pt x="3182" y="24672"/>
                    <a:pt x="3132" y="24370"/>
                  </a:cubicBezTo>
                  <a:cubicBezTo>
                    <a:pt x="3031" y="23704"/>
                    <a:pt x="2893" y="22786"/>
                    <a:pt x="2717" y="21667"/>
                  </a:cubicBezTo>
                  <a:cubicBezTo>
                    <a:pt x="2365" y="19366"/>
                    <a:pt x="1887" y="16209"/>
                    <a:pt x="1447" y="12701"/>
                  </a:cubicBezTo>
                  <a:cubicBezTo>
                    <a:pt x="994" y="9205"/>
                    <a:pt x="642" y="6024"/>
                    <a:pt x="403" y="3723"/>
                  </a:cubicBezTo>
                  <a:cubicBezTo>
                    <a:pt x="277" y="2578"/>
                    <a:pt x="189" y="1660"/>
                    <a:pt x="127" y="994"/>
                  </a:cubicBezTo>
                  <a:cubicBezTo>
                    <a:pt x="89" y="692"/>
                    <a:pt x="64" y="441"/>
                    <a:pt x="39" y="252"/>
                  </a:cubicBezTo>
                  <a:cubicBezTo>
                    <a:pt x="39" y="164"/>
                    <a:pt x="26" y="7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6042950" y="2627775"/>
              <a:ext cx="430400" cy="346700"/>
            </a:xfrm>
            <a:custGeom>
              <a:avLst/>
              <a:gdLst/>
              <a:ahLst/>
              <a:cxnLst/>
              <a:rect l="l" t="t" r="r" b="b"/>
              <a:pathLst>
                <a:path w="17216" h="13868" extrusionOk="0">
                  <a:moveTo>
                    <a:pt x="14192" y="0"/>
                  </a:moveTo>
                  <a:cubicBezTo>
                    <a:pt x="14033" y="0"/>
                    <a:pt x="13875" y="4"/>
                    <a:pt x="13720" y="9"/>
                  </a:cubicBezTo>
                  <a:lnTo>
                    <a:pt x="3660" y="336"/>
                  </a:lnTo>
                  <a:cubicBezTo>
                    <a:pt x="3660" y="336"/>
                    <a:pt x="1" y="1380"/>
                    <a:pt x="1" y="3593"/>
                  </a:cubicBezTo>
                  <a:cubicBezTo>
                    <a:pt x="1" y="5794"/>
                    <a:pt x="4352" y="11905"/>
                    <a:pt x="7433" y="13402"/>
                  </a:cubicBezTo>
                  <a:cubicBezTo>
                    <a:pt x="8081" y="13717"/>
                    <a:pt x="8809" y="13867"/>
                    <a:pt x="9555" y="13867"/>
                  </a:cubicBezTo>
                  <a:cubicBezTo>
                    <a:pt x="11395" y="13867"/>
                    <a:pt x="13339" y="12950"/>
                    <a:pt x="14449" y="11339"/>
                  </a:cubicBezTo>
                  <a:cubicBezTo>
                    <a:pt x="16009" y="9063"/>
                    <a:pt x="16499" y="6247"/>
                    <a:pt x="16939" y="3518"/>
                  </a:cubicBezTo>
                  <a:cubicBezTo>
                    <a:pt x="17103" y="2612"/>
                    <a:pt x="17216" y="1581"/>
                    <a:pt x="16650" y="852"/>
                  </a:cubicBezTo>
                  <a:cubicBezTo>
                    <a:pt x="16092" y="133"/>
                    <a:pt x="15121" y="0"/>
                    <a:pt x="14192"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6360150" y="3563925"/>
              <a:ext cx="217275" cy="758550"/>
            </a:xfrm>
            <a:custGeom>
              <a:avLst/>
              <a:gdLst/>
              <a:ahLst/>
              <a:cxnLst/>
              <a:rect l="l" t="t" r="r" b="b"/>
              <a:pathLst>
                <a:path w="8691" h="30342" extrusionOk="0">
                  <a:moveTo>
                    <a:pt x="5520" y="0"/>
                  </a:moveTo>
                  <a:cubicBezTo>
                    <a:pt x="4854" y="0"/>
                    <a:pt x="4191" y="135"/>
                    <a:pt x="3534" y="263"/>
                  </a:cubicBezTo>
                  <a:lnTo>
                    <a:pt x="3396" y="225"/>
                  </a:lnTo>
                  <a:cubicBezTo>
                    <a:pt x="2302" y="275"/>
                    <a:pt x="1397" y="1143"/>
                    <a:pt x="969" y="2136"/>
                  </a:cubicBezTo>
                  <a:cubicBezTo>
                    <a:pt x="542" y="3130"/>
                    <a:pt x="504" y="4249"/>
                    <a:pt x="454" y="5330"/>
                  </a:cubicBezTo>
                  <a:cubicBezTo>
                    <a:pt x="227" y="11932"/>
                    <a:pt x="1" y="18534"/>
                    <a:pt x="366" y="25123"/>
                  </a:cubicBezTo>
                  <a:cubicBezTo>
                    <a:pt x="441" y="26556"/>
                    <a:pt x="579" y="28065"/>
                    <a:pt x="1447" y="29197"/>
                  </a:cubicBezTo>
                  <a:cubicBezTo>
                    <a:pt x="1988" y="29893"/>
                    <a:pt x="2904" y="30341"/>
                    <a:pt x="3758" y="30341"/>
                  </a:cubicBezTo>
                  <a:cubicBezTo>
                    <a:pt x="4293" y="30341"/>
                    <a:pt x="4804" y="30165"/>
                    <a:pt x="5182" y="29763"/>
                  </a:cubicBezTo>
                  <a:cubicBezTo>
                    <a:pt x="5748" y="29172"/>
                    <a:pt x="5861" y="28304"/>
                    <a:pt x="5949" y="27487"/>
                  </a:cubicBezTo>
                  <a:cubicBezTo>
                    <a:pt x="6804" y="19628"/>
                    <a:pt x="7659" y="11768"/>
                    <a:pt x="8514" y="3909"/>
                  </a:cubicBezTo>
                  <a:cubicBezTo>
                    <a:pt x="8602" y="3029"/>
                    <a:pt x="8690" y="2061"/>
                    <a:pt x="8237" y="1294"/>
                  </a:cubicBezTo>
                  <a:cubicBezTo>
                    <a:pt x="7797" y="552"/>
                    <a:pt x="6942" y="149"/>
                    <a:pt x="6087" y="36"/>
                  </a:cubicBezTo>
                  <a:cubicBezTo>
                    <a:pt x="5898" y="11"/>
                    <a:pt x="5709" y="0"/>
                    <a:pt x="55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6399150" y="3576775"/>
              <a:ext cx="42150" cy="768950"/>
            </a:xfrm>
            <a:custGeom>
              <a:avLst/>
              <a:gdLst/>
              <a:ahLst/>
              <a:cxnLst/>
              <a:rect l="l" t="t" r="r" b="b"/>
              <a:pathLst>
                <a:path w="1686" h="30758" extrusionOk="0">
                  <a:moveTo>
                    <a:pt x="1685" y="0"/>
                  </a:moveTo>
                  <a:lnTo>
                    <a:pt x="1685" y="0"/>
                  </a:lnTo>
                  <a:cubicBezTo>
                    <a:pt x="1660" y="13"/>
                    <a:pt x="1647" y="38"/>
                    <a:pt x="1635" y="63"/>
                  </a:cubicBezTo>
                  <a:lnTo>
                    <a:pt x="1484" y="252"/>
                  </a:lnTo>
                  <a:cubicBezTo>
                    <a:pt x="1321" y="503"/>
                    <a:pt x="1182" y="767"/>
                    <a:pt x="1069" y="1044"/>
                  </a:cubicBezTo>
                  <a:cubicBezTo>
                    <a:pt x="742" y="1773"/>
                    <a:pt x="541" y="2917"/>
                    <a:pt x="491" y="4313"/>
                  </a:cubicBezTo>
                  <a:cubicBezTo>
                    <a:pt x="403" y="7130"/>
                    <a:pt x="289" y="10990"/>
                    <a:pt x="151" y="15266"/>
                  </a:cubicBezTo>
                  <a:cubicBezTo>
                    <a:pt x="25" y="19541"/>
                    <a:pt x="0" y="23427"/>
                    <a:pt x="126" y="26231"/>
                  </a:cubicBezTo>
                  <a:cubicBezTo>
                    <a:pt x="201" y="27627"/>
                    <a:pt x="277" y="28759"/>
                    <a:pt x="352" y="29538"/>
                  </a:cubicBezTo>
                  <a:cubicBezTo>
                    <a:pt x="390" y="29928"/>
                    <a:pt x="428" y="30230"/>
                    <a:pt x="453" y="30444"/>
                  </a:cubicBezTo>
                  <a:cubicBezTo>
                    <a:pt x="465" y="30532"/>
                    <a:pt x="478" y="30607"/>
                    <a:pt x="478" y="30670"/>
                  </a:cubicBezTo>
                  <a:cubicBezTo>
                    <a:pt x="478" y="30695"/>
                    <a:pt x="491" y="30720"/>
                    <a:pt x="503" y="30758"/>
                  </a:cubicBezTo>
                  <a:cubicBezTo>
                    <a:pt x="503" y="30733"/>
                    <a:pt x="503" y="30695"/>
                    <a:pt x="503" y="30670"/>
                  </a:cubicBezTo>
                  <a:cubicBezTo>
                    <a:pt x="491" y="30607"/>
                    <a:pt x="491" y="30532"/>
                    <a:pt x="491" y="30444"/>
                  </a:cubicBezTo>
                  <a:cubicBezTo>
                    <a:pt x="465" y="30217"/>
                    <a:pt x="453" y="29915"/>
                    <a:pt x="428" y="29538"/>
                  </a:cubicBezTo>
                  <a:cubicBezTo>
                    <a:pt x="365" y="28759"/>
                    <a:pt x="302" y="27627"/>
                    <a:pt x="252" y="26218"/>
                  </a:cubicBezTo>
                  <a:cubicBezTo>
                    <a:pt x="151" y="23427"/>
                    <a:pt x="214" y="19541"/>
                    <a:pt x="327" y="15278"/>
                  </a:cubicBezTo>
                  <a:cubicBezTo>
                    <a:pt x="440" y="11003"/>
                    <a:pt x="541" y="7143"/>
                    <a:pt x="616" y="4326"/>
                  </a:cubicBezTo>
                  <a:cubicBezTo>
                    <a:pt x="654" y="2930"/>
                    <a:pt x="830" y="1798"/>
                    <a:pt x="1132" y="1081"/>
                  </a:cubicBezTo>
                  <a:cubicBezTo>
                    <a:pt x="1232" y="792"/>
                    <a:pt x="1371" y="528"/>
                    <a:pt x="1522" y="264"/>
                  </a:cubicBezTo>
                  <a:lnTo>
                    <a:pt x="1647" y="63"/>
                  </a:lnTo>
                  <a:cubicBezTo>
                    <a:pt x="1673" y="25"/>
                    <a:pt x="1685" y="0"/>
                    <a:pt x="1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6379975" y="4250875"/>
              <a:ext cx="144950" cy="117175"/>
            </a:xfrm>
            <a:custGeom>
              <a:avLst/>
              <a:gdLst/>
              <a:ahLst/>
              <a:cxnLst/>
              <a:rect l="l" t="t" r="r" b="b"/>
              <a:pathLst>
                <a:path w="5798" h="4687" extrusionOk="0">
                  <a:moveTo>
                    <a:pt x="2830" y="0"/>
                  </a:moveTo>
                  <a:cubicBezTo>
                    <a:pt x="2712" y="0"/>
                    <a:pt x="2594" y="7"/>
                    <a:pt x="2477" y="21"/>
                  </a:cubicBezTo>
                  <a:cubicBezTo>
                    <a:pt x="1937" y="59"/>
                    <a:pt x="1434" y="235"/>
                    <a:pt x="993" y="537"/>
                  </a:cubicBezTo>
                  <a:cubicBezTo>
                    <a:pt x="453" y="952"/>
                    <a:pt x="176" y="1618"/>
                    <a:pt x="88" y="2285"/>
                  </a:cubicBezTo>
                  <a:cubicBezTo>
                    <a:pt x="0" y="2964"/>
                    <a:pt x="88" y="3643"/>
                    <a:pt x="176" y="4309"/>
                  </a:cubicBezTo>
                  <a:lnTo>
                    <a:pt x="5797" y="4687"/>
                  </a:lnTo>
                  <a:lnTo>
                    <a:pt x="5282" y="2222"/>
                  </a:lnTo>
                  <a:cubicBezTo>
                    <a:pt x="5168" y="1417"/>
                    <a:pt x="4728" y="613"/>
                    <a:pt x="3999" y="248"/>
                  </a:cubicBezTo>
                  <a:cubicBezTo>
                    <a:pt x="3630" y="83"/>
                    <a:pt x="3230" y="0"/>
                    <a:pt x="2830"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6374925" y="4355775"/>
              <a:ext cx="258450" cy="38150"/>
            </a:xfrm>
            <a:custGeom>
              <a:avLst/>
              <a:gdLst/>
              <a:ahLst/>
              <a:cxnLst/>
              <a:rect l="l" t="t" r="r" b="b"/>
              <a:pathLst>
                <a:path w="10338" h="1526" extrusionOk="0">
                  <a:moveTo>
                    <a:pt x="177" y="0"/>
                  </a:moveTo>
                  <a:lnTo>
                    <a:pt x="1" y="1321"/>
                  </a:lnTo>
                  <a:cubicBezTo>
                    <a:pt x="1" y="1321"/>
                    <a:pt x="5010" y="1525"/>
                    <a:pt x="8024" y="1525"/>
                  </a:cubicBezTo>
                  <a:cubicBezTo>
                    <a:pt x="9303" y="1525"/>
                    <a:pt x="10223" y="1488"/>
                    <a:pt x="10249" y="1384"/>
                  </a:cubicBezTo>
                  <a:cubicBezTo>
                    <a:pt x="10337" y="1031"/>
                    <a:pt x="6037" y="63"/>
                    <a:pt x="6037" y="63"/>
                  </a:cubicBezTo>
                  <a:lnTo>
                    <a:pt x="17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6287850" y="2635850"/>
              <a:ext cx="76725" cy="338600"/>
            </a:xfrm>
            <a:custGeom>
              <a:avLst/>
              <a:gdLst/>
              <a:ahLst/>
              <a:cxnLst/>
              <a:rect l="l" t="t" r="r" b="b"/>
              <a:pathLst>
                <a:path w="3069" h="13544" extrusionOk="0">
                  <a:moveTo>
                    <a:pt x="2201" y="1"/>
                  </a:moveTo>
                  <a:lnTo>
                    <a:pt x="2201" y="1"/>
                  </a:lnTo>
                  <a:cubicBezTo>
                    <a:pt x="2239" y="189"/>
                    <a:pt x="2277" y="365"/>
                    <a:pt x="2340" y="542"/>
                  </a:cubicBezTo>
                  <a:cubicBezTo>
                    <a:pt x="2390" y="705"/>
                    <a:pt x="2440" y="931"/>
                    <a:pt x="2490" y="1183"/>
                  </a:cubicBezTo>
                  <a:cubicBezTo>
                    <a:pt x="2541" y="1434"/>
                    <a:pt x="2604" y="1711"/>
                    <a:pt x="2667" y="2038"/>
                  </a:cubicBezTo>
                  <a:cubicBezTo>
                    <a:pt x="2717" y="2352"/>
                    <a:pt x="2755" y="2704"/>
                    <a:pt x="2805" y="3069"/>
                  </a:cubicBezTo>
                  <a:cubicBezTo>
                    <a:pt x="2855" y="3446"/>
                    <a:pt x="2868" y="3861"/>
                    <a:pt x="2893" y="4276"/>
                  </a:cubicBezTo>
                  <a:cubicBezTo>
                    <a:pt x="2905" y="5207"/>
                    <a:pt x="2843" y="6125"/>
                    <a:pt x="2717" y="7043"/>
                  </a:cubicBezTo>
                  <a:cubicBezTo>
                    <a:pt x="2566" y="7948"/>
                    <a:pt x="2340" y="8841"/>
                    <a:pt x="2050" y="9721"/>
                  </a:cubicBezTo>
                  <a:cubicBezTo>
                    <a:pt x="1887" y="10111"/>
                    <a:pt x="1761" y="10501"/>
                    <a:pt x="1598" y="10840"/>
                  </a:cubicBezTo>
                  <a:cubicBezTo>
                    <a:pt x="1522" y="11004"/>
                    <a:pt x="1434" y="11180"/>
                    <a:pt x="1359" y="11331"/>
                  </a:cubicBezTo>
                  <a:lnTo>
                    <a:pt x="1120" y="11783"/>
                  </a:lnTo>
                  <a:cubicBezTo>
                    <a:pt x="982" y="12060"/>
                    <a:pt x="805" y="12311"/>
                    <a:pt x="680" y="12525"/>
                  </a:cubicBezTo>
                  <a:cubicBezTo>
                    <a:pt x="567" y="12714"/>
                    <a:pt x="441" y="12890"/>
                    <a:pt x="315" y="13066"/>
                  </a:cubicBezTo>
                  <a:cubicBezTo>
                    <a:pt x="189" y="13217"/>
                    <a:pt x="89" y="13380"/>
                    <a:pt x="1" y="13544"/>
                  </a:cubicBezTo>
                  <a:cubicBezTo>
                    <a:pt x="126" y="13405"/>
                    <a:pt x="252" y="13267"/>
                    <a:pt x="365" y="13116"/>
                  </a:cubicBezTo>
                  <a:cubicBezTo>
                    <a:pt x="504" y="12940"/>
                    <a:pt x="642" y="12764"/>
                    <a:pt x="755" y="12588"/>
                  </a:cubicBezTo>
                  <a:cubicBezTo>
                    <a:pt x="931" y="12349"/>
                    <a:pt x="1082" y="12098"/>
                    <a:pt x="1233" y="11846"/>
                  </a:cubicBezTo>
                  <a:cubicBezTo>
                    <a:pt x="1308" y="11708"/>
                    <a:pt x="1396" y="11557"/>
                    <a:pt x="1484" y="11406"/>
                  </a:cubicBezTo>
                  <a:cubicBezTo>
                    <a:pt x="1560" y="11243"/>
                    <a:pt x="1635" y="11079"/>
                    <a:pt x="1723" y="10903"/>
                  </a:cubicBezTo>
                  <a:cubicBezTo>
                    <a:pt x="1899" y="10564"/>
                    <a:pt x="2038" y="10174"/>
                    <a:pt x="2189" y="9784"/>
                  </a:cubicBezTo>
                  <a:cubicBezTo>
                    <a:pt x="2503" y="8904"/>
                    <a:pt x="2742" y="7986"/>
                    <a:pt x="2880" y="7068"/>
                  </a:cubicBezTo>
                  <a:cubicBezTo>
                    <a:pt x="3019" y="6150"/>
                    <a:pt x="3069" y="5207"/>
                    <a:pt x="3044" y="4276"/>
                  </a:cubicBezTo>
                  <a:cubicBezTo>
                    <a:pt x="3019" y="3849"/>
                    <a:pt x="2981" y="3446"/>
                    <a:pt x="2943" y="3069"/>
                  </a:cubicBezTo>
                  <a:cubicBezTo>
                    <a:pt x="2918" y="2679"/>
                    <a:pt x="2843" y="2340"/>
                    <a:pt x="2792" y="2013"/>
                  </a:cubicBezTo>
                  <a:cubicBezTo>
                    <a:pt x="2742" y="1698"/>
                    <a:pt x="2654" y="1409"/>
                    <a:pt x="2591" y="1158"/>
                  </a:cubicBezTo>
                  <a:cubicBezTo>
                    <a:pt x="2541" y="944"/>
                    <a:pt x="2478" y="743"/>
                    <a:pt x="2402" y="529"/>
                  </a:cubicBezTo>
                  <a:cubicBezTo>
                    <a:pt x="2352" y="353"/>
                    <a:pt x="2289" y="177"/>
                    <a:pt x="2201"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6452575" y="3129425"/>
              <a:ext cx="9775" cy="7250"/>
            </a:xfrm>
            <a:custGeom>
              <a:avLst/>
              <a:gdLst/>
              <a:ahLst/>
              <a:cxnLst/>
              <a:rect l="l" t="t" r="r" b="b"/>
              <a:pathLst>
                <a:path w="391" h="290" extrusionOk="0">
                  <a:moveTo>
                    <a:pt x="189" y="0"/>
                  </a:moveTo>
                  <a:cubicBezTo>
                    <a:pt x="1" y="13"/>
                    <a:pt x="13" y="289"/>
                    <a:pt x="189" y="289"/>
                  </a:cubicBezTo>
                  <a:cubicBezTo>
                    <a:pt x="366" y="289"/>
                    <a:pt x="391" y="13"/>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6475625" y="3310500"/>
              <a:ext cx="10325" cy="7075"/>
            </a:xfrm>
            <a:custGeom>
              <a:avLst/>
              <a:gdLst/>
              <a:ahLst/>
              <a:cxnLst/>
              <a:rect l="l" t="t" r="r" b="b"/>
              <a:pathLst>
                <a:path w="413" h="283" extrusionOk="0">
                  <a:moveTo>
                    <a:pt x="213" y="0"/>
                  </a:moveTo>
                  <a:cubicBezTo>
                    <a:pt x="188" y="0"/>
                    <a:pt x="162" y="8"/>
                    <a:pt x="135" y="25"/>
                  </a:cubicBezTo>
                  <a:lnTo>
                    <a:pt x="123" y="25"/>
                  </a:lnTo>
                  <a:cubicBezTo>
                    <a:pt x="0" y="117"/>
                    <a:pt x="92" y="283"/>
                    <a:pt x="212" y="283"/>
                  </a:cubicBezTo>
                  <a:cubicBezTo>
                    <a:pt x="240" y="283"/>
                    <a:pt x="270" y="273"/>
                    <a:pt x="299" y="252"/>
                  </a:cubicBezTo>
                  <a:cubicBezTo>
                    <a:pt x="413" y="169"/>
                    <a:pt x="33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6432525" y="2943825"/>
              <a:ext cx="10325" cy="7075"/>
            </a:xfrm>
            <a:custGeom>
              <a:avLst/>
              <a:gdLst/>
              <a:ahLst/>
              <a:cxnLst/>
              <a:rect l="l" t="t" r="r" b="b"/>
              <a:pathLst>
                <a:path w="413" h="283" extrusionOk="0">
                  <a:moveTo>
                    <a:pt x="218" y="0"/>
                  </a:moveTo>
                  <a:cubicBezTo>
                    <a:pt x="192" y="0"/>
                    <a:pt x="164" y="9"/>
                    <a:pt x="136" y="30"/>
                  </a:cubicBezTo>
                  <a:lnTo>
                    <a:pt x="124" y="30"/>
                  </a:lnTo>
                  <a:cubicBezTo>
                    <a:pt x="0" y="123"/>
                    <a:pt x="96" y="283"/>
                    <a:pt x="217" y="283"/>
                  </a:cubicBezTo>
                  <a:cubicBezTo>
                    <a:pt x="244" y="283"/>
                    <a:pt x="272" y="275"/>
                    <a:pt x="300" y="257"/>
                  </a:cubicBezTo>
                  <a:cubicBezTo>
                    <a:pt x="413" y="175"/>
                    <a:pt x="333"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6434025" y="3728775"/>
              <a:ext cx="6375" cy="7000"/>
            </a:xfrm>
            <a:custGeom>
              <a:avLst/>
              <a:gdLst/>
              <a:ahLst/>
              <a:cxnLst/>
              <a:rect l="l" t="t" r="r" b="b"/>
              <a:pathLst>
                <a:path w="255" h="280" extrusionOk="0">
                  <a:moveTo>
                    <a:pt x="128" y="0"/>
                  </a:moveTo>
                  <a:cubicBezTo>
                    <a:pt x="112" y="0"/>
                    <a:pt x="95" y="6"/>
                    <a:pt x="76" y="19"/>
                  </a:cubicBezTo>
                  <a:lnTo>
                    <a:pt x="64" y="19"/>
                  </a:lnTo>
                  <a:cubicBezTo>
                    <a:pt x="1" y="94"/>
                    <a:pt x="14" y="207"/>
                    <a:pt x="102" y="270"/>
                  </a:cubicBezTo>
                  <a:cubicBezTo>
                    <a:pt x="116" y="276"/>
                    <a:pt x="128" y="279"/>
                    <a:pt x="140" y="279"/>
                  </a:cubicBezTo>
                  <a:cubicBezTo>
                    <a:pt x="254" y="279"/>
                    <a:pt x="235" y="0"/>
                    <a:pt x="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6379650" y="4307500"/>
              <a:ext cx="135200" cy="15725"/>
            </a:xfrm>
            <a:custGeom>
              <a:avLst/>
              <a:gdLst/>
              <a:ahLst/>
              <a:cxnLst/>
              <a:rect l="l" t="t" r="r" b="b"/>
              <a:pathLst>
                <a:path w="5408" h="629" extrusionOk="0">
                  <a:moveTo>
                    <a:pt x="5386" y="1"/>
                  </a:moveTo>
                  <a:cubicBezTo>
                    <a:pt x="5220" y="1"/>
                    <a:pt x="4114" y="342"/>
                    <a:pt x="2717" y="435"/>
                  </a:cubicBezTo>
                  <a:cubicBezTo>
                    <a:pt x="2472" y="451"/>
                    <a:pt x="2236" y="458"/>
                    <a:pt x="2011" y="458"/>
                  </a:cubicBezTo>
                  <a:cubicBezTo>
                    <a:pt x="1008" y="458"/>
                    <a:pt x="236" y="325"/>
                    <a:pt x="46" y="325"/>
                  </a:cubicBezTo>
                  <a:cubicBezTo>
                    <a:pt x="17" y="325"/>
                    <a:pt x="2" y="327"/>
                    <a:pt x="1" y="334"/>
                  </a:cubicBezTo>
                  <a:cubicBezTo>
                    <a:pt x="1" y="359"/>
                    <a:pt x="290" y="447"/>
                    <a:pt x="780" y="523"/>
                  </a:cubicBezTo>
                  <a:cubicBezTo>
                    <a:pt x="1238" y="594"/>
                    <a:pt x="1698" y="629"/>
                    <a:pt x="2158" y="629"/>
                  </a:cubicBezTo>
                  <a:cubicBezTo>
                    <a:pt x="3000" y="629"/>
                    <a:pt x="3840" y="512"/>
                    <a:pt x="4653" y="284"/>
                  </a:cubicBezTo>
                  <a:cubicBezTo>
                    <a:pt x="5131" y="146"/>
                    <a:pt x="5408" y="20"/>
                    <a:pt x="5408" y="7"/>
                  </a:cubicBezTo>
                  <a:cubicBezTo>
                    <a:pt x="5407" y="3"/>
                    <a:pt x="5399" y="1"/>
                    <a:pt x="5386"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364875" y="3594375"/>
              <a:ext cx="33650" cy="346450"/>
            </a:xfrm>
            <a:custGeom>
              <a:avLst/>
              <a:gdLst/>
              <a:ahLst/>
              <a:cxnLst/>
              <a:rect l="l" t="t" r="r" b="b"/>
              <a:pathLst>
                <a:path w="1346" h="13858" extrusionOk="0">
                  <a:moveTo>
                    <a:pt x="1346" y="0"/>
                  </a:moveTo>
                  <a:cubicBezTo>
                    <a:pt x="1296" y="38"/>
                    <a:pt x="1233" y="76"/>
                    <a:pt x="1183" y="113"/>
                  </a:cubicBezTo>
                  <a:cubicBezTo>
                    <a:pt x="742" y="466"/>
                    <a:pt x="604" y="1057"/>
                    <a:pt x="541" y="1635"/>
                  </a:cubicBezTo>
                  <a:cubicBezTo>
                    <a:pt x="604" y="1383"/>
                    <a:pt x="680" y="1157"/>
                    <a:pt x="780" y="918"/>
                  </a:cubicBezTo>
                  <a:cubicBezTo>
                    <a:pt x="918" y="591"/>
                    <a:pt x="1120" y="277"/>
                    <a:pt x="1346" y="0"/>
                  </a:cubicBezTo>
                  <a:close/>
                  <a:moveTo>
                    <a:pt x="214" y="5571"/>
                  </a:moveTo>
                  <a:cubicBezTo>
                    <a:pt x="63" y="8337"/>
                    <a:pt x="0" y="11091"/>
                    <a:pt x="0" y="13858"/>
                  </a:cubicBezTo>
                  <a:cubicBezTo>
                    <a:pt x="38" y="11091"/>
                    <a:pt x="126" y="8337"/>
                    <a:pt x="214" y="557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6364875" y="3589975"/>
              <a:ext cx="126725" cy="475975"/>
            </a:xfrm>
            <a:custGeom>
              <a:avLst/>
              <a:gdLst/>
              <a:ahLst/>
              <a:cxnLst/>
              <a:rect l="l" t="t" r="r" b="b"/>
              <a:pathLst>
                <a:path w="5069" h="19039" extrusionOk="0">
                  <a:moveTo>
                    <a:pt x="2928" y="5557"/>
                  </a:moveTo>
                  <a:cubicBezTo>
                    <a:pt x="3111" y="5557"/>
                    <a:pt x="3111" y="5836"/>
                    <a:pt x="2928" y="5836"/>
                  </a:cubicBezTo>
                  <a:cubicBezTo>
                    <a:pt x="2921" y="5836"/>
                    <a:pt x="2913" y="5836"/>
                    <a:pt x="2905" y="5835"/>
                  </a:cubicBezTo>
                  <a:lnTo>
                    <a:pt x="2905" y="5822"/>
                  </a:lnTo>
                  <a:lnTo>
                    <a:pt x="2868" y="5822"/>
                  </a:lnTo>
                  <a:cubicBezTo>
                    <a:pt x="2780" y="5759"/>
                    <a:pt x="2767" y="5646"/>
                    <a:pt x="2830" y="5571"/>
                  </a:cubicBezTo>
                  <a:lnTo>
                    <a:pt x="2842" y="5571"/>
                  </a:lnTo>
                  <a:cubicBezTo>
                    <a:pt x="2855" y="5558"/>
                    <a:pt x="2880" y="5558"/>
                    <a:pt x="2905" y="5558"/>
                  </a:cubicBezTo>
                  <a:cubicBezTo>
                    <a:pt x="2913" y="5557"/>
                    <a:pt x="2921" y="5557"/>
                    <a:pt x="2928" y="5557"/>
                  </a:cubicBezTo>
                  <a:close/>
                  <a:moveTo>
                    <a:pt x="2692" y="88"/>
                  </a:moveTo>
                  <a:lnTo>
                    <a:pt x="2704" y="101"/>
                  </a:lnTo>
                  <a:cubicBezTo>
                    <a:pt x="2629" y="252"/>
                    <a:pt x="2553" y="390"/>
                    <a:pt x="2503" y="553"/>
                  </a:cubicBezTo>
                  <a:cubicBezTo>
                    <a:pt x="2201" y="1270"/>
                    <a:pt x="2025" y="2402"/>
                    <a:pt x="1987" y="3798"/>
                  </a:cubicBezTo>
                  <a:cubicBezTo>
                    <a:pt x="1912" y="6615"/>
                    <a:pt x="1811" y="10475"/>
                    <a:pt x="1698" y="14750"/>
                  </a:cubicBezTo>
                  <a:cubicBezTo>
                    <a:pt x="1673" y="15643"/>
                    <a:pt x="1648" y="16511"/>
                    <a:pt x="1635" y="17366"/>
                  </a:cubicBezTo>
                  <a:cubicBezTo>
                    <a:pt x="2277" y="16435"/>
                    <a:pt x="2754" y="15417"/>
                    <a:pt x="3069" y="14335"/>
                  </a:cubicBezTo>
                  <a:cubicBezTo>
                    <a:pt x="3622" y="12487"/>
                    <a:pt x="3773" y="10563"/>
                    <a:pt x="3924" y="8639"/>
                  </a:cubicBezTo>
                  <a:cubicBezTo>
                    <a:pt x="4075" y="6728"/>
                    <a:pt x="4238" y="4791"/>
                    <a:pt x="4791" y="2955"/>
                  </a:cubicBezTo>
                  <a:cubicBezTo>
                    <a:pt x="4917" y="2553"/>
                    <a:pt x="5068" y="2138"/>
                    <a:pt x="4980" y="1723"/>
                  </a:cubicBezTo>
                  <a:cubicBezTo>
                    <a:pt x="4829" y="1069"/>
                    <a:pt x="4163" y="679"/>
                    <a:pt x="3547" y="403"/>
                  </a:cubicBezTo>
                  <a:cubicBezTo>
                    <a:pt x="3270" y="277"/>
                    <a:pt x="2993" y="164"/>
                    <a:pt x="2692" y="88"/>
                  </a:cubicBezTo>
                  <a:close/>
                  <a:moveTo>
                    <a:pt x="2063" y="0"/>
                  </a:moveTo>
                  <a:cubicBezTo>
                    <a:pt x="1811" y="0"/>
                    <a:pt x="1572" y="63"/>
                    <a:pt x="1346" y="176"/>
                  </a:cubicBezTo>
                  <a:cubicBezTo>
                    <a:pt x="1120" y="453"/>
                    <a:pt x="918" y="767"/>
                    <a:pt x="780" y="1094"/>
                  </a:cubicBezTo>
                  <a:cubicBezTo>
                    <a:pt x="680" y="1321"/>
                    <a:pt x="604" y="1559"/>
                    <a:pt x="541" y="1798"/>
                  </a:cubicBezTo>
                  <a:cubicBezTo>
                    <a:pt x="541" y="1874"/>
                    <a:pt x="529" y="1937"/>
                    <a:pt x="516" y="2000"/>
                  </a:cubicBezTo>
                  <a:cubicBezTo>
                    <a:pt x="390" y="3244"/>
                    <a:pt x="290" y="4502"/>
                    <a:pt x="214" y="5747"/>
                  </a:cubicBezTo>
                  <a:cubicBezTo>
                    <a:pt x="126" y="8513"/>
                    <a:pt x="38" y="11267"/>
                    <a:pt x="0" y="14034"/>
                  </a:cubicBezTo>
                  <a:cubicBezTo>
                    <a:pt x="0" y="15693"/>
                    <a:pt x="13" y="17366"/>
                    <a:pt x="26" y="19038"/>
                  </a:cubicBezTo>
                  <a:cubicBezTo>
                    <a:pt x="566" y="18623"/>
                    <a:pt x="1044" y="18146"/>
                    <a:pt x="1459" y="17605"/>
                  </a:cubicBezTo>
                  <a:cubicBezTo>
                    <a:pt x="1472" y="16674"/>
                    <a:pt x="1497" y="15719"/>
                    <a:pt x="1535" y="14738"/>
                  </a:cubicBezTo>
                  <a:cubicBezTo>
                    <a:pt x="1660" y="10462"/>
                    <a:pt x="1786" y="6602"/>
                    <a:pt x="1874" y="3785"/>
                  </a:cubicBezTo>
                  <a:cubicBezTo>
                    <a:pt x="1912" y="2389"/>
                    <a:pt x="2126" y="1245"/>
                    <a:pt x="2440" y="516"/>
                  </a:cubicBezTo>
                  <a:cubicBezTo>
                    <a:pt x="2503" y="365"/>
                    <a:pt x="2578" y="214"/>
                    <a:pt x="2654" y="76"/>
                  </a:cubicBezTo>
                  <a:cubicBezTo>
                    <a:pt x="2465" y="25"/>
                    <a:pt x="2277" y="0"/>
                    <a:pt x="2075" y="0"/>
                  </a:cubicBez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6364250" y="4066225"/>
              <a:ext cx="650" cy="4125"/>
            </a:xfrm>
            <a:custGeom>
              <a:avLst/>
              <a:gdLst/>
              <a:ahLst/>
              <a:cxnLst/>
              <a:rect l="l" t="t" r="r" b="b"/>
              <a:pathLst>
                <a:path w="26" h="165" extrusionOk="0">
                  <a:moveTo>
                    <a:pt x="25" y="1"/>
                  </a:moveTo>
                  <a:lnTo>
                    <a:pt x="0" y="26"/>
                  </a:lnTo>
                  <a:lnTo>
                    <a:pt x="25" y="164"/>
                  </a:lnTo>
                  <a:lnTo>
                    <a:pt x="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6364875" y="4065925"/>
              <a:ext cx="650" cy="7575"/>
            </a:xfrm>
            <a:custGeom>
              <a:avLst/>
              <a:gdLst/>
              <a:ahLst/>
              <a:cxnLst/>
              <a:rect l="l" t="t" r="r" b="b"/>
              <a:pathLst>
                <a:path w="26" h="303" extrusionOk="0">
                  <a:moveTo>
                    <a:pt x="26" y="0"/>
                  </a:moveTo>
                  <a:lnTo>
                    <a:pt x="0" y="13"/>
                  </a:lnTo>
                  <a:lnTo>
                    <a:pt x="0" y="176"/>
                  </a:lnTo>
                  <a:lnTo>
                    <a:pt x="26" y="302"/>
                  </a:lnTo>
                  <a:lnTo>
                    <a:pt x="26" y="0"/>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6401350" y="3591850"/>
              <a:ext cx="31150" cy="438250"/>
            </a:xfrm>
            <a:custGeom>
              <a:avLst/>
              <a:gdLst/>
              <a:ahLst/>
              <a:cxnLst/>
              <a:rect l="l" t="t" r="r" b="b"/>
              <a:pathLst>
                <a:path w="1246" h="17530" extrusionOk="0">
                  <a:moveTo>
                    <a:pt x="1195" y="1"/>
                  </a:moveTo>
                  <a:cubicBezTo>
                    <a:pt x="1119" y="139"/>
                    <a:pt x="1044" y="290"/>
                    <a:pt x="981" y="441"/>
                  </a:cubicBezTo>
                  <a:cubicBezTo>
                    <a:pt x="667" y="1170"/>
                    <a:pt x="465" y="2302"/>
                    <a:pt x="415" y="3710"/>
                  </a:cubicBezTo>
                  <a:cubicBezTo>
                    <a:pt x="327" y="6527"/>
                    <a:pt x="214" y="10387"/>
                    <a:pt x="76" y="14663"/>
                  </a:cubicBezTo>
                  <a:cubicBezTo>
                    <a:pt x="50" y="15644"/>
                    <a:pt x="25" y="16599"/>
                    <a:pt x="0" y="17530"/>
                  </a:cubicBezTo>
                  <a:cubicBezTo>
                    <a:pt x="63" y="17454"/>
                    <a:pt x="126" y="17366"/>
                    <a:pt x="189" y="17291"/>
                  </a:cubicBezTo>
                  <a:cubicBezTo>
                    <a:pt x="201" y="16436"/>
                    <a:pt x="227" y="15556"/>
                    <a:pt x="252" y="14663"/>
                  </a:cubicBezTo>
                  <a:cubicBezTo>
                    <a:pt x="365" y="10400"/>
                    <a:pt x="465" y="6527"/>
                    <a:pt x="541" y="3710"/>
                  </a:cubicBezTo>
                  <a:cubicBezTo>
                    <a:pt x="579" y="2314"/>
                    <a:pt x="755" y="1195"/>
                    <a:pt x="1044" y="466"/>
                  </a:cubicBezTo>
                  <a:cubicBezTo>
                    <a:pt x="1107" y="315"/>
                    <a:pt x="1170" y="164"/>
                    <a:pt x="1245" y="13"/>
                  </a:cubicBezTo>
                  <a:lnTo>
                    <a:pt x="119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434025" y="3728275"/>
              <a:ext cx="8725" cy="7275"/>
            </a:xfrm>
            <a:custGeom>
              <a:avLst/>
              <a:gdLst/>
              <a:ahLst/>
              <a:cxnLst/>
              <a:rect l="l" t="t" r="r" b="b"/>
              <a:pathLst>
                <a:path w="349" h="291" extrusionOk="0">
                  <a:moveTo>
                    <a:pt x="152" y="1"/>
                  </a:moveTo>
                  <a:cubicBezTo>
                    <a:pt x="148" y="1"/>
                    <a:pt x="143" y="1"/>
                    <a:pt x="139" y="1"/>
                  </a:cubicBezTo>
                  <a:lnTo>
                    <a:pt x="139" y="14"/>
                  </a:lnTo>
                  <a:cubicBezTo>
                    <a:pt x="114" y="14"/>
                    <a:pt x="89" y="26"/>
                    <a:pt x="76" y="39"/>
                  </a:cubicBezTo>
                  <a:lnTo>
                    <a:pt x="64" y="39"/>
                  </a:lnTo>
                  <a:cubicBezTo>
                    <a:pt x="1" y="102"/>
                    <a:pt x="14" y="227"/>
                    <a:pt x="102" y="278"/>
                  </a:cubicBezTo>
                  <a:cubicBezTo>
                    <a:pt x="114" y="278"/>
                    <a:pt x="127" y="290"/>
                    <a:pt x="139" y="290"/>
                  </a:cubicBezTo>
                  <a:cubicBezTo>
                    <a:pt x="143" y="291"/>
                    <a:pt x="148" y="291"/>
                    <a:pt x="152" y="291"/>
                  </a:cubicBezTo>
                  <a:cubicBezTo>
                    <a:pt x="349" y="291"/>
                    <a:pt x="349" y="1"/>
                    <a:pt x="15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6350725" y="3440325"/>
              <a:ext cx="243675" cy="208325"/>
            </a:xfrm>
            <a:custGeom>
              <a:avLst/>
              <a:gdLst/>
              <a:ahLst/>
              <a:cxnLst/>
              <a:rect l="l" t="t" r="r" b="b"/>
              <a:pathLst>
                <a:path w="9747" h="8333" extrusionOk="0">
                  <a:moveTo>
                    <a:pt x="5584" y="1"/>
                  </a:moveTo>
                  <a:cubicBezTo>
                    <a:pt x="1862" y="1"/>
                    <a:pt x="1" y="4490"/>
                    <a:pt x="2629" y="7118"/>
                  </a:cubicBezTo>
                  <a:cubicBezTo>
                    <a:pt x="3427" y="7908"/>
                    <a:pt x="4489" y="8333"/>
                    <a:pt x="5571" y="8333"/>
                  </a:cubicBezTo>
                  <a:cubicBezTo>
                    <a:pt x="6108" y="8333"/>
                    <a:pt x="6651" y="8228"/>
                    <a:pt x="7168" y="8011"/>
                  </a:cubicBezTo>
                  <a:cubicBezTo>
                    <a:pt x="8728" y="7369"/>
                    <a:pt x="9746" y="5848"/>
                    <a:pt x="9746" y="4163"/>
                  </a:cubicBezTo>
                  <a:cubicBezTo>
                    <a:pt x="9746" y="1862"/>
                    <a:pt x="7872" y="1"/>
                    <a:pt x="5584"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6388775" y="3529575"/>
              <a:ext cx="199650" cy="36650"/>
            </a:xfrm>
            <a:custGeom>
              <a:avLst/>
              <a:gdLst/>
              <a:ahLst/>
              <a:cxnLst/>
              <a:rect l="l" t="t" r="r" b="b"/>
              <a:pathLst>
                <a:path w="7986" h="1466" extrusionOk="0">
                  <a:moveTo>
                    <a:pt x="7982" y="1"/>
                  </a:moveTo>
                  <a:cubicBezTo>
                    <a:pt x="7939" y="1"/>
                    <a:pt x="7624" y="353"/>
                    <a:pt x="6979" y="693"/>
                  </a:cubicBezTo>
                  <a:cubicBezTo>
                    <a:pt x="6176" y="1089"/>
                    <a:pt x="5301" y="1292"/>
                    <a:pt x="4410" y="1292"/>
                  </a:cubicBezTo>
                  <a:cubicBezTo>
                    <a:pt x="4311" y="1292"/>
                    <a:pt x="4212" y="1290"/>
                    <a:pt x="4112" y="1284"/>
                  </a:cubicBezTo>
                  <a:cubicBezTo>
                    <a:pt x="3131" y="1222"/>
                    <a:pt x="2150" y="1033"/>
                    <a:pt x="1207" y="744"/>
                  </a:cubicBezTo>
                  <a:cubicBezTo>
                    <a:pt x="535" y="547"/>
                    <a:pt x="88" y="414"/>
                    <a:pt x="11" y="414"/>
                  </a:cubicBezTo>
                  <a:cubicBezTo>
                    <a:pt x="5" y="414"/>
                    <a:pt x="1" y="415"/>
                    <a:pt x="0" y="417"/>
                  </a:cubicBezTo>
                  <a:cubicBezTo>
                    <a:pt x="101" y="480"/>
                    <a:pt x="201" y="530"/>
                    <a:pt x="315" y="555"/>
                  </a:cubicBezTo>
                  <a:cubicBezTo>
                    <a:pt x="503" y="631"/>
                    <a:pt x="805" y="744"/>
                    <a:pt x="1170" y="870"/>
                  </a:cubicBezTo>
                  <a:cubicBezTo>
                    <a:pt x="2113" y="1196"/>
                    <a:pt x="3106" y="1398"/>
                    <a:pt x="4112" y="1461"/>
                  </a:cubicBezTo>
                  <a:cubicBezTo>
                    <a:pt x="4197" y="1464"/>
                    <a:pt x="4281" y="1466"/>
                    <a:pt x="4364" y="1466"/>
                  </a:cubicBezTo>
                  <a:cubicBezTo>
                    <a:pt x="5455" y="1466"/>
                    <a:pt x="6410" y="1169"/>
                    <a:pt x="7030" y="807"/>
                  </a:cubicBezTo>
                  <a:cubicBezTo>
                    <a:pt x="7306" y="656"/>
                    <a:pt x="7545" y="467"/>
                    <a:pt x="7771" y="253"/>
                  </a:cubicBezTo>
                  <a:cubicBezTo>
                    <a:pt x="7859" y="178"/>
                    <a:pt x="7922" y="90"/>
                    <a:pt x="7985" y="2"/>
                  </a:cubicBezTo>
                  <a:cubicBezTo>
                    <a:pt x="7984" y="1"/>
                    <a:pt x="7983" y="1"/>
                    <a:pt x="7982"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5165975" y="1722475"/>
              <a:ext cx="242925" cy="174950"/>
            </a:xfrm>
            <a:custGeom>
              <a:avLst/>
              <a:gdLst/>
              <a:ahLst/>
              <a:cxnLst/>
              <a:rect l="l" t="t" r="r" b="b"/>
              <a:pathLst>
                <a:path w="9717" h="6998" extrusionOk="0">
                  <a:moveTo>
                    <a:pt x="659" y="1"/>
                  </a:moveTo>
                  <a:cubicBezTo>
                    <a:pt x="378" y="1"/>
                    <a:pt x="1" y="602"/>
                    <a:pt x="160" y="899"/>
                  </a:cubicBezTo>
                  <a:cubicBezTo>
                    <a:pt x="336" y="1264"/>
                    <a:pt x="1593" y="4734"/>
                    <a:pt x="2373" y="4847"/>
                  </a:cubicBezTo>
                  <a:cubicBezTo>
                    <a:pt x="2589" y="4882"/>
                    <a:pt x="2896" y="4895"/>
                    <a:pt x="3226" y="4895"/>
                  </a:cubicBezTo>
                  <a:cubicBezTo>
                    <a:pt x="4085" y="4895"/>
                    <a:pt x="5102" y="4810"/>
                    <a:pt x="5102" y="4810"/>
                  </a:cubicBezTo>
                  <a:lnTo>
                    <a:pt x="5730" y="6998"/>
                  </a:lnTo>
                  <a:lnTo>
                    <a:pt x="9716" y="5677"/>
                  </a:lnTo>
                  <a:cubicBezTo>
                    <a:pt x="9716" y="5677"/>
                    <a:pt x="8899" y="2332"/>
                    <a:pt x="8459" y="2169"/>
                  </a:cubicBezTo>
                  <a:cubicBezTo>
                    <a:pt x="8419" y="2155"/>
                    <a:pt x="8339" y="2149"/>
                    <a:pt x="8227" y="2149"/>
                  </a:cubicBezTo>
                  <a:cubicBezTo>
                    <a:pt x="7109" y="2149"/>
                    <a:pt x="2775" y="2773"/>
                    <a:pt x="2775" y="2773"/>
                  </a:cubicBezTo>
                  <a:cubicBezTo>
                    <a:pt x="2775" y="2773"/>
                    <a:pt x="1065" y="383"/>
                    <a:pt x="801" y="69"/>
                  </a:cubicBezTo>
                  <a:cubicBezTo>
                    <a:pt x="760" y="22"/>
                    <a:pt x="711" y="1"/>
                    <a:pt x="65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5319600" y="1899925"/>
              <a:ext cx="664900" cy="418200"/>
            </a:xfrm>
            <a:custGeom>
              <a:avLst/>
              <a:gdLst/>
              <a:ahLst/>
              <a:cxnLst/>
              <a:rect l="l" t="t" r="r" b="b"/>
              <a:pathLst>
                <a:path w="26596" h="16728" extrusionOk="0">
                  <a:moveTo>
                    <a:pt x="3974" y="0"/>
                  </a:moveTo>
                  <a:lnTo>
                    <a:pt x="0" y="755"/>
                  </a:lnTo>
                  <a:cubicBezTo>
                    <a:pt x="1145" y="5495"/>
                    <a:pt x="2779" y="10412"/>
                    <a:pt x="5722" y="14310"/>
                  </a:cubicBezTo>
                  <a:cubicBezTo>
                    <a:pt x="6351" y="15140"/>
                    <a:pt x="7042" y="15970"/>
                    <a:pt x="7998" y="16385"/>
                  </a:cubicBezTo>
                  <a:cubicBezTo>
                    <a:pt x="8557" y="16630"/>
                    <a:pt x="9167" y="16728"/>
                    <a:pt x="9783" y="16728"/>
                  </a:cubicBezTo>
                  <a:cubicBezTo>
                    <a:pt x="10400" y="16728"/>
                    <a:pt x="11022" y="16630"/>
                    <a:pt x="11607" y="16486"/>
                  </a:cubicBezTo>
                  <a:cubicBezTo>
                    <a:pt x="13330" y="16033"/>
                    <a:pt x="15681" y="15279"/>
                    <a:pt x="17517" y="14600"/>
                  </a:cubicBezTo>
                  <a:cubicBezTo>
                    <a:pt x="20824" y="13355"/>
                    <a:pt x="22949" y="12751"/>
                    <a:pt x="26256" y="11544"/>
                  </a:cubicBezTo>
                  <a:cubicBezTo>
                    <a:pt x="26521" y="11443"/>
                    <a:pt x="26596" y="11116"/>
                    <a:pt x="26420" y="10915"/>
                  </a:cubicBezTo>
                  <a:lnTo>
                    <a:pt x="24257" y="5596"/>
                  </a:lnTo>
                  <a:lnTo>
                    <a:pt x="11179" y="10073"/>
                  </a:lnTo>
                  <a:lnTo>
                    <a:pt x="397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5868175" y="1978200"/>
              <a:ext cx="148100" cy="213100"/>
            </a:xfrm>
            <a:custGeom>
              <a:avLst/>
              <a:gdLst/>
              <a:ahLst/>
              <a:cxnLst/>
              <a:rect l="l" t="t" r="r" b="b"/>
              <a:pathLst>
                <a:path w="5924" h="8524" extrusionOk="0">
                  <a:moveTo>
                    <a:pt x="4452" y="0"/>
                  </a:moveTo>
                  <a:cubicBezTo>
                    <a:pt x="906" y="1094"/>
                    <a:pt x="0" y="5684"/>
                    <a:pt x="2855" y="8036"/>
                  </a:cubicBezTo>
                  <a:cubicBezTo>
                    <a:pt x="3184" y="8297"/>
                    <a:pt x="3584" y="8524"/>
                    <a:pt x="3990" y="8524"/>
                  </a:cubicBezTo>
                  <a:cubicBezTo>
                    <a:pt x="4266" y="8524"/>
                    <a:pt x="4544" y="8419"/>
                    <a:pt x="4804" y="8149"/>
                  </a:cubicBezTo>
                  <a:cubicBezTo>
                    <a:pt x="4992" y="7922"/>
                    <a:pt x="5143" y="7671"/>
                    <a:pt x="5219" y="7382"/>
                  </a:cubicBezTo>
                  <a:cubicBezTo>
                    <a:pt x="5923" y="4917"/>
                    <a:pt x="5646" y="2276"/>
                    <a:pt x="4452"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5929150" y="2001775"/>
              <a:ext cx="62900" cy="183000"/>
            </a:xfrm>
            <a:custGeom>
              <a:avLst/>
              <a:gdLst/>
              <a:ahLst/>
              <a:cxnLst/>
              <a:rect l="l" t="t" r="r" b="b"/>
              <a:pathLst>
                <a:path w="2516" h="7320" extrusionOk="0">
                  <a:moveTo>
                    <a:pt x="428" y="1"/>
                  </a:moveTo>
                  <a:cubicBezTo>
                    <a:pt x="353" y="13"/>
                    <a:pt x="290" y="38"/>
                    <a:pt x="240" y="76"/>
                  </a:cubicBezTo>
                  <a:cubicBezTo>
                    <a:pt x="164" y="126"/>
                    <a:pt x="101" y="189"/>
                    <a:pt x="51" y="252"/>
                  </a:cubicBezTo>
                  <a:cubicBezTo>
                    <a:pt x="13" y="302"/>
                    <a:pt x="1" y="327"/>
                    <a:pt x="1" y="327"/>
                  </a:cubicBezTo>
                  <a:cubicBezTo>
                    <a:pt x="2" y="328"/>
                    <a:pt x="2" y="329"/>
                    <a:pt x="4" y="329"/>
                  </a:cubicBezTo>
                  <a:cubicBezTo>
                    <a:pt x="22" y="329"/>
                    <a:pt x="100" y="234"/>
                    <a:pt x="277" y="139"/>
                  </a:cubicBezTo>
                  <a:cubicBezTo>
                    <a:pt x="328" y="107"/>
                    <a:pt x="387" y="92"/>
                    <a:pt x="447" y="92"/>
                  </a:cubicBezTo>
                  <a:cubicBezTo>
                    <a:pt x="507" y="92"/>
                    <a:pt x="567" y="107"/>
                    <a:pt x="617" y="139"/>
                  </a:cubicBezTo>
                  <a:cubicBezTo>
                    <a:pt x="755" y="189"/>
                    <a:pt x="831" y="353"/>
                    <a:pt x="944" y="516"/>
                  </a:cubicBezTo>
                  <a:cubicBezTo>
                    <a:pt x="1522" y="1346"/>
                    <a:pt x="1925" y="2289"/>
                    <a:pt x="2126" y="3295"/>
                  </a:cubicBezTo>
                  <a:cubicBezTo>
                    <a:pt x="2340" y="4276"/>
                    <a:pt x="2327" y="5307"/>
                    <a:pt x="2101" y="6300"/>
                  </a:cubicBezTo>
                  <a:cubicBezTo>
                    <a:pt x="2025" y="6590"/>
                    <a:pt x="1887" y="6866"/>
                    <a:pt x="1686" y="7093"/>
                  </a:cubicBezTo>
                  <a:cubicBezTo>
                    <a:pt x="1535" y="7244"/>
                    <a:pt x="1422" y="7294"/>
                    <a:pt x="1434" y="7319"/>
                  </a:cubicBezTo>
                  <a:cubicBezTo>
                    <a:pt x="1548" y="7281"/>
                    <a:pt x="1648" y="7231"/>
                    <a:pt x="1724" y="7143"/>
                  </a:cubicBezTo>
                  <a:cubicBezTo>
                    <a:pt x="1962" y="6917"/>
                    <a:pt x="2126" y="6640"/>
                    <a:pt x="2214" y="6338"/>
                  </a:cubicBezTo>
                  <a:cubicBezTo>
                    <a:pt x="2491" y="5332"/>
                    <a:pt x="2516" y="4276"/>
                    <a:pt x="2302" y="3257"/>
                  </a:cubicBezTo>
                  <a:cubicBezTo>
                    <a:pt x="2101" y="2239"/>
                    <a:pt x="1661" y="1271"/>
                    <a:pt x="1045" y="441"/>
                  </a:cubicBezTo>
                  <a:lnTo>
                    <a:pt x="868" y="214"/>
                  </a:lnTo>
                  <a:cubicBezTo>
                    <a:pt x="818" y="139"/>
                    <a:pt x="743" y="89"/>
                    <a:pt x="655" y="51"/>
                  </a:cubicBezTo>
                  <a:cubicBezTo>
                    <a:pt x="579" y="13"/>
                    <a:pt x="504" y="1"/>
                    <a:pt x="428" y="1"/>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5512625" y="2151725"/>
              <a:ext cx="88975" cy="153450"/>
            </a:xfrm>
            <a:custGeom>
              <a:avLst/>
              <a:gdLst/>
              <a:ahLst/>
              <a:cxnLst/>
              <a:rect l="l" t="t" r="r" b="b"/>
              <a:pathLst>
                <a:path w="3559" h="6138" extrusionOk="0">
                  <a:moveTo>
                    <a:pt x="3458" y="1"/>
                  </a:moveTo>
                  <a:lnTo>
                    <a:pt x="3458" y="1"/>
                  </a:lnTo>
                  <a:cubicBezTo>
                    <a:pt x="3421" y="1"/>
                    <a:pt x="3471" y="416"/>
                    <a:pt x="3421" y="1082"/>
                  </a:cubicBezTo>
                  <a:cubicBezTo>
                    <a:pt x="3383" y="1484"/>
                    <a:pt x="3307" y="1862"/>
                    <a:pt x="3207" y="2239"/>
                  </a:cubicBezTo>
                  <a:cubicBezTo>
                    <a:pt x="3068" y="2704"/>
                    <a:pt x="2880" y="3144"/>
                    <a:pt x="2641" y="3559"/>
                  </a:cubicBezTo>
                  <a:cubicBezTo>
                    <a:pt x="2201" y="4314"/>
                    <a:pt x="1610" y="4980"/>
                    <a:pt x="918" y="5508"/>
                  </a:cubicBezTo>
                  <a:cubicBezTo>
                    <a:pt x="377" y="5923"/>
                    <a:pt x="0" y="6112"/>
                    <a:pt x="13" y="6137"/>
                  </a:cubicBezTo>
                  <a:cubicBezTo>
                    <a:pt x="113" y="6112"/>
                    <a:pt x="201" y="6074"/>
                    <a:pt x="289" y="6024"/>
                  </a:cubicBezTo>
                  <a:cubicBezTo>
                    <a:pt x="528" y="5911"/>
                    <a:pt x="767" y="5772"/>
                    <a:pt x="981" y="5609"/>
                  </a:cubicBezTo>
                  <a:cubicBezTo>
                    <a:pt x="1723" y="5106"/>
                    <a:pt x="2339" y="4427"/>
                    <a:pt x="2792" y="3660"/>
                  </a:cubicBezTo>
                  <a:cubicBezTo>
                    <a:pt x="3043" y="3220"/>
                    <a:pt x="3232" y="2767"/>
                    <a:pt x="3358" y="2289"/>
                  </a:cubicBezTo>
                  <a:cubicBezTo>
                    <a:pt x="3471" y="1899"/>
                    <a:pt x="3534" y="1497"/>
                    <a:pt x="3546" y="1095"/>
                  </a:cubicBezTo>
                  <a:cubicBezTo>
                    <a:pt x="3559" y="831"/>
                    <a:pt x="3546" y="554"/>
                    <a:pt x="3509" y="290"/>
                  </a:cubicBezTo>
                  <a:cubicBezTo>
                    <a:pt x="3509" y="189"/>
                    <a:pt x="3483" y="89"/>
                    <a:pt x="3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p:nvPr/>
          </p:nvSpPr>
          <p:spPr>
            <a:xfrm>
              <a:off x="5598450" y="2070275"/>
              <a:ext cx="312500" cy="117350"/>
            </a:xfrm>
            <a:custGeom>
              <a:avLst/>
              <a:gdLst/>
              <a:ahLst/>
              <a:cxnLst/>
              <a:rect l="l" t="t" r="r" b="b"/>
              <a:pathLst>
                <a:path w="12500" h="4694" extrusionOk="0">
                  <a:moveTo>
                    <a:pt x="12471" y="1"/>
                  </a:moveTo>
                  <a:cubicBezTo>
                    <a:pt x="12360" y="1"/>
                    <a:pt x="9595" y="994"/>
                    <a:pt x="6225" y="2265"/>
                  </a:cubicBezTo>
                  <a:cubicBezTo>
                    <a:pt x="2779" y="3560"/>
                    <a:pt x="0" y="4642"/>
                    <a:pt x="25" y="4692"/>
                  </a:cubicBezTo>
                  <a:cubicBezTo>
                    <a:pt x="25" y="4693"/>
                    <a:pt x="27" y="4693"/>
                    <a:pt x="29" y="4693"/>
                  </a:cubicBezTo>
                  <a:cubicBezTo>
                    <a:pt x="140" y="4693"/>
                    <a:pt x="2905" y="3700"/>
                    <a:pt x="6288" y="2429"/>
                  </a:cubicBezTo>
                  <a:cubicBezTo>
                    <a:pt x="9720" y="1134"/>
                    <a:pt x="12499" y="52"/>
                    <a:pt x="12474" y="2"/>
                  </a:cubicBezTo>
                  <a:cubicBezTo>
                    <a:pt x="12474" y="1"/>
                    <a:pt x="12473" y="1"/>
                    <a:pt x="12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5351975" y="1915950"/>
              <a:ext cx="189900" cy="371600"/>
            </a:xfrm>
            <a:custGeom>
              <a:avLst/>
              <a:gdLst/>
              <a:ahLst/>
              <a:cxnLst/>
              <a:rect l="l" t="t" r="r" b="b"/>
              <a:pathLst>
                <a:path w="7596" h="14864" extrusionOk="0">
                  <a:moveTo>
                    <a:pt x="0" y="1"/>
                  </a:moveTo>
                  <a:cubicBezTo>
                    <a:pt x="0" y="51"/>
                    <a:pt x="13" y="114"/>
                    <a:pt x="26" y="164"/>
                  </a:cubicBezTo>
                  <a:cubicBezTo>
                    <a:pt x="63" y="290"/>
                    <a:pt x="101" y="441"/>
                    <a:pt x="164" y="629"/>
                  </a:cubicBezTo>
                  <a:cubicBezTo>
                    <a:pt x="277" y="1044"/>
                    <a:pt x="478" y="1623"/>
                    <a:pt x="730" y="2340"/>
                  </a:cubicBezTo>
                  <a:cubicBezTo>
                    <a:pt x="1421" y="4201"/>
                    <a:pt x="2201" y="6011"/>
                    <a:pt x="3094" y="7784"/>
                  </a:cubicBezTo>
                  <a:cubicBezTo>
                    <a:pt x="3622" y="8828"/>
                    <a:pt x="4138" y="9796"/>
                    <a:pt x="4653" y="10664"/>
                  </a:cubicBezTo>
                  <a:cubicBezTo>
                    <a:pt x="5169" y="11519"/>
                    <a:pt x="5659" y="12286"/>
                    <a:pt x="6087" y="12915"/>
                  </a:cubicBezTo>
                  <a:cubicBezTo>
                    <a:pt x="6300" y="13229"/>
                    <a:pt x="6514" y="13506"/>
                    <a:pt x="6690" y="13745"/>
                  </a:cubicBezTo>
                  <a:cubicBezTo>
                    <a:pt x="6866" y="13984"/>
                    <a:pt x="7030" y="14198"/>
                    <a:pt x="7156" y="14361"/>
                  </a:cubicBezTo>
                  <a:lnTo>
                    <a:pt x="7470" y="14738"/>
                  </a:lnTo>
                  <a:cubicBezTo>
                    <a:pt x="7545" y="14826"/>
                    <a:pt x="7596" y="14864"/>
                    <a:pt x="7596" y="14864"/>
                  </a:cubicBezTo>
                  <a:cubicBezTo>
                    <a:pt x="7570" y="14801"/>
                    <a:pt x="7533" y="14763"/>
                    <a:pt x="7508" y="14713"/>
                  </a:cubicBezTo>
                  <a:lnTo>
                    <a:pt x="7218" y="14311"/>
                  </a:lnTo>
                  <a:cubicBezTo>
                    <a:pt x="7093" y="14147"/>
                    <a:pt x="6942" y="13933"/>
                    <a:pt x="6778" y="13682"/>
                  </a:cubicBezTo>
                  <a:cubicBezTo>
                    <a:pt x="6602" y="13443"/>
                    <a:pt x="6401" y="13154"/>
                    <a:pt x="6200" y="12839"/>
                  </a:cubicBezTo>
                  <a:cubicBezTo>
                    <a:pt x="5772" y="12211"/>
                    <a:pt x="5294" y="11444"/>
                    <a:pt x="4804" y="10576"/>
                  </a:cubicBezTo>
                  <a:cubicBezTo>
                    <a:pt x="4301" y="9708"/>
                    <a:pt x="3773" y="8740"/>
                    <a:pt x="3257" y="7709"/>
                  </a:cubicBezTo>
                  <a:cubicBezTo>
                    <a:pt x="2226" y="5647"/>
                    <a:pt x="1409" y="3710"/>
                    <a:pt x="868" y="2302"/>
                  </a:cubicBezTo>
                  <a:cubicBezTo>
                    <a:pt x="591" y="1585"/>
                    <a:pt x="378" y="1007"/>
                    <a:pt x="239" y="617"/>
                  </a:cubicBezTo>
                  <a:lnTo>
                    <a:pt x="63" y="151"/>
                  </a:lnTo>
                  <a:cubicBezTo>
                    <a:pt x="51" y="101"/>
                    <a:pt x="26" y="5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5658475" y="2175300"/>
              <a:ext cx="9475" cy="6950"/>
            </a:xfrm>
            <a:custGeom>
              <a:avLst/>
              <a:gdLst/>
              <a:ahLst/>
              <a:cxnLst/>
              <a:rect l="l" t="t" r="r" b="b"/>
              <a:pathLst>
                <a:path w="379" h="278" extrusionOk="0">
                  <a:moveTo>
                    <a:pt x="190" y="1"/>
                  </a:moveTo>
                  <a:cubicBezTo>
                    <a:pt x="13" y="1"/>
                    <a:pt x="1" y="277"/>
                    <a:pt x="177" y="277"/>
                  </a:cubicBezTo>
                  <a:lnTo>
                    <a:pt x="190" y="277"/>
                  </a:lnTo>
                  <a:cubicBezTo>
                    <a:pt x="378" y="277"/>
                    <a:pt x="36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5519525" y="2216175"/>
              <a:ext cx="9775" cy="6950"/>
            </a:xfrm>
            <a:custGeom>
              <a:avLst/>
              <a:gdLst/>
              <a:ahLst/>
              <a:cxnLst/>
              <a:rect l="l" t="t" r="r" b="b"/>
              <a:pathLst>
                <a:path w="391" h="278" extrusionOk="0">
                  <a:moveTo>
                    <a:pt x="202" y="0"/>
                  </a:moveTo>
                  <a:cubicBezTo>
                    <a:pt x="13" y="0"/>
                    <a:pt x="1" y="277"/>
                    <a:pt x="189" y="277"/>
                  </a:cubicBezTo>
                  <a:lnTo>
                    <a:pt x="202" y="277"/>
                  </a:lnTo>
                  <a:cubicBezTo>
                    <a:pt x="391" y="277"/>
                    <a:pt x="378"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5456650" y="2117775"/>
              <a:ext cx="9775" cy="6950"/>
            </a:xfrm>
            <a:custGeom>
              <a:avLst/>
              <a:gdLst/>
              <a:ahLst/>
              <a:cxnLst/>
              <a:rect l="l" t="t" r="r" b="b"/>
              <a:pathLst>
                <a:path w="391" h="278" extrusionOk="0">
                  <a:moveTo>
                    <a:pt x="202" y="1"/>
                  </a:moveTo>
                  <a:cubicBezTo>
                    <a:pt x="13" y="1"/>
                    <a:pt x="1" y="277"/>
                    <a:pt x="189" y="277"/>
                  </a:cubicBezTo>
                  <a:lnTo>
                    <a:pt x="202" y="277"/>
                  </a:lnTo>
                  <a:cubicBezTo>
                    <a:pt x="391" y="277"/>
                    <a:pt x="378"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5739600" y="2146700"/>
              <a:ext cx="9450" cy="6950"/>
            </a:xfrm>
            <a:custGeom>
              <a:avLst/>
              <a:gdLst/>
              <a:ahLst/>
              <a:cxnLst/>
              <a:rect l="l" t="t" r="r" b="b"/>
              <a:pathLst>
                <a:path w="378" h="278" extrusionOk="0">
                  <a:moveTo>
                    <a:pt x="189" y="0"/>
                  </a:moveTo>
                  <a:cubicBezTo>
                    <a:pt x="13" y="0"/>
                    <a:pt x="0" y="265"/>
                    <a:pt x="189" y="277"/>
                  </a:cubicBezTo>
                  <a:lnTo>
                    <a:pt x="201" y="277"/>
                  </a:lnTo>
                  <a:cubicBezTo>
                    <a:pt x="377" y="265"/>
                    <a:pt x="365"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5833225" y="2121700"/>
              <a:ext cx="8650" cy="5400"/>
            </a:xfrm>
            <a:custGeom>
              <a:avLst/>
              <a:gdLst/>
              <a:ahLst/>
              <a:cxnLst/>
              <a:rect l="l" t="t" r="r" b="b"/>
              <a:pathLst>
                <a:path w="346" h="216" extrusionOk="0">
                  <a:moveTo>
                    <a:pt x="188" y="0"/>
                  </a:moveTo>
                  <a:cubicBezTo>
                    <a:pt x="164" y="0"/>
                    <a:pt x="139" y="6"/>
                    <a:pt x="116" y="20"/>
                  </a:cubicBezTo>
                  <a:lnTo>
                    <a:pt x="103" y="32"/>
                  </a:lnTo>
                  <a:cubicBezTo>
                    <a:pt x="0" y="109"/>
                    <a:pt x="155" y="216"/>
                    <a:pt x="259" y="216"/>
                  </a:cubicBezTo>
                  <a:cubicBezTo>
                    <a:pt x="308" y="216"/>
                    <a:pt x="346" y="193"/>
                    <a:pt x="342" y="133"/>
                  </a:cubicBezTo>
                  <a:cubicBezTo>
                    <a:pt x="323" y="49"/>
                    <a:pt x="25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5289100" y="1843075"/>
              <a:ext cx="165375" cy="76075"/>
            </a:xfrm>
            <a:custGeom>
              <a:avLst/>
              <a:gdLst/>
              <a:ahLst/>
              <a:cxnLst/>
              <a:rect l="l" t="t" r="r" b="b"/>
              <a:pathLst>
                <a:path w="6615" h="3043" extrusionOk="0">
                  <a:moveTo>
                    <a:pt x="3763" y="1"/>
                  </a:moveTo>
                  <a:cubicBezTo>
                    <a:pt x="2993" y="1"/>
                    <a:pt x="2227" y="140"/>
                    <a:pt x="1497" y="413"/>
                  </a:cubicBezTo>
                  <a:cubicBezTo>
                    <a:pt x="1082" y="552"/>
                    <a:pt x="717" y="778"/>
                    <a:pt x="415" y="1092"/>
                  </a:cubicBezTo>
                  <a:cubicBezTo>
                    <a:pt x="114" y="1419"/>
                    <a:pt x="0" y="1872"/>
                    <a:pt x="139" y="2287"/>
                  </a:cubicBezTo>
                  <a:cubicBezTo>
                    <a:pt x="285" y="2688"/>
                    <a:pt x="619" y="3043"/>
                    <a:pt x="1085" y="3043"/>
                  </a:cubicBezTo>
                  <a:cubicBezTo>
                    <a:pt x="1100" y="3043"/>
                    <a:pt x="1116" y="3042"/>
                    <a:pt x="1132" y="3041"/>
                  </a:cubicBezTo>
                  <a:cubicBezTo>
                    <a:pt x="2490" y="2953"/>
                    <a:pt x="3836" y="2765"/>
                    <a:pt x="5169" y="2475"/>
                  </a:cubicBezTo>
                  <a:cubicBezTo>
                    <a:pt x="5709" y="2362"/>
                    <a:pt x="6326" y="2174"/>
                    <a:pt x="6489" y="1658"/>
                  </a:cubicBezTo>
                  <a:cubicBezTo>
                    <a:pt x="6615" y="1281"/>
                    <a:pt x="6426" y="853"/>
                    <a:pt x="6137" y="602"/>
                  </a:cubicBezTo>
                  <a:cubicBezTo>
                    <a:pt x="5823" y="350"/>
                    <a:pt x="5458" y="199"/>
                    <a:pt x="5068" y="137"/>
                  </a:cubicBezTo>
                  <a:cubicBezTo>
                    <a:pt x="4636" y="46"/>
                    <a:pt x="4199" y="1"/>
                    <a:pt x="3763"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5293500" y="1855200"/>
              <a:ext cx="153450" cy="44150"/>
            </a:xfrm>
            <a:custGeom>
              <a:avLst/>
              <a:gdLst/>
              <a:ahLst/>
              <a:cxnLst/>
              <a:rect l="l" t="t" r="r" b="b"/>
              <a:pathLst>
                <a:path w="6138" h="1766" extrusionOk="0">
                  <a:moveTo>
                    <a:pt x="3751" y="0"/>
                  </a:moveTo>
                  <a:cubicBezTo>
                    <a:pt x="2659" y="0"/>
                    <a:pt x="1584" y="361"/>
                    <a:pt x="705" y="1060"/>
                  </a:cubicBezTo>
                  <a:cubicBezTo>
                    <a:pt x="516" y="1198"/>
                    <a:pt x="340" y="1362"/>
                    <a:pt x="177" y="1550"/>
                  </a:cubicBezTo>
                  <a:cubicBezTo>
                    <a:pt x="76" y="1676"/>
                    <a:pt x="1" y="1739"/>
                    <a:pt x="26" y="1764"/>
                  </a:cubicBezTo>
                  <a:cubicBezTo>
                    <a:pt x="27" y="1765"/>
                    <a:pt x="28" y="1766"/>
                    <a:pt x="30" y="1766"/>
                  </a:cubicBezTo>
                  <a:cubicBezTo>
                    <a:pt x="72" y="1766"/>
                    <a:pt x="322" y="1486"/>
                    <a:pt x="780" y="1161"/>
                  </a:cubicBezTo>
                  <a:cubicBezTo>
                    <a:pt x="1680" y="508"/>
                    <a:pt x="2746" y="171"/>
                    <a:pt x="3828" y="171"/>
                  </a:cubicBezTo>
                  <a:cubicBezTo>
                    <a:pt x="4289" y="171"/>
                    <a:pt x="4752" y="232"/>
                    <a:pt x="5207" y="356"/>
                  </a:cubicBezTo>
                  <a:cubicBezTo>
                    <a:pt x="5731" y="493"/>
                    <a:pt x="6059" y="650"/>
                    <a:pt x="6125" y="650"/>
                  </a:cubicBezTo>
                  <a:cubicBezTo>
                    <a:pt x="6132" y="650"/>
                    <a:pt x="6136" y="648"/>
                    <a:pt x="6137" y="645"/>
                  </a:cubicBezTo>
                  <a:cubicBezTo>
                    <a:pt x="6074" y="595"/>
                    <a:pt x="5999" y="544"/>
                    <a:pt x="5911" y="507"/>
                  </a:cubicBezTo>
                  <a:cubicBezTo>
                    <a:pt x="5697" y="393"/>
                    <a:pt x="5471" y="305"/>
                    <a:pt x="5244" y="230"/>
                  </a:cubicBezTo>
                  <a:cubicBezTo>
                    <a:pt x="4754" y="76"/>
                    <a:pt x="4251" y="0"/>
                    <a:pt x="375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6069050" y="3552675"/>
              <a:ext cx="201850" cy="759950"/>
            </a:xfrm>
            <a:custGeom>
              <a:avLst/>
              <a:gdLst/>
              <a:ahLst/>
              <a:cxnLst/>
              <a:rect l="l" t="t" r="r" b="b"/>
              <a:pathLst>
                <a:path w="8074" h="30398" extrusionOk="0">
                  <a:moveTo>
                    <a:pt x="5098" y="1"/>
                  </a:moveTo>
                  <a:cubicBezTo>
                    <a:pt x="4326" y="1"/>
                    <a:pt x="3573" y="183"/>
                    <a:pt x="2830" y="386"/>
                  </a:cubicBezTo>
                  <a:lnTo>
                    <a:pt x="2679" y="348"/>
                  </a:lnTo>
                  <a:cubicBezTo>
                    <a:pt x="1598" y="474"/>
                    <a:pt x="743" y="1392"/>
                    <a:pt x="378" y="2410"/>
                  </a:cubicBezTo>
                  <a:cubicBezTo>
                    <a:pt x="1" y="3429"/>
                    <a:pt x="26" y="4535"/>
                    <a:pt x="63" y="5629"/>
                  </a:cubicBezTo>
                  <a:cubicBezTo>
                    <a:pt x="214" y="12231"/>
                    <a:pt x="378" y="18833"/>
                    <a:pt x="1132" y="25384"/>
                  </a:cubicBezTo>
                  <a:cubicBezTo>
                    <a:pt x="1283" y="26805"/>
                    <a:pt x="1522" y="28314"/>
                    <a:pt x="2465" y="29396"/>
                  </a:cubicBezTo>
                  <a:cubicBezTo>
                    <a:pt x="3004" y="30015"/>
                    <a:pt x="3868" y="30398"/>
                    <a:pt x="4678" y="30398"/>
                  </a:cubicBezTo>
                  <a:cubicBezTo>
                    <a:pt x="5266" y="30398"/>
                    <a:pt x="5826" y="30195"/>
                    <a:pt x="6213" y="29735"/>
                  </a:cubicBezTo>
                  <a:cubicBezTo>
                    <a:pt x="6741" y="29106"/>
                    <a:pt x="6804" y="28239"/>
                    <a:pt x="6841" y="27421"/>
                  </a:cubicBezTo>
                  <a:cubicBezTo>
                    <a:pt x="7231" y="19524"/>
                    <a:pt x="7621" y="11627"/>
                    <a:pt x="8011" y="3731"/>
                  </a:cubicBezTo>
                  <a:cubicBezTo>
                    <a:pt x="8048" y="2838"/>
                    <a:pt x="8074" y="1869"/>
                    <a:pt x="7583" y="1128"/>
                  </a:cubicBezTo>
                  <a:cubicBezTo>
                    <a:pt x="7105" y="411"/>
                    <a:pt x="6225" y="59"/>
                    <a:pt x="5370" y="8"/>
                  </a:cubicBezTo>
                  <a:cubicBezTo>
                    <a:pt x="5279" y="3"/>
                    <a:pt x="5188" y="1"/>
                    <a:pt x="50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5992350" y="2620450"/>
              <a:ext cx="306850" cy="932275"/>
            </a:xfrm>
            <a:custGeom>
              <a:avLst/>
              <a:gdLst/>
              <a:ahLst/>
              <a:cxnLst/>
              <a:rect l="l" t="t" r="r" b="b"/>
              <a:pathLst>
                <a:path w="12274" h="37291" extrusionOk="0">
                  <a:moveTo>
                    <a:pt x="7457" y="1"/>
                  </a:moveTo>
                  <a:cubicBezTo>
                    <a:pt x="2641" y="13"/>
                    <a:pt x="0" y="2729"/>
                    <a:pt x="126" y="7797"/>
                  </a:cubicBezTo>
                  <a:cubicBezTo>
                    <a:pt x="340" y="16084"/>
                    <a:pt x="1182" y="24371"/>
                    <a:pt x="3295" y="32381"/>
                  </a:cubicBezTo>
                  <a:cubicBezTo>
                    <a:pt x="3660" y="33764"/>
                    <a:pt x="4075" y="35185"/>
                    <a:pt x="5068" y="36216"/>
                  </a:cubicBezTo>
                  <a:cubicBezTo>
                    <a:pt x="5702" y="36866"/>
                    <a:pt x="6628" y="37291"/>
                    <a:pt x="7512" y="37291"/>
                  </a:cubicBezTo>
                  <a:cubicBezTo>
                    <a:pt x="8014" y="37291"/>
                    <a:pt x="8502" y="37154"/>
                    <a:pt x="8916" y="36845"/>
                  </a:cubicBezTo>
                  <a:cubicBezTo>
                    <a:pt x="9897" y="36128"/>
                    <a:pt x="10123" y="34770"/>
                    <a:pt x="10261" y="33563"/>
                  </a:cubicBezTo>
                  <a:cubicBezTo>
                    <a:pt x="11305" y="24157"/>
                    <a:pt x="11896" y="16298"/>
                    <a:pt x="12009" y="6829"/>
                  </a:cubicBezTo>
                  <a:cubicBezTo>
                    <a:pt x="12009" y="6829"/>
                    <a:pt x="12273" y="1"/>
                    <a:pt x="74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6006500" y="2676400"/>
              <a:ext cx="92450" cy="783450"/>
            </a:xfrm>
            <a:custGeom>
              <a:avLst/>
              <a:gdLst/>
              <a:ahLst/>
              <a:cxnLst/>
              <a:rect l="l" t="t" r="r" b="b"/>
              <a:pathLst>
                <a:path w="3698" h="31338" extrusionOk="0">
                  <a:moveTo>
                    <a:pt x="2151" y="1"/>
                  </a:moveTo>
                  <a:lnTo>
                    <a:pt x="2151" y="14"/>
                  </a:lnTo>
                  <a:cubicBezTo>
                    <a:pt x="2113" y="14"/>
                    <a:pt x="2025" y="76"/>
                    <a:pt x="1886" y="202"/>
                  </a:cubicBezTo>
                  <a:cubicBezTo>
                    <a:pt x="1786" y="303"/>
                    <a:pt x="1698" y="391"/>
                    <a:pt x="1610" y="491"/>
                  </a:cubicBezTo>
                  <a:lnTo>
                    <a:pt x="1270" y="944"/>
                  </a:lnTo>
                  <a:cubicBezTo>
                    <a:pt x="805" y="1623"/>
                    <a:pt x="327" y="2780"/>
                    <a:pt x="164" y="4251"/>
                  </a:cubicBezTo>
                  <a:cubicBezTo>
                    <a:pt x="0" y="5735"/>
                    <a:pt x="88" y="7483"/>
                    <a:pt x="252" y="9382"/>
                  </a:cubicBezTo>
                  <a:cubicBezTo>
                    <a:pt x="428" y="11293"/>
                    <a:pt x="604" y="13393"/>
                    <a:pt x="855" y="15581"/>
                  </a:cubicBezTo>
                  <a:cubicBezTo>
                    <a:pt x="1371" y="19970"/>
                    <a:pt x="2037" y="23918"/>
                    <a:pt x="2553" y="26760"/>
                  </a:cubicBezTo>
                  <a:cubicBezTo>
                    <a:pt x="3081" y="29602"/>
                    <a:pt x="3458" y="31337"/>
                    <a:pt x="3584" y="31337"/>
                  </a:cubicBezTo>
                  <a:cubicBezTo>
                    <a:pt x="3697" y="31312"/>
                    <a:pt x="3534" y="29526"/>
                    <a:pt x="3169" y="26659"/>
                  </a:cubicBezTo>
                  <a:cubicBezTo>
                    <a:pt x="2804" y="23792"/>
                    <a:pt x="2239" y="19844"/>
                    <a:pt x="1736" y="15480"/>
                  </a:cubicBezTo>
                  <a:cubicBezTo>
                    <a:pt x="1471" y="13292"/>
                    <a:pt x="1258" y="11218"/>
                    <a:pt x="1056" y="9306"/>
                  </a:cubicBezTo>
                  <a:cubicBezTo>
                    <a:pt x="855" y="7407"/>
                    <a:pt x="679" y="5722"/>
                    <a:pt x="780" y="4314"/>
                  </a:cubicBezTo>
                  <a:cubicBezTo>
                    <a:pt x="830" y="3208"/>
                    <a:pt x="1094" y="2114"/>
                    <a:pt x="1572" y="1108"/>
                  </a:cubicBezTo>
                  <a:lnTo>
                    <a:pt x="1811" y="655"/>
                  </a:lnTo>
                  <a:cubicBezTo>
                    <a:pt x="1886" y="517"/>
                    <a:pt x="1974" y="416"/>
                    <a:pt x="2025" y="315"/>
                  </a:cubicBezTo>
                  <a:cubicBezTo>
                    <a:pt x="2125" y="139"/>
                    <a:pt x="2176" y="39"/>
                    <a:pt x="2151" y="1"/>
                  </a:cubicBez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6068100" y="2626750"/>
              <a:ext cx="94350" cy="923625"/>
            </a:xfrm>
            <a:custGeom>
              <a:avLst/>
              <a:gdLst/>
              <a:ahLst/>
              <a:cxnLst/>
              <a:rect l="l" t="t" r="r" b="b"/>
              <a:pathLst>
                <a:path w="3774" h="36945" extrusionOk="0">
                  <a:moveTo>
                    <a:pt x="2453" y="0"/>
                  </a:moveTo>
                  <a:lnTo>
                    <a:pt x="2453" y="0"/>
                  </a:lnTo>
                  <a:cubicBezTo>
                    <a:pt x="2327" y="63"/>
                    <a:pt x="2227" y="126"/>
                    <a:pt x="2113" y="201"/>
                  </a:cubicBezTo>
                  <a:cubicBezTo>
                    <a:pt x="1812" y="428"/>
                    <a:pt x="1548" y="679"/>
                    <a:pt x="1321" y="968"/>
                  </a:cubicBezTo>
                  <a:cubicBezTo>
                    <a:pt x="957" y="1434"/>
                    <a:pt x="667" y="1949"/>
                    <a:pt x="466" y="2503"/>
                  </a:cubicBezTo>
                  <a:cubicBezTo>
                    <a:pt x="202" y="3244"/>
                    <a:pt x="64" y="4011"/>
                    <a:pt x="26" y="4791"/>
                  </a:cubicBezTo>
                  <a:cubicBezTo>
                    <a:pt x="1" y="5734"/>
                    <a:pt x="26" y="6665"/>
                    <a:pt x="114" y="7608"/>
                  </a:cubicBezTo>
                  <a:cubicBezTo>
                    <a:pt x="177" y="8614"/>
                    <a:pt x="252" y="9695"/>
                    <a:pt x="328" y="10827"/>
                  </a:cubicBezTo>
                  <a:cubicBezTo>
                    <a:pt x="491" y="13090"/>
                    <a:pt x="680" y="15580"/>
                    <a:pt x="906" y="18196"/>
                  </a:cubicBezTo>
                  <a:cubicBezTo>
                    <a:pt x="1346" y="23414"/>
                    <a:pt x="2000" y="28130"/>
                    <a:pt x="2604" y="31512"/>
                  </a:cubicBezTo>
                  <a:cubicBezTo>
                    <a:pt x="2918" y="33197"/>
                    <a:pt x="3195" y="34556"/>
                    <a:pt x="3409" y="35499"/>
                  </a:cubicBezTo>
                  <a:cubicBezTo>
                    <a:pt x="3522" y="35951"/>
                    <a:pt x="3610" y="36316"/>
                    <a:pt x="3660" y="36580"/>
                  </a:cubicBezTo>
                  <a:cubicBezTo>
                    <a:pt x="3698" y="36693"/>
                    <a:pt x="3723" y="36781"/>
                    <a:pt x="3736" y="36857"/>
                  </a:cubicBezTo>
                  <a:cubicBezTo>
                    <a:pt x="3748" y="36882"/>
                    <a:pt x="3748" y="36920"/>
                    <a:pt x="3773" y="36945"/>
                  </a:cubicBezTo>
                  <a:cubicBezTo>
                    <a:pt x="3761" y="36920"/>
                    <a:pt x="3761" y="36882"/>
                    <a:pt x="3761" y="36844"/>
                  </a:cubicBezTo>
                  <a:cubicBezTo>
                    <a:pt x="3736" y="36781"/>
                    <a:pt x="3723" y="36681"/>
                    <a:pt x="3698" y="36568"/>
                  </a:cubicBezTo>
                  <a:cubicBezTo>
                    <a:pt x="3648" y="36303"/>
                    <a:pt x="3572" y="35939"/>
                    <a:pt x="3484" y="35486"/>
                  </a:cubicBezTo>
                  <a:cubicBezTo>
                    <a:pt x="3283" y="34543"/>
                    <a:pt x="3031" y="33172"/>
                    <a:pt x="2730" y="31487"/>
                  </a:cubicBezTo>
                  <a:cubicBezTo>
                    <a:pt x="2151" y="28105"/>
                    <a:pt x="1535" y="23402"/>
                    <a:pt x="1082" y="18183"/>
                  </a:cubicBezTo>
                  <a:cubicBezTo>
                    <a:pt x="856" y="15568"/>
                    <a:pt x="667" y="13078"/>
                    <a:pt x="491" y="10814"/>
                  </a:cubicBezTo>
                  <a:cubicBezTo>
                    <a:pt x="416" y="9683"/>
                    <a:pt x="328" y="8601"/>
                    <a:pt x="252" y="7595"/>
                  </a:cubicBezTo>
                  <a:cubicBezTo>
                    <a:pt x="164" y="6665"/>
                    <a:pt x="127" y="5734"/>
                    <a:pt x="152" y="4804"/>
                  </a:cubicBezTo>
                  <a:cubicBezTo>
                    <a:pt x="177" y="4024"/>
                    <a:pt x="315" y="3270"/>
                    <a:pt x="554" y="2540"/>
                  </a:cubicBezTo>
                  <a:cubicBezTo>
                    <a:pt x="743" y="1987"/>
                    <a:pt x="1019" y="1471"/>
                    <a:pt x="1372" y="1019"/>
                  </a:cubicBezTo>
                  <a:cubicBezTo>
                    <a:pt x="1673" y="629"/>
                    <a:pt x="2038" y="289"/>
                    <a:pt x="2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6099850" y="3583375"/>
              <a:ext cx="39325" cy="702950"/>
            </a:xfrm>
            <a:custGeom>
              <a:avLst/>
              <a:gdLst/>
              <a:ahLst/>
              <a:cxnLst/>
              <a:rect l="l" t="t" r="r" b="b"/>
              <a:pathLst>
                <a:path w="1573" h="28118" extrusionOk="0">
                  <a:moveTo>
                    <a:pt x="51" y="0"/>
                  </a:moveTo>
                  <a:cubicBezTo>
                    <a:pt x="39" y="88"/>
                    <a:pt x="26" y="189"/>
                    <a:pt x="39" y="289"/>
                  </a:cubicBezTo>
                  <a:cubicBezTo>
                    <a:pt x="26" y="491"/>
                    <a:pt x="26" y="755"/>
                    <a:pt x="26" y="1107"/>
                  </a:cubicBezTo>
                  <a:cubicBezTo>
                    <a:pt x="1" y="1823"/>
                    <a:pt x="1" y="2855"/>
                    <a:pt x="26" y="4125"/>
                  </a:cubicBezTo>
                  <a:cubicBezTo>
                    <a:pt x="51" y="6677"/>
                    <a:pt x="139" y="10198"/>
                    <a:pt x="353" y="14084"/>
                  </a:cubicBezTo>
                  <a:cubicBezTo>
                    <a:pt x="554" y="17969"/>
                    <a:pt x="856" y="21478"/>
                    <a:pt x="1095" y="24018"/>
                  </a:cubicBezTo>
                  <a:cubicBezTo>
                    <a:pt x="1221" y="25288"/>
                    <a:pt x="1321" y="26307"/>
                    <a:pt x="1409" y="27011"/>
                  </a:cubicBezTo>
                  <a:cubicBezTo>
                    <a:pt x="1447" y="27363"/>
                    <a:pt x="1485" y="27627"/>
                    <a:pt x="1510" y="27828"/>
                  </a:cubicBezTo>
                  <a:cubicBezTo>
                    <a:pt x="1522" y="27929"/>
                    <a:pt x="1535" y="28017"/>
                    <a:pt x="1560" y="28117"/>
                  </a:cubicBezTo>
                  <a:cubicBezTo>
                    <a:pt x="1573" y="28017"/>
                    <a:pt x="1573" y="27916"/>
                    <a:pt x="1560" y="27828"/>
                  </a:cubicBezTo>
                  <a:cubicBezTo>
                    <a:pt x="1548" y="27627"/>
                    <a:pt x="1522" y="27350"/>
                    <a:pt x="1497" y="27011"/>
                  </a:cubicBezTo>
                  <a:cubicBezTo>
                    <a:pt x="1434" y="26281"/>
                    <a:pt x="1346" y="25263"/>
                    <a:pt x="1233" y="24005"/>
                  </a:cubicBezTo>
                  <a:cubicBezTo>
                    <a:pt x="1019" y="21465"/>
                    <a:pt x="743" y="17957"/>
                    <a:pt x="529" y="14071"/>
                  </a:cubicBezTo>
                  <a:cubicBezTo>
                    <a:pt x="328" y="10186"/>
                    <a:pt x="215" y="6665"/>
                    <a:pt x="152" y="4125"/>
                  </a:cubicBezTo>
                  <a:cubicBezTo>
                    <a:pt x="127" y="2867"/>
                    <a:pt x="102" y="1836"/>
                    <a:pt x="89" y="1107"/>
                  </a:cubicBezTo>
                  <a:cubicBezTo>
                    <a:pt x="76" y="755"/>
                    <a:pt x="64" y="491"/>
                    <a:pt x="64" y="289"/>
                  </a:cubicBezTo>
                  <a:cubicBezTo>
                    <a:pt x="64" y="189"/>
                    <a:pt x="64" y="88"/>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6025975" y="3442850"/>
              <a:ext cx="243350" cy="208175"/>
            </a:xfrm>
            <a:custGeom>
              <a:avLst/>
              <a:gdLst/>
              <a:ahLst/>
              <a:cxnLst/>
              <a:rect l="l" t="t" r="r" b="b"/>
              <a:pathLst>
                <a:path w="9734" h="8327" extrusionOk="0">
                  <a:moveTo>
                    <a:pt x="5571" y="0"/>
                  </a:moveTo>
                  <a:cubicBezTo>
                    <a:pt x="1849" y="0"/>
                    <a:pt x="1" y="4489"/>
                    <a:pt x="2616" y="7105"/>
                  </a:cubicBezTo>
                  <a:cubicBezTo>
                    <a:pt x="3415" y="7904"/>
                    <a:pt x="4485" y="8326"/>
                    <a:pt x="5568" y="8326"/>
                  </a:cubicBezTo>
                  <a:cubicBezTo>
                    <a:pt x="6104" y="8326"/>
                    <a:pt x="6644" y="8223"/>
                    <a:pt x="7156" y="8010"/>
                  </a:cubicBezTo>
                  <a:cubicBezTo>
                    <a:pt x="8715" y="7369"/>
                    <a:pt x="9734" y="5847"/>
                    <a:pt x="9734" y="4162"/>
                  </a:cubicBezTo>
                  <a:cubicBezTo>
                    <a:pt x="9734" y="1861"/>
                    <a:pt x="7873" y="0"/>
                    <a:pt x="5571" y="0"/>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104575" y="4251325"/>
              <a:ext cx="137100" cy="127725"/>
            </a:xfrm>
            <a:custGeom>
              <a:avLst/>
              <a:gdLst/>
              <a:ahLst/>
              <a:cxnLst/>
              <a:rect l="l" t="t" r="r" b="b"/>
              <a:pathLst>
                <a:path w="5484" h="5109" extrusionOk="0">
                  <a:moveTo>
                    <a:pt x="2698" y="1"/>
                  </a:moveTo>
                  <a:cubicBezTo>
                    <a:pt x="2238" y="1"/>
                    <a:pt x="1777" y="97"/>
                    <a:pt x="1346" y="293"/>
                  </a:cubicBezTo>
                  <a:cubicBezTo>
                    <a:pt x="755" y="620"/>
                    <a:pt x="378" y="1236"/>
                    <a:pt x="189" y="1890"/>
                  </a:cubicBezTo>
                  <a:cubicBezTo>
                    <a:pt x="1" y="2544"/>
                    <a:pt x="1" y="4430"/>
                    <a:pt x="1" y="5096"/>
                  </a:cubicBezTo>
                  <a:lnTo>
                    <a:pt x="5483" y="5109"/>
                  </a:lnTo>
                  <a:lnTo>
                    <a:pt x="5345" y="2594"/>
                  </a:lnTo>
                  <a:cubicBezTo>
                    <a:pt x="5345" y="1777"/>
                    <a:pt x="5030" y="921"/>
                    <a:pt x="4364" y="444"/>
                  </a:cubicBezTo>
                  <a:cubicBezTo>
                    <a:pt x="3847" y="150"/>
                    <a:pt x="3273" y="1"/>
                    <a:pt x="2698" y="1"/>
                  </a:cubicBezTo>
                  <a:close/>
                </a:path>
              </a:pathLst>
            </a:custGeom>
            <a:solidFill>
              <a:srgbClr val="001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6103000" y="4356725"/>
              <a:ext cx="258450" cy="35950"/>
            </a:xfrm>
            <a:custGeom>
              <a:avLst/>
              <a:gdLst/>
              <a:ahLst/>
              <a:cxnLst/>
              <a:rect l="l" t="t" r="r" b="b"/>
              <a:pathLst>
                <a:path w="10338" h="1438" extrusionOk="0">
                  <a:moveTo>
                    <a:pt x="5999" y="0"/>
                  </a:moveTo>
                  <a:lnTo>
                    <a:pt x="152" y="63"/>
                  </a:lnTo>
                  <a:lnTo>
                    <a:pt x="1" y="1371"/>
                  </a:lnTo>
                  <a:cubicBezTo>
                    <a:pt x="1" y="1371"/>
                    <a:pt x="3157" y="1437"/>
                    <a:pt x="5967" y="1437"/>
                  </a:cubicBezTo>
                  <a:cubicBezTo>
                    <a:pt x="8198" y="1437"/>
                    <a:pt x="10210" y="1395"/>
                    <a:pt x="10249" y="1245"/>
                  </a:cubicBezTo>
                  <a:cubicBezTo>
                    <a:pt x="10337" y="893"/>
                    <a:pt x="5999" y="0"/>
                    <a:pt x="5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6107475" y="2987025"/>
              <a:ext cx="10325" cy="7275"/>
            </a:xfrm>
            <a:custGeom>
              <a:avLst/>
              <a:gdLst/>
              <a:ahLst/>
              <a:cxnLst/>
              <a:rect l="l" t="t" r="r" b="b"/>
              <a:pathLst>
                <a:path w="413" h="291" extrusionOk="0">
                  <a:moveTo>
                    <a:pt x="203" y="1"/>
                  </a:moveTo>
                  <a:cubicBezTo>
                    <a:pt x="178" y="1"/>
                    <a:pt x="151" y="8"/>
                    <a:pt x="123" y="25"/>
                  </a:cubicBezTo>
                  <a:lnTo>
                    <a:pt x="123" y="38"/>
                  </a:lnTo>
                  <a:cubicBezTo>
                    <a:pt x="0" y="130"/>
                    <a:pt x="87" y="290"/>
                    <a:pt x="205" y="290"/>
                  </a:cubicBezTo>
                  <a:cubicBezTo>
                    <a:pt x="232" y="290"/>
                    <a:pt x="260" y="282"/>
                    <a:pt x="287" y="264"/>
                  </a:cubicBezTo>
                  <a:cubicBezTo>
                    <a:pt x="412" y="180"/>
                    <a:pt x="329"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6096825" y="2830775"/>
              <a:ext cx="10250" cy="7100"/>
            </a:xfrm>
            <a:custGeom>
              <a:avLst/>
              <a:gdLst/>
              <a:ahLst/>
              <a:cxnLst/>
              <a:rect l="l" t="t" r="r" b="b"/>
              <a:pathLst>
                <a:path w="410" h="284" extrusionOk="0">
                  <a:moveTo>
                    <a:pt x="212" y="0"/>
                  </a:moveTo>
                  <a:cubicBezTo>
                    <a:pt x="187" y="0"/>
                    <a:pt x="161" y="8"/>
                    <a:pt x="135" y="25"/>
                  </a:cubicBezTo>
                  <a:lnTo>
                    <a:pt x="122" y="25"/>
                  </a:lnTo>
                  <a:cubicBezTo>
                    <a:pt x="1" y="126"/>
                    <a:pt x="90" y="284"/>
                    <a:pt x="202" y="284"/>
                  </a:cubicBezTo>
                  <a:cubicBezTo>
                    <a:pt x="229" y="284"/>
                    <a:pt x="258" y="274"/>
                    <a:pt x="285" y="252"/>
                  </a:cubicBezTo>
                  <a:cubicBezTo>
                    <a:pt x="410" y="169"/>
                    <a:pt x="329" y="0"/>
                    <a:pt x="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6118725" y="3180025"/>
              <a:ext cx="9775" cy="6950"/>
            </a:xfrm>
            <a:custGeom>
              <a:avLst/>
              <a:gdLst/>
              <a:ahLst/>
              <a:cxnLst/>
              <a:rect l="l" t="t" r="r" b="b"/>
              <a:pathLst>
                <a:path w="391" h="278" extrusionOk="0">
                  <a:moveTo>
                    <a:pt x="189" y="1"/>
                  </a:moveTo>
                  <a:cubicBezTo>
                    <a:pt x="0" y="1"/>
                    <a:pt x="13" y="277"/>
                    <a:pt x="202" y="277"/>
                  </a:cubicBezTo>
                  <a:cubicBezTo>
                    <a:pt x="378" y="277"/>
                    <a:pt x="39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148275" y="3395300"/>
              <a:ext cx="6400" cy="6925"/>
            </a:xfrm>
            <a:custGeom>
              <a:avLst/>
              <a:gdLst/>
              <a:ahLst/>
              <a:cxnLst/>
              <a:rect l="l" t="t" r="r" b="b"/>
              <a:pathLst>
                <a:path w="256" h="277" extrusionOk="0">
                  <a:moveTo>
                    <a:pt x="124" y="1"/>
                  </a:moveTo>
                  <a:cubicBezTo>
                    <a:pt x="109" y="1"/>
                    <a:pt x="93" y="5"/>
                    <a:pt x="76" y="16"/>
                  </a:cubicBezTo>
                  <a:lnTo>
                    <a:pt x="63" y="29"/>
                  </a:lnTo>
                  <a:cubicBezTo>
                    <a:pt x="0" y="104"/>
                    <a:pt x="13" y="217"/>
                    <a:pt x="101" y="267"/>
                  </a:cubicBezTo>
                  <a:cubicBezTo>
                    <a:pt x="115" y="274"/>
                    <a:pt x="128" y="276"/>
                    <a:pt x="140" y="276"/>
                  </a:cubicBezTo>
                  <a:cubicBezTo>
                    <a:pt x="255" y="276"/>
                    <a:pt x="234"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118400" y="3725075"/>
              <a:ext cx="6400" cy="6925"/>
            </a:xfrm>
            <a:custGeom>
              <a:avLst/>
              <a:gdLst/>
              <a:ahLst/>
              <a:cxnLst/>
              <a:rect l="l" t="t" r="r" b="b"/>
              <a:pathLst>
                <a:path w="256" h="277" extrusionOk="0">
                  <a:moveTo>
                    <a:pt x="124" y="1"/>
                  </a:moveTo>
                  <a:cubicBezTo>
                    <a:pt x="110" y="1"/>
                    <a:pt x="94" y="5"/>
                    <a:pt x="76" y="16"/>
                  </a:cubicBezTo>
                  <a:lnTo>
                    <a:pt x="64" y="28"/>
                  </a:lnTo>
                  <a:cubicBezTo>
                    <a:pt x="1" y="91"/>
                    <a:pt x="13" y="217"/>
                    <a:pt x="101" y="267"/>
                  </a:cubicBezTo>
                  <a:cubicBezTo>
                    <a:pt x="116" y="274"/>
                    <a:pt x="129" y="276"/>
                    <a:pt x="140" y="276"/>
                  </a:cubicBezTo>
                  <a:cubicBezTo>
                    <a:pt x="255" y="276"/>
                    <a:pt x="234"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133700" y="3894650"/>
              <a:ext cx="11275" cy="7950"/>
            </a:xfrm>
            <a:custGeom>
              <a:avLst/>
              <a:gdLst/>
              <a:ahLst/>
              <a:cxnLst/>
              <a:rect l="l" t="t" r="r" b="b"/>
              <a:pathLst>
                <a:path w="451" h="318" extrusionOk="0">
                  <a:moveTo>
                    <a:pt x="228" y="0"/>
                  </a:moveTo>
                  <a:cubicBezTo>
                    <a:pt x="197" y="0"/>
                    <a:pt x="163" y="11"/>
                    <a:pt x="131" y="36"/>
                  </a:cubicBezTo>
                  <a:lnTo>
                    <a:pt x="118" y="48"/>
                  </a:lnTo>
                  <a:cubicBezTo>
                    <a:pt x="0" y="156"/>
                    <a:pt x="97" y="318"/>
                    <a:pt x="217" y="318"/>
                  </a:cubicBezTo>
                  <a:cubicBezTo>
                    <a:pt x="251" y="318"/>
                    <a:pt x="286" y="305"/>
                    <a:pt x="319" y="275"/>
                  </a:cubicBezTo>
                  <a:cubicBezTo>
                    <a:pt x="450" y="174"/>
                    <a:pt x="355"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133825" y="4086350"/>
              <a:ext cx="9750" cy="6950"/>
            </a:xfrm>
            <a:custGeom>
              <a:avLst/>
              <a:gdLst/>
              <a:ahLst/>
              <a:cxnLst/>
              <a:rect l="l" t="t" r="r" b="b"/>
              <a:pathLst>
                <a:path w="390" h="278" extrusionOk="0">
                  <a:moveTo>
                    <a:pt x="189" y="1"/>
                  </a:moveTo>
                  <a:cubicBezTo>
                    <a:pt x="0" y="1"/>
                    <a:pt x="13" y="277"/>
                    <a:pt x="201" y="277"/>
                  </a:cubicBezTo>
                  <a:cubicBezTo>
                    <a:pt x="377" y="277"/>
                    <a:pt x="390"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065275" y="3526125"/>
              <a:ext cx="201850" cy="42025"/>
            </a:xfrm>
            <a:custGeom>
              <a:avLst/>
              <a:gdLst/>
              <a:ahLst/>
              <a:cxnLst/>
              <a:rect l="l" t="t" r="r" b="b"/>
              <a:pathLst>
                <a:path w="8074" h="1681" extrusionOk="0">
                  <a:moveTo>
                    <a:pt x="8071" y="0"/>
                  </a:moveTo>
                  <a:cubicBezTo>
                    <a:pt x="8035" y="0"/>
                    <a:pt x="7672" y="330"/>
                    <a:pt x="7005" y="706"/>
                  </a:cubicBezTo>
                  <a:cubicBezTo>
                    <a:pt x="6049" y="1240"/>
                    <a:pt x="4990" y="1507"/>
                    <a:pt x="3930" y="1507"/>
                  </a:cubicBezTo>
                  <a:cubicBezTo>
                    <a:pt x="2968" y="1507"/>
                    <a:pt x="2005" y="1287"/>
                    <a:pt x="1120" y="844"/>
                  </a:cubicBezTo>
                  <a:cubicBezTo>
                    <a:pt x="430" y="499"/>
                    <a:pt x="42" y="202"/>
                    <a:pt x="14" y="202"/>
                  </a:cubicBezTo>
                  <a:cubicBezTo>
                    <a:pt x="14" y="202"/>
                    <a:pt x="14" y="202"/>
                    <a:pt x="13" y="203"/>
                  </a:cubicBezTo>
                  <a:cubicBezTo>
                    <a:pt x="1" y="203"/>
                    <a:pt x="101" y="291"/>
                    <a:pt x="265" y="429"/>
                  </a:cubicBezTo>
                  <a:cubicBezTo>
                    <a:pt x="516" y="630"/>
                    <a:pt x="780" y="806"/>
                    <a:pt x="1057" y="957"/>
                  </a:cubicBezTo>
                  <a:cubicBezTo>
                    <a:pt x="1953" y="1441"/>
                    <a:pt x="2939" y="1681"/>
                    <a:pt x="3925" y="1681"/>
                  </a:cubicBezTo>
                  <a:cubicBezTo>
                    <a:pt x="5015" y="1681"/>
                    <a:pt x="6104" y="1387"/>
                    <a:pt x="7068" y="806"/>
                  </a:cubicBezTo>
                  <a:cubicBezTo>
                    <a:pt x="7344" y="643"/>
                    <a:pt x="7596" y="467"/>
                    <a:pt x="7835" y="253"/>
                  </a:cubicBezTo>
                  <a:cubicBezTo>
                    <a:pt x="7923" y="178"/>
                    <a:pt x="8011" y="102"/>
                    <a:pt x="8074" y="2"/>
                  </a:cubicBezTo>
                  <a:cubicBezTo>
                    <a:pt x="8073" y="1"/>
                    <a:pt x="8072" y="0"/>
                    <a:pt x="807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105200" y="4313475"/>
              <a:ext cx="132075" cy="14850"/>
            </a:xfrm>
            <a:custGeom>
              <a:avLst/>
              <a:gdLst/>
              <a:ahLst/>
              <a:cxnLst/>
              <a:rect l="l" t="t" r="r" b="b"/>
              <a:pathLst>
                <a:path w="5283" h="594" extrusionOk="0">
                  <a:moveTo>
                    <a:pt x="5261" y="0"/>
                  </a:moveTo>
                  <a:cubicBezTo>
                    <a:pt x="5098" y="0"/>
                    <a:pt x="4017" y="340"/>
                    <a:pt x="2667" y="410"/>
                  </a:cubicBezTo>
                  <a:cubicBezTo>
                    <a:pt x="2495" y="419"/>
                    <a:pt x="2327" y="422"/>
                    <a:pt x="2164" y="422"/>
                  </a:cubicBezTo>
                  <a:cubicBezTo>
                    <a:pt x="1073" y="422"/>
                    <a:pt x="225" y="250"/>
                    <a:pt x="47" y="250"/>
                  </a:cubicBezTo>
                  <a:cubicBezTo>
                    <a:pt x="25" y="250"/>
                    <a:pt x="13" y="253"/>
                    <a:pt x="13" y="259"/>
                  </a:cubicBezTo>
                  <a:cubicBezTo>
                    <a:pt x="1" y="271"/>
                    <a:pt x="290" y="372"/>
                    <a:pt x="768" y="460"/>
                  </a:cubicBezTo>
                  <a:cubicBezTo>
                    <a:pt x="1264" y="549"/>
                    <a:pt x="1766" y="594"/>
                    <a:pt x="2268" y="594"/>
                  </a:cubicBezTo>
                  <a:cubicBezTo>
                    <a:pt x="3038" y="594"/>
                    <a:pt x="3807" y="489"/>
                    <a:pt x="4553" y="284"/>
                  </a:cubicBezTo>
                  <a:cubicBezTo>
                    <a:pt x="5018" y="146"/>
                    <a:pt x="5282" y="20"/>
                    <a:pt x="5282" y="7"/>
                  </a:cubicBezTo>
                  <a:cubicBezTo>
                    <a:pt x="5281" y="3"/>
                    <a:pt x="5274" y="0"/>
                    <a:pt x="5261" y="0"/>
                  </a:cubicBezTo>
                  <a:close/>
                </a:path>
              </a:pathLst>
            </a:custGeom>
            <a:solidFill>
              <a:srgbClr val="A4D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24"/>
          <p:cNvGrpSpPr/>
          <p:nvPr/>
        </p:nvGrpSpPr>
        <p:grpSpPr>
          <a:xfrm>
            <a:off x="8226513" y="2012350"/>
            <a:ext cx="644500" cy="761125"/>
            <a:chOff x="8226513" y="2012350"/>
            <a:chExt cx="644500" cy="761125"/>
          </a:xfrm>
        </p:grpSpPr>
        <p:sp>
          <p:nvSpPr>
            <p:cNvPr id="403" name="Google Shape;403;p24"/>
            <p:cNvSpPr/>
            <p:nvPr/>
          </p:nvSpPr>
          <p:spPr>
            <a:xfrm>
              <a:off x="8646288" y="2547800"/>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8644363" y="2547800"/>
              <a:ext cx="226650" cy="225675"/>
            </a:xfrm>
            <a:custGeom>
              <a:avLst/>
              <a:gdLst/>
              <a:ahLst/>
              <a:cxnLst/>
              <a:rect l="l" t="t" r="r" b="b"/>
              <a:pathLst>
                <a:path w="9066" h="9027" extrusionOk="0">
                  <a:moveTo>
                    <a:pt x="2198" y="1118"/>
                  </a:moveTo>
                  <a:cubicBezTo>
                    <a:pt x="2221" y="1264"/>
                    <a:pt x="2239" y="1402"/>
                    <a:pt x="2257" y="1530"/>
                  </a:cubicBezTo>
                  <a:cubicBezTo>
                    <a:pt x="2066" y="1683"/>
                    <a:pt x="1875" y="1836"/>
                    <a:pt x="1722" y="2027"/>
                  </a:cubicBezTo>
                  <a:cubicBezTo>
                    <a:pt x="1684" y="2104"/>
                    <a:pt x="1607" y="2142"/>
                    <a:pt x="1607" y="2180"/>
                  </a:cubicBezTo>
                  <a:lnTo>
                    <a:pt x="1722" y="2066"/>
                  </a:lnTo>
                  <a:cubicBezTo>
                    <a:pt x="1913" y="1874"/>
                    <a:pt x="2066" y="1683"/>
                    <a:pt x="2296" y="1530"/>
                  </a:cubicBezTo>
                  <a:cubicBezTo>
                    <a:pt x="2257" y="1413"/>
                    <a:pt x="2228" y="1276"/>
                    <a:pt x="2198" y="1118"/>
                  </a:cubicBezTo>
                  <a:close/>
                  <a:moveTo>
                    <a:pt x="1607" y="2180"/>
                  </a:moveTo>
                  <a:lnTo>
                    <a:pt x="1607" y="2180"/>
                  </a:lnTo>
                  <a:cubicBezTo>
                    <a:pt x="1569" y="2219"/>
                    <a:pt x="1569" y="2257"/>
                    <a:pt x="1569" y="2257"/>
                  </a:cubicBezTo>
                  <a:lnTo>
                    <a:pt x="1607" y="2180"/>
                  </a:lnTo>
                  <a:close/>
                  <a:moveTo>
                    <a:pt x="575" y="2104"/>
                  </a:moveTo>
                  <a:lnTo>
                    <a:pt x="1" y="3557"/>
                  </a:lnTo>
                  <a:lnTo>
                    <a:pt x="39" y="3582"/>
                  </a:lnTo>
                  <a:lnTo>
                    <a:pt x="39" y="3595"/>
                  </a:lnTo>
                  <a:lnTo>
                    <a:pt x="44" y="3585"/>
                  </a:lnTo>
                  <a:lnTo>
                    <a:pt x="536" y="3905"/>
                  </a:lnTo>
                  <a:lnTo>
                    <a:pt x="51" y="3566"/>
                  </a:lnTo>
                  <a:lnTo>
                    <a:pt x="613" y="2180"/>
                  </a:lnTo>
                  <a:lnTo>
                    <a:pt x="1301" y="2257"/>
                  </a:lnTo>
                  <a:lnTo>
                    <a:pt x="1454" y="2257"/>
                  </a:lnTo>
                  <a:lnTo>
                    <a:pt x="1263" y="2219"/>
                  </a:lnTo>
                  <a:lnTo>
                    <a:pt x="575" y="2104"/>
                  </a:lnTo>
                  <a:close/>
                  <a:moveTo>
                    <a:pt x="536" y="3905"/>
                  </a:moveTo>
                  <a:lnTo>
                    <a:pt x="765" y="4065"/>
                  </a:lnTo>
                  <a:lnTo>
                    <a:pt x="765" y="4065"/>
                  </a:lnTo>
                  <a:cubicBezTo>
                    <a:pt x="765" y="4061"/>
                    <a:pt x="766" y="4058"/>
                    <a:pt x="766" y="4054"/>
                  </a:cubicBezTo>
                  <a:lnTo>
                    <a:pt x="536" y="3905"/>
                  </a:lnTo>
                  <a:close/>
                  <a:moveTo>
                    <a:pt x="7574" y="6770"/>
                  </a:moveTo>
                  <a:lnTo>
                    <a:pt x="7608" y="6776"/>
                  </a:lnTo>
                  <a:lnTo>
                    <a:pt x="7608" y="6776"/>
                  </a:lnTo>
                  <a:cubicBezTo>
                    <a:pt x="7610" y="6774"/>
                    <a:pt x="7611" y="6772"/>
                    <a:pt x="7612" y="6770"/>
                  </a:cubicBezTo>
                  <a:close/>
                  <a:moveTo>
                    <a:pt x="7608" y="6776"/>
                  </a:moveTo>
                  <a:cubicBezTo>
                    <a:pt x="7606" y="6780"/>
                    <a:pt x="7603" y="6784"/>
                    <a:pt x="7601" y="6788"/>
                  </a:cubicBezTo>
                  <a:lnTo>
                    <a:pt x="7601" y="6788"/>
                  </a:lnTo>
                  <a:lnTo>
                    <a:pt x="7918" y="6827"/>
                  </a:lnTo>
                  <a:lnTo>
                    <a:pt x="7918" y="6827"/>
                  </a:lnTo>
                  <a:lnTo>
                    <a:pt x="7608" y="6776"/>
                  </a:lnTo>
                  <a:close/>
                  <a:moveTo>
                    <a:pt x="3481" y="0"/>
                  </a:moveTo>
                  <a:lnTo>
                    <a:pt x="2105" y="612"/>
                  </a:lnTo>
                  <a:lnTo>
                    <a:pt x="2105" y="650"/>
                  </a:lnTo>
                  <a:lnTo>
                    <a:pt x="2112" y="648"/>
                  </a:lnTo>
                  <a:lnTo>
                    <a:pt x="2112" y="648"/>
                  </a:lnTo>
                  <a:cubicBezTo>
                    <a:pt x="2145" y="821"/>
                    <a:pt x="2172" y="977"/>
                    <a:pt x="2198" y="1118"/>
                  </a:cubicBezTo>
                  <a:lnTo>
                    <a:pt x="2198" y="1118"/>
                  </a:lnTo>
                  <a:cubicBezTo>
                    <a:pt x="2175" y="970"/>
                    <a:pt x="2148" y="813"/>
                    <a:pt x="2112" y="647"/>
                  </a:cubicBezTo>
                  <a:lnTo>
                    <a:pt x="2112" y="647"/>
                  </a:lnTo>
                  <a:lnTo>
                    <a:pt x="2112" y="648"/>
                  </a:lnTo>
                  <a:lnTo>
                    <a:pt x="2112" y="648"/>
                  </a:lnTo>
                  <a:cubicBezTo>
                    <a:pt x="2109" y="636"/>
                    <a:pt x="2107" y="624"/>
                    <a:pt x="2105" y="612"/>
                  </a:cubicBezTo>
                  <a:lnTo>
                    <a:pt x="2105" y="612"/>
                  </a:lnTo>
                  <a:cubicBezTo>
                    <a:pt x="2107" y="624"/>
                    <a:pt x="2110" y="636"/>
                    <a:pt x="2112" y="647"/>
                  </a:cubicBezTo>
                  <a:lnTo>
                    <a:pt x="2112" y="647"/>
                  </a:lnTo>
                  <a:lnTo>
                    <a:pt x="3490" y="89"/>
                  </a:lnTo>
                  <a:lnTo>
                    <a:pt x="3490" y="89"/>
                  </a:lnTo>
                  <a:lnTo>
                    <a:pt x="4017" y="803"/>
                  </a:lnTo>
                  <a:cubicBezTo>
                    <a:pt x="4189" y="784"/>
                    <a:pt x="4361" y="775"/>
                    <a:pt x="4528" y="775"/>
                  </a:cubicBezTo>
                  <a:cubicBezTo>
                    <a:pt x="4696" y="775"/>
                    <a:pt x="4858" y="784"/>
                    <a:pt x="5011" y="803"/>
                  </a:cubicBezTo>
                  <a:lnTo>
                    <a:pt x="5049" y="803"/>
                  </a:lnTo>
                  <a:lnTo>
                    <a:pt x="5568" y="62"/>
                  </a:lnTo>
                  <a:lnTo>
                    <a:pt x="5568" y="62"/>
                  </a:lnTo>
                  <a:lnTo>
                    <a:pt x="6921" y="596"/>
                  </a:lnTo>
                  <a:lnTo>
                    <a:pt x="6921" y="596"/>
                  </a:lnTo>
                  <a:cubicBezTo>
                    <a:pt x="6883" y="893"/>
                    <a:pt x="6846" y="1156"/>
                    <a:pt x="6809" y="1492"/>
                  </a:cubicBezTo>
                  <a:cubicBezTo>
                    <a:pt x="7038" y="1683"/>
                    <a:pt x="7306" y="1913"/>
                    <a:pt x="7497" y="2180"/>
                  </a:cubicBezTo>
                  <a:lnTo>
                    <a:pt x="7535" y="2180"/>
                  </a:lnTo>
                  <a:lnTo>
                    <a:pt x="8379" y="2034"/>
                  </a:lnTo>
                  <a:lnTo>
                    <a:pt x="8379" y="2034"/>
                  </a:lnTo>
                  <a:lnTo>
                    <a:pt x="8863" y="3450"/>
                  </a:lnTo>
                  <a:lnTo>
                    <a:pt x="8109" y="3978"/>
                  </a:lnTo>
                  <a:lnTo>
                    <a:pt x="8109" y="4016"/>
                  </a:lnTo>
                  <a:cubicBezTo>
                    <a:pt x="8147" y="4322"/>
                    <a:pt x="8147" y="4666"/>
                    <a:pt x="8109" y="5011"/>
                  </a:cubicBezTo>
                  <a:cubicBezTo>
                    <a:pt x="8373" y="5199"/>
                    <a:pt x="8599" y="5350"/>
                    <a:pt x="8862" y="5537"/>
                  </a:cubicBezTo>
                  <a:lnTo>
                    <a:pt x="8862" y="5537"/>
                  </a:lnTo>
                  <a:lnTo>
                    <a:pt x="8319" y="6877"/>
                  </a:lnTo>
                  <a:lnTo>
                    <a:pt x="8319" y="6877"/>
                  </a:lnTo>
                  <a:lnTo>
                    <a:pt x="7918" y="6827"/>
                  </a:lnTo>
                  <a:lnTo>
                    <a:pt x="7918" y="6827"/>
                  </a:lnTo>
                  <a:lnTo>
                    <a:pt x="8312" y="6893"/>
                  </a:lnTo>
                  <a:lnTo>
                    <a:pt x="8312" y="6893"/>
                  </a:lnTo>
                  <a:lnTo>
                    <a:pt x="8300" y="6923"/>
                  </a:lnTo>
                  <a:lnTo>
                    <a:pt x="8348" y="6899"/>
                  </a:lnTo>
                  <a:lnTo>
                    <a:pt x="8348" y="6899"/>
                  </a:lnTo>
                  <a:lnTo>
                    <a:pt x="8492" y="6923"/>
                  </a:lnTo>
                  <a:lnTo>
                    <a:pt x="8530" y="6923"/>
                  </a:lnTo>
                  <a:lnTo>
                    <a:pt x="8530" y="6885"/>
                  </a:lnTo>
                  <a:cubicBezTo>
                    <a:pt x="8721" y="6426"/>
                    <a:pt x="8912" y="5928"/>
                    <a:pt x="9065" y="5469"/>
                  </a:cubicBezTo>
                  <a:lnTo>
                    <a:pt x="9065" y="5431"/>
                  </a:lnTo>
                  <a:cubicBezTo>
                    <a:pt x="8799" y="5241"/>
                    <a:pt x="8533" y="5089"/>
                    <a:pt x="8305" y="4899"/>
                  </a:cubicBezTo>
                  <a:lnTo>
                    <a:pt x="8305" y="4899"/>
                  </a:lnTo>
                  <a:cubicBezTo>
                    <a:pt x="8337" y="4613"/>
                    <a:pt x="8337" y="4294"/>
                    <a:pt x="8304" y="3975"/>
                  </a:cubicBezTo>
                  <a:lnTo>
                    <a:pt x="8304" y="3975"/>
                  </a:lnTo>
                  <a:lnTo>
                    <a:pt x="9027" y="3442"/>
                  </a:lnTo>
                  <a:lnTo>
                    <a:pt x="9065" y="3442"/>
                  </a:lnTo>
                  <a:lnTo>
                    <a:pt x="9065" y="3404"/>
                  </a:lnTo>
                  <a:lnTo>
                    <a:pt x="8453" y="2027"/>
                  </a:lnTo>
                  <a:lnTo>
                    <a:pt x="8453" y="1989"/>
                  </a:lnTo>
                  <a:lnTo>
                    <a:pt x="8415" y="1989"/>
                  </a:lnTo>
                  <a:lnTo>
                    <a:pt x="7569" y="2136"/>
                  </a:lnTo>
                  <a:lnTo>
                    <a:pt x="7569" y="2136"/>
                  </a:lnTo>
                  <a:cubicBezTo>
                    <a:pt x="7343" y="1873"/>
                    <a:pt x="7116" y="1647"/>
                    <a:pt x="6853" y="1458"/>
                  </a:cubicBezTo>
                  <a:lnTo>
                    <a:pt x="6853" y="1458"/>
                  </a:lnTo>
                  <a:lnTo>
                    <a:pt x="7000" y="574"/>
                  </a:lnTo>
                  <a:lnTo>
                    <a:pt x="7000" y="536"/>
                  </a:lnTo>
                  <a:lnTo>
                    <a:pt x="6962" y="536"/>
                  </a:lnTo>
                  <a:lnTo>
                    <a:pt x="5508" y="0"/>
                  </a:lnTo>
                  <a:lnTo>
                    <a:pt x="4976" y="723"/>
                  </a:lnTo>
                  <a:lnTo>
                    <a:pt x="4976" y="723"/>
                  </a:lnTo>
                  <a:cubicBezTo>
                    <a:pt x="4815" y="707"/>
                    <a:pt x="4656" y="698"/>
                    <a:pt x="4500" y="698"/>
                  </a:cubicBezTo>
                  <a:cubicBezTo>
                    <a:pt x="4332" y="698"/>
                    <a:pt x="4170" y="708"/>
                    <a:pt x="4017" y="727"/>
                  </a:cubicBezTo>
                  <a:lnTo>
                    <a:pt x="3481" y="0"/>
                  </a:lnTo>
                  <a:close/>
                  <a:moveTo>
                    <a:pt x="765" y="4065"/>
                  </a:moveTo>
                  <a:cubicBezTo>
                    <a:pt x="729" y="4394"/>
                    <a:pt x="728" y="4723"/>
                    <a:pt x="762" y="5052"/>
                  </a:cubicBezTo>
                  <a:lnTo>
                    <a:pt x="762" y="5052"/>
                  </a:lnTo>
                  <a:lnTo>
                    <a:pt x="39" y="5584"/>
                  </a:lnTo>
                  <a:lnTo>
                    <a:pt x="39" y="5622"/>
                  </a:lnTo>
                  <a:lnTo>
                    <a:pt x="613" y="6999"/>
                  </a:lnTo>
                  <a:lnTo>
                    <a:pt x="613" y="7038"/>
                  </a:lnTo>
                  <a:lnTo>
                    <a:pt x="651" y="7038"/>
                  </a:lnTo>
                  <a:lnTo>
                    <a:pt x="1535" y="6890"/>
                  </a:lnTo>
                  <a:lnTo>
                    <a:pt x="1535" y="6890"/>
                  </a:lnTo>
                  <a:cubicBezTo>
                    <a:pt x="1724" y="7116"/>
                    <a:pt x="1949" y="7378"/>
                    <a:pt x="2248" y="7567"/>
                  </a:cubicBezTo>
                  <a:lnTo>
                    <a:pt x="2248" y="7567"/>
                  </a:lnTo>
                  <a:cubicBezTo>
                    <a:pt x="2181" y="7818"/>
                    <a:pt x="2144" y="8100"/>
                    <a:pt x="2109" y="8416"/>
                  </a:cubicBezTo>
                  <a:lnTo>
                    <a:pt x="2109" y="8416"/>
                  </a:lnTo>
                  <a:lnTo>
                    <a:pt x="2105" y="8414"/>
                  </a:lnTo>
                  <a:lnTo>
                    <a:pt x="2108" y="8418"/>
                  </a:lnTo>
                  <a:lnTo>
                    <a:pt x="2108" y="8418"/>
                  </a:lnTo>
                  <a:cubicBezTo>
                    <a:pt x="2107" y="8430"/>
                    <a:pt x="2106" y="8441"/>
                    <a:pt x="2105" y="8453"/>
                  </a:cubicBezTo>
                  <a:lnTo>
                    <a:pt x="2105" y="8491"/>
                  </a:lnTo>
                  <a:lnTo>
                    <a:pt x="3558" y="9026"/>
                  </a:lnTo>
                  <a:lnTo>
                    <a:pt x="3596" y="9026"/>
                  </a:lnTo>
                  <a:lnTo>
                    <a:pt x="4126" y="8269"/>
                  </a:lnTo>
                  <a:lnTo>
                    <a:pt x="4126" y="8269"/>
                  </a:lnTo>
                  <a:cubicBezTo>
                    <a:pt x="4275" y="8283"/>
                    <a:pt x="4423" y="8290"/>
                    <a:pt x="4571" y="8290"/>
                  </a:cubicBezTo>
                  <a:cubicBezTo>
                    <a:pt x="4732" y="8290"/>
                    <a:pt x="4892" y="8282"/>
                    <a:pt x="5052" y="8265"/>
                  </a:cubicBezTo>
                  <a:lnTo>
                    <a:pt x="5052" y="8265"/>
                  </a:lnTo>
                  <a:lnTo>
                    <a:pt x="5575" y="8937"/>
                  </a:lnTo>
                  <a:lnTo>
                    <a:pt x="5575" y="8937"/>
                  </a:lnTo>
                  <a:lnTo>
                    <a:pt x="5547" y="8950"/>
                  </a:lnTo>
                  <a:lnTo>
                    <a:pt x="5585" y="8950"/>
                  </a:lnTo>
                  <a:lnTo>
                    <a:pt x="5623" y="8988"/>
                  </a:lnTo>
                  <a:lnTo>
                    <a:pt x="5661" y="8988"/>
                  </a:lnTo>
                  <a:lnTo>
                    <a:pt x="7038" y="8414"/>
                  </a:lnTo>
                  <a:lnTo>
                    <a:pt x="7076" y="8414"/>
                  </a:lnTo>
                  <a:lnTo>
                    <a:pt x="7076" y="8376"/>
                  </a:lnTo>
                  <a:cubicBezTo>
                    <a:pt x="7040" y="8082"/>
                    <a:pt x="6968" y="7788"/>
                    <a:pt x="6928" y="7493"/>
                  </a:cubicBezTo>
                  <a:lnTo>
                    <a:pt x="6928" y="7493"/>
                  </a:lnTo>
                  <a:cubicBezTo>
                    <a:pt x="7189" y="7306"/>
                    <a:pt x="7413" y="7083"/>
                    <a:pt x="7601" y="6788"/>
                  </a:cubicBezTo>
                  <a:lnTo>
                    <a:pt x="7601" y="6788"/>
                  </a:lnTo>
                  <a:lnTo>
                    <a:pt x="7459" y="6770"/>
                  </a:lnTo>
                  <a:lnTo>
                    <a:pt x="7421" y="6770"/>
                  </a:lnTo>
                  <a:cubicBezTo>
                    <a:pt x="7229" y="6999"/>
                    <a:pt x="7000" y="7267"/>
                    <a:pt x="6732" y="7458"/>
                  </a:cubicBezTo>
                  <a:lnTo>
                    <a:pt x="6732" y="7497"/>
                  </a:lnTo>
                  <a:lnTo>
                    <a:pt x="6876" y="8359"/>
                  </a:lnTo>
                  <a:lnTo>
                    <a:pt x="6876" y="8359"/>
                  </a:lnTo>
                  <a:lnTo>
                    <a:pt x="5576" y="8937"/>
                  </a:lnTo>
                  <a:lnTo>
                    <a:pt x="5576" y="8937"/>
                  </a:lnTo>
                  <a:cubicBezTo>
                    <a:pt x="5398" y="8690"/>
                    <a:pt x="5222" y="8475"/>
                    <a:pt x="5076" y="8263"/>
                  </a:cubicBezTo>
                  <a:lnTo>
                    <a:pt x="5076" y="8263"/>
                  </a:lnTo>
                  <a:cubicBezTo>
                    <a:pt x="5080" y="8262"/>
                    <a:pt x="5084" y="8262"/>
                    <a:pt x="5088" y="8261"/>
                  </a:cubicBezTo>
                  <a:lnTo>
                    <a:pt x="5075" y="8261"/>
                  </a:lnTo>
                  <a:cubicBezTo>
                    <a:pt x="5067" y="8249"/>
                    <a:pt x="5058" y="8236"/>
                    <a:pt x="5049" y="8223"/>
                  </a:cubicBezTo>
                  <a:lnTo>
                    <a:pt x="5049" y="8185"/>
                  </a:lnTo>
                  <a:lnTo>
                    <a:pt x="5011" y="8185"/>
                  </a:lnTo>
                  <a:cubicBezTo>
                    <a:pt x="4858" y="8204"/>
                    <a:pt x="4696" y="8214"/>
                    <a:pt x="4528" y="8214"/>
                  </a:cubicBezTo>
                  <a:cubicBezTo>
                    <a:pt x="4361" y="8214"/>
                    <a:pt x="4189" y="8204"/>
                    <a:pt x="4017" y="8185"/>
                  </a:cubicBezTo>
                  <a:lnTo>
                    <a:pt x="4017" y="8223"/>
                  </a:lnTo>
                  <a:cubicBezTo>
                    <a:pt x="3832" y="8482"/>
                    <a:pt x="3647" y="8705"/>
                    <a:pt x="3497" y="8927"/>
                  </a:cubicBezTo>
                  <a:lnTo>
                    <a:pt x="3497" y="8927"/>
                  </a:lnTo>
                  <a:lnTo>
                    <a:pt x="2146" y="8430"/>
                  </a:lnTo>
                  <a:lnTo>
                    <a:pt x="2146" y="8430"/>
                  </a:lnTo>
                  <a:cubicBezTo>
                    <a:pt x="2183" y="8129"/>
                    <a:pt x="2221" y="7796"/>
                    <a:pt x="2296" y="7535"/>
                  </a:cubicBezTo>
                  <a:lnTo>
                    <a:pt x="2296" y="7497"/>
                  </a:lnTo>
                  <a:cubicBezTo>
                    <a:pt x="2028" y="7305"/>
                    <a:pt x="1760" y="7076"/>
                    <a:pt x="1569" y="6846"/>
                  </a:cubicBezTo>
                  <a:lnTo>
                    <a:pt x="687" y="6993"/>
                  </a:lnTo>
                  <a:lnTo>
                    <a:pt x="687" y="6993"/>
                  </a:lnTo>
                  <a:cubicBezTo>
                    <a:pt x="504" y="6519"/>
                    <a:pt x="287" y="6080"/>
                    <a:pt x="102" y="5642"/>
                  </a:cubicBezTo>
                  <a:lnTo>
                    <a:pt x="102" y="5642"/>
                  </a:lnTo>
                  <a:lnTo>
                    <a:pt x="804" y="5087"/>
                  </a:lnTo>
                  <a:cubicBezTo>
                    <a:pt x="766" y="4743"/>
                    <a:pt x="766" y="4399"/>
                    <a:pt x="804" y="4093"/>
                  </a:cubicBezTo>
                  <a:lnTo>
                    <a:pt x="765" y="4065"/>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8450288" y="2015225"/>
              <a:ext cx="375775" cy="376750"/>
            </a:xfrm>
            <a:custGeom>
              <a:avLst/>
              <a:gdLst/>
              <a:ahLst/>
              <a:cxnLst/>
              <a:rect l="l" t="t" r="r" b="b"/>
              <a:pathLst>
                <a:path w="15031" h="15070" extrusionOk="0">
                  <a:moveTo>
                    <a:pt x="7535" y="4655"/>
                  </a:moveTo>
                  <a:cubicBezTo>
                    <a:pt x="7879" y="4655"/>
                    <a:pt x="8228" y="4720"/>
                    <a:pt x="8567" y="4858"/>
                  </a:cubicBezTo>
                  <a:cubicBezTo>
                    <a:pt x="10824" y="5775"/>
                    <a:pt x="10862" y="8950"/>
                    <a:pt x="8605" y="9906"/>
                  </a:cubicBezTo>
                  <a:cubicBezTo>
                    <a:pt x="8242" y="10063"/>
                    <a:pt x="7876" y="10134"/>
                    <a:pt x="7523" y="10134"/>
                  </a:cubicBezTo>
                  <a:cubicBezTo>
                    <a:pt x="5721" y="10134"/>
                    <a:pt x="4243" y="8274"/>
                    <a:pt x="5010" y="6387"/>
                  </a:cubicBezTo>
                  <a:cubicBezTo>
                    <a:pt x="5418" y="5311"/>
                    <a:pt x="6444" y="4655"/>
                    <a:pt x="7535" y="4655"/>
                  </a:cubicBezTo>
                  <a:close/>
                  <a:moveTo>
                    <a:pt x="9103" y="0"/>
                  </a:moveTo>
                  <a:lnTo>
                    <a:pt x="8261" y="1301"/>
                  </a:lnTo>
                  <a:cubicBezTo>
                    <a:pt x="7974" y="1262"/>
                    <a:pt x="7687" y="1243"/>
                    <a:pt x="7405" y="1243"/>
                  </a:cubicBezTo>
                  <a:cubicBezTo>
                    <a:pt x="7123" y="1243"/>
                    <a:pt x="6846" y="1262"/>
                    <a:pt x="6578" y="1301"/>
                  </a:cubicBezTo>
                  <a:lnTo>
                    <a:pt x="5660" y="77"/>
                  </a:lnTo>
                  <a:lnTo>
                    <a:pt x="3327" y="1071"/>
                  </a:lnTo>
                  <a:lnTo>
                    <a:pt x="3595" y="2601"/>
                  </a:lnTo>
                  <a:cubicBezTo>
                    <a:pt x="3176" y="2944"/>
                    <a:pt x="2795" y="3325"/>
                    <a:pt x="2452" y="3781"/>
                  </a:cubicBezTo>
                  <a:lnTo>
                    <a:pt x="2452" y="3781"/>
                  </a:lnTo>
                  <a:lnTo>
                    <a:pt x="956" y="3557"/>
                  </a:lnTo>
                  <a:lnTo>
                    <a:pt x="0" y="5928"/>
                  </a:lnTo>
                  <a:lnTo>
                    <a:pt x="1224" y="6808"/>
                  </a:lnTo>
                  <a:cubicBezTo>
                    <a:pt x="1147" y="7344"/>
                    <a:pt x="1147" y="7917"/>
                    <a:pt x="1262" y="8453"/>
                  </a:cubicBezTo>
                  <a:lnTo>
                    <a:pt x="0" y="9371"/>
                  </a:lnTo>
                  <a:lnTo>
                    <a:pt x="1033" y="11704"/>
                  </a:lnTo>
                  <a:lnTo>
                    <a:pt x="2524" y="11436"/>
                  </a:lnTo>
                  <a:cubicBezTo>
                    <a:pt x="2868" y="11857"/>
                    <a:pt x="3289" y="12239"/>
                    <a:pt x="3710" y="12583"/>
                  </a:cubicBezTo>
                  <a:lnTo>
                    <a:pt x="3480" y="14113"/>
                  </a:lnTo>
                  <a:lnTo>
                    <a:pt x="5890" y="15069"/>
                  </a:lnTo>
                  <a:lnTo>
                    <a:pt x="6731" y="13807"/>
                  </a:lnTo>
                  <a:cubicBezTo>
                    <a:pt x="6969" y="13823"/>
                    <a:pt x="7200" y="13832"/>
                    <a:pt x="7430" y="13832"/>
                  </a:cubicBezTo>
                  <a:cubicBezTo>
                    <a:pt x="7755" y="13832"/>
                    <a:pt x="8078" y="13814"/>
                    <a:pt x="8414" y="13769"/>
                  </a:cubicBezTo>
                  <a:lnTo>
                    <a:pt x="9332" y="15031"/>
                  </a:lnTo>
                  <a:lnTo>
                    <a:pt x="11665" y="13998"/>
                  </a:lnTo>
                  <a:lnTo>
                    <a:pt x="11359" y="12507"/>
                  </a:lnTo>
                  <a:cubicBezTo>
                    <a:pt x="11818" y="12163"/>
                    <a:pt x="12201" y="11742"/>
                    <a:pt x="12545" y="11321"/>
                  </a:cubicBezTo>
                  <a:lnTo>
                    <a:pt x="14075" y="11551"/>
                  </a:lnTo>
                  <a:lnTo>
                    <a:pt x="15031" y="9141"/>
                  </a:lnTo>
                  <a:lnTo>
                    <a:pt x="13730" y="8300"/>
                  </a:lnTo>
                  <a:cubicBezTo>
                    <a:pt x="13807" y="7726"/>
                    <a:pt x="13807" y="7152"/>
                    <a:pt x="13730" y="6617"/>
                  </a:cubicBezTo>
                  <a:lnTo>
                    <a:pt x="14954" y="5699"/>
                  </a:lnTo>
                  <a:lnTo>
                    <a:pt x="13960" y="3366"/>
                  </a:lnTo>
                  <a:lnTo>
                    <a:pt x="12430" y="3634"/>
                  </a:lnTo>
                  <a:cubicBezTo>
                    <a:pt x="12086" y="3213"/>
                    <a:pt x="11703" y="2830"/>
                    <a:pt x="11244" y="2486"/>
                  </a:cubicBezTo>
                  <a:lnTo>
                    <a:pt x="11474" y="956"/>
                  </a:lnTo>
                  <a:lnTo>
                    <a:pt x="9103" y="0"/>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8450288" y="2012350"/>
              <a:ext cx="378650" cy="380575"/>
            </a:xfrm>
            <a:custGeom>
              <a:avLst/>
              <a:gdLst/>
              <a:ahLst/>
              <a:cxnLst/>
              <a:rect l="l" t="t" r="r" b="b"/>
              <a:pathLst>
                <a:path w="15146" h="15223" extrusionOk="0">
                  <a:moveTo>
                    <a:pt x="2677" y="3519"/>
                  </a:moveTo>
                  <a:lnTo>
                    <a:pt x="2626" y="3590"/>
                  </a:lnTo>
                  <a:lnTo>
                    <a:pt x="2626" y="3590"/>
                  </a:lnTo>
                  <a:cubicBezTo>
                    <a:pt x="2643" y="3568"/>
                    <a:pt x="2660" y="3545"/>
                    <a:pt x="2677" y="3519"/>
                  </a:cubicBezTo>
                  <a:close/>
                  <a:moveTo>
                    <a:pt x="2626" y="3590"/>
                  </a:moveTo>
                  <a:lnTo>
                    <a:pt x="2626" y="3590"/>
                  </a:lnTo>
                  <a:cubicBezTo>
                    <a:pt x="2569" y="3666"/>
                    <a:pt x="2516" y="3719"/>
                    <a:pt x="2486" y="3749"/>
                  </a:cubicBezTo>
                  <a:cubicBezTo>
                    <a:pt x="2451" y="3783"/>
                    <a:pt x="2448" y="3818"/>
                    <a:pt x="2419" y="3853"/>
                  </a:cubicBezTo>
                  <a:lnTo>
                    <a:pt x="2419" y="3853"/>
                  </a:lnTo>
                  <a:cubicBezTo>
                    <a:pt x="2414" y="3846"/>
                    <a:pt x="2410" y="3838"/>
                    <a:pt x="2410" y="3825"/>
                  </a:cubicBezTo>
                  <a:lnTo>
                    <a:pt x="2104" y="3787"/>
                  </a:lnTo>
                  <a:lnTo>
                    <a:pt x="956" y="3596"/>
                  </a:lnTo>
                  <a:cubicBezTo>
                    <a:pt x="947" y="3621"/>
                    <a:pt x="937" y="3646"/>
                    <a:pt x="927" y="3672"/>
                  </a:cubicBezTo>
                  <a:lnTo>
                    <a:pt x="918" y="3672"/>
                  </a:lnTo>
                  <a:lnTo>
                    <a:pt x="927" y="3674"/>
                  </a:lnTo>
                  <a:lnTo>
                    <a:pt x="927" y="3674"/>
                  </a:lnTo>
                  <a:cubicBezTo>
                    <a:pt x="701" y="4275"/>
                    <a:pt x="403" y="5051"/>
                    <a:pt x="0" y="5967"/>
                  </a:cubicBezTo>
                  <a:lnTo>
                    <a:pt x="0" y="6005"/>
                  </a:lnTo>
                  <a:lnTo>
                    <a:pt x="38" y="6005"/>
                  </a:lnTo>
                  <a:lnTo>
                    <a:pt x="61" y="6021"/>
                  </a:lnTo>
                  <a:lnTo>
                    <a:pt x="61" y="6021"/>
                  </a:lnTo>
                  <a:cubicBezTo>
                    <a:pt x="432" y="5058"/>
                    <a:pt x="729" y="4277"/>
                    <a:pt x="954" y="3678"/>
                  </a:cubicBezTo>
                  <a:lnTo>
                    <a:pt x="954" y="3678"/>
                  </a:lnTo>
                  <a:lnTo>
                    <a:pt x="2065" y="3863"/>
                  </a:lnTo>
                  <a:lnTo>
                    <a:pt x="2371" y="3902"/>
                  </a:lnTo>
                  <a:lnTo>
                    <a:pt x="2448" y="3902"/>
                  </a:lnTo>
                  <a:cubicBezTo>
                    <a:pt x="2448" y="3876"/>
                    <a:pt x="2431" y="3868"/>
                    <a:pt x="2419" y="3853"/>
                  </a:cubicBezTo>
                  <a:lnTo>
                    <a:pt x="2419" y="3853"/>
                  </a:lnTo>
                  <a:cubicBezTo>
                    <a:pt x="2454" y="3819"/>
                    <a:pt x="2486" y="3787"/>
                    <a:pt x="2486" y="3787"/>
                  </a:cubicBezTo>
                  <a:lnTo>
                    <a:pt x="2626" y="3590"/>
                  </a:lnTo>
                  <a:close/>
                  <a:moveTo>
                    <a:pt x="9064" y="1"/>
                  </a:moveTo>
                  <a:lnTo>
                    <a:pt x="9026" y="39"/>
                  </a:lnTo>
                  <a:cubicBezTo>
                    <a:pt x="8721" y="496"/>
                    <a:pt x="8455" y="915"/>
                    <a:pt x="8150" y="1296"/>
                  </a:cubicBezTo>
                  <a:lnTo>
                    <a:pt x="8150" y="1296"/>
                  </a:lnTo>
                  <a:cubicBezTo>
                    <a:pt x="7938" y="1283"/>
                    <a:pt x="7731" y="1276"/>
                    <a:pt x="7524" y="1276"/>
                  </a:cubicBezTo>
                  <a:cubicBezTo>
                    <a:pt x="7210" y="1276"/>
                    <a:pt x="6899" y="1293"/>
                    <a:pt x="6575" y="1335"/>
                  </a:cubicBezTo>
                  <a:lnTo>
                    <a:pt x="6575" y="1335"/>
                  </a:lnTo>
                  <a:lnTo>
                    <a:pt x="5660" y="115"/>
                  </a:lnTo>
                  <a:lnTo>
                    <a:pt x="5660" y="77"/>
                  </a:lnTo>
                  <a:lnTo>
                    <a:pt x="3289" y="1110"/>
                  </a:lnTo>
                  <a:cubicBezTo>
                    <a:pt x="3404" y="1722"/>
                    <a:pt x="3480" y="2219"/>
                    <a:pt x="3557" y="2639"/>
                  </a:cubicBezTo>
                  <a:cubicBezTo>
                    <a:pt x="3251" y="2907"/>
                    <a:pt x="2945" y="3175"/>
                    <a:pt x="2677" y="3519"/>
                  </a:cubicBezTo>
                  <a:cubicBezTo>
                    <a:pt x="2983" y="3213"/>
                    <a:pt x="3251" y="2945"/>
                    <a:pt x="3595" y="2678"/>
                  </a:cubicBezTo>
                  <a:cubicBezTo>
                    <a:pt x="3520" y="2265"/>
                    <a:pt x="3445" y="1779"/>
                    <a:pt x="3334" y="1183"/>
                  </a:cubicBezTo>
                  <a:lnTo>
                    <a:pt x="3334" y="1183"/>
                  </a:lnTo>
                  <a:lnTo>
                    <a:pt x="5631" y="204"/>
                  </a:lnTo>
                  <a:lnTo>
                    <a:pt x="6578" y="1492"/>
                  </a:lnTo>
                  <a:lnTo>
                    <a:pt x="6655" y="1492"/>
                  </a:lnTo>
                  <a:cubicBezTo>
                    <a:pt x="6923" y="1454"/>
                    <a:pt x="7200" y="1435"/>
                    <a:pt x="7477" y="1435"/>
                  </a:cubicBezTo>
                  <a:cubicBezTo>
                    <a:pt x="7754" y="1435"/>
                    <a:pt x="8032" y="1454"/>
                    <a:pt x="8299" y="1492"/>
                  </a:cubicBezTo>
                  <a:lnTo>
                    <a:pt x="8338" y="1492"/>
                  </a:lnTo>
                  <a:lnTo>
                    <a:pt x="8338" y="1454"/>
                  </a:lnTo>
                  <a:lnTo>
                    <a:pt x="9201" y="216"/>
                  </a:lnTo>
                  <a:lnTo>
                    <a:pt x="11465" y="1129"/>
                  </a:lnTo>
                  <a:lnTo>
                    <a:pt x="11465" y="1129"/>
                  </a:lnTo>
                  <a:cubicBezTo>
                    <a:pt x="11391" y="1607"/>
                    <a:pt x="11316" y="2086"/>
                    <a:pt x="11206" y="2601"/>
                  </a:cubicBezTo>
                  <a:lnTo>
                    <a:pt x="11206" y="2639"/>
                  </a:lnTo>
                  <a:lnTo>
                    <a:pt x="11244" y="2678"/>
                  </a:lnTo>
                  <a:cubicBezTo>
                    <a:pt x="11703" y="2984"/>
                    <a:pt x="12086" y="3404"/>
                    <a:pt x="12430" y="3825"/>
                  </a:cubicBezTo>
                  <a:lnTo>
                    <a:pt x="12468" y="3863"/>
                  </a:lnTo>
                  <a:lnTo>
                    <a:pt x="12506" y="3863"/>
                  </a:lnTo>
                  <a:lnTo>
                    <a:pt x="13944" y="3569"/>
                  </a:lnTo>
                  <a:lnTo>
                    <a:pt x="13944" y="3569"/>
                  </a:lnTo>
                  <a:cubicBezTo>
                    <a:pt x="14272" y="4300"/>
                    <a:pt x="14600" y="5064"/>
                    <a:pt x="14929" y="5795"/>
                  </a:cubicBezTo>
                  <a:lnTo>
                    <a:pt x="14929" y="5795"/>
                  </a:lnTo>
                  <a:lnTo>
                    <a:pt x="13730" y="6694"/>
                  </a:lnTo>
                  <a:lnTo>
                    <a:pt x="13692" y="6732"/>
                  </a:lnTo>
                  <a:lnTo>
                    <a:pt x="13692" y="6770"/>
                  </a:lnTo>
                  <a:cubicBezTo>
                    <a:pt x="13769" y="7306"/>
                    <a:pt x="13769" y="7879"/>
                    <a:pt x="13692" y="8415"/>
                  </a:cubicBezTo>
                  <a:lnTo>
                    <a:pt x="13692" y="8453"/>
                  </a:lnTo>
                  <a:lnTo>
                    <a:pt x="13730" y="8491"/>
                  </a:lnTo>
                  <a:lnTo>
                    <a:pt x="14938" y="9296"/>
                  </a:lnTo>
                  <a:lnTo>
                    <a:pt x="14031" y="11582"/>
                  </a:lnTo>
                  <a:lnTo>
                    <a:pt x="14031" y="11582"/>
                  </a:lnTo>
                  <a:lnTo>
                    <a:pt x="12583" y="11360"/>
                  </a:lnTo>
                  <a:lnTo>
                    <a:pt x="12506" y="11360"/>
                  </a:lnTo>
                  <a:lnTo>
                    <a:pt x="12506" y="11398"/>
                  </a:lnTo>
                  <a:cubicBezTo>
                    <a:pt x="12162" y="11819"/>
                    <a:pt x="11780" y="12239"/>
                    <a:pt x="11359" y="12583"/>
                  </a:cubicBezTo>
                  <a:lnTo>
                    <a:pt x="11321" y="12622"/>
                  </a:lnTo>
                  <a:lnTo>
                    <a:pt x="11321" y="12660"/>
                  </a:lnTo>
                  <a:cubicBezTo>
                    <a:pt x="11394" y="13137"/>
                    <a:pt x="11503" y="13650"/>
                    <a:pt x="11579" y="14096"/>
                  </a:cubicBezTo>
                  <a:lnTo>
                    <a:pt x="11579" y="14096"/>
                  </a:lnTo>
                  <a:lnTo>
                    <a:pt x="9352" y="15082"/>
                  </a:lnTo>
                  <a:lnTo>
                    <a:pt x="9352" y="15082"/>
                  </a:lnTo>
                  <a:lnTo>
                    <a:pt x="8491" y="13846"/>
                  </a:lnTo>
                  <a:lnTo>
                    <a:pt x="8452" y="13807"/>
                  </a:lnTo>
                  <a:lnTo>
                    <a:pt x="8414" y="13807"/>
                  </a:lnTo>
                  <a:cubicBezTo>
                    <a:pt x="8101" y="13852"/>
                    <a:pt x="7774" y="13871"/>
                    <a:pt x="7449" y="13871"/>
                  </a:cubicBezTo>
                  <a:cubicBezTo>
                    <a:pt x="7220" y="13871"/>
                    <a:pt x="6991" y="13861"/>
                    <a:pt x="6770" y="13846"/>
                  </a:cubicBezTo>
                  <a:lnTo>
                    <a:pt x="6731" y="13846"/>
                  </a:lnTo>
                  <a:lnTo>
                    <a:pt x="6693" y="13884"/>
                  </a:lnTo>
                  <a:lnTo>
                    <a:pt x="5851" y="15092"/>
                  </a:lnTo>
                  <a:lnTo>
                    <a:pt x="3566" y="14171"/>
                  </a:lnTo>
                  <a:lnTo>
                    <a:pt x="3566" y="14171"/>
                  </a:lnTo>
                  <a:cubicBezTo>
                    <a:pt x="3639" y="13690"/>
                    <a:pt x="3713" y="13178"/>
                    <a:pt x="3786" y="12736"/>
                  </a:cubicBezTo>
                  <a:lnTo>
                    <a:pt x="3786" y="12660"/>
                  </a:lnTo>
                  <a:lnTo>
                    <a:pt x="3748" y="12660"/>
                  </a:lnTo>
                  <a:cubicBezTo>
                    <a:pt x="3327" y="12316"/>
                    <a:pt x="2907" y="11933"/>
                    <a:pt x="2601" y="11513"/>
                  </a:cubicBezTo>
                  <a:lnTo>
                    <a:pt x="2563" y="11474"/>
                  </a:lnTo>
                  <a:lnTo>
                    <a:pt x="2524" y="11474"/>
                  </a:lnTo>
                  <a:lnTo>
                    <a:pt x="1050" y="11732"/>
                  </a:lnTo>
                  <a:lnTo>
                    <a:pt x="1050" y="11732"/>
                  </a:lnTo>
                  <a:lnTo>
                    <a:pt x="101" y="9505"/>
                  </a:lnTo>
                  <a:lnTo>
                    <a:pt x="1300" y="8606"/>
                  </a:lnTo>
                  <a:lnTo>
                    <a:pt x="1339" y="8606"/>
                  </a:lnTo>
                  <a:lnTo>
                    <a:pt x="1339" y="8568"/>
                  </a:lnTo>
                  <a:cubicBezTo>
                    <a:pt x="1262" y="8032"/>
                    <a:pt x="1224" y="7459"/>
                    <a:pt x="1300" y="6923"/>
                  </a:cubicBezTo>
                  <a:lnTo>
                    <a:pt x="1300" y="6885"/>
                  </a:lnTo>
                  <a:lnTo>
                    <a:pt x="1300" y="6847"/>
                  </a:lnTo>
                  <a:cubicBezTo>
                    <a:pt x="1299" y="6858"/>
                    <a:pt x="1297" y="6870"/>
                    <a:pt x="1296" y="6881"/>
                  </a:cubicBezTo>
                  <a:lnTo>
                    <a:pt x="1296" y="6881"/>
                  </a:lnTo>
                  <a:lnTo>
                    <a:pt x="61" y="6021"/>
                  </a:lnTo>
                  <a:lnTo>
                    <a:pt x="61" y="6021"/>
                  </a:lnTo>
                  <a:cubicBezTo>
                    <a:pt x="58" y="6031"/>
                    <a:pt x="54" y="6041"/>
                    <a:pt x="50" y="6051"/>
                  </a:cubicBezTo>
                  <a:lnTo>
                    <a:pt x="50" y="6051"/>
                  </a:lnTo>
                  <a:lnTo>
                    <a:pt x="38" y="6043"/>
                  </a:lnTo>
                  <a:lnTo>
                    <a:pt x="38" y="6082"/>
                  </a:lnTo>
                  <a:cubicBezTo>
                    <a:pt x="42" y="6071"/>
                    <a:pt x="46" y="6061"/>
                    <a:pt x="50" y="6051"/>
                  </a:cubicBezTo>
                  <a:lnTo>
                    <a:pt x="50" y="6051"/>
                  </a:lnTo>
                  <a:lnTo>
                    <a:pt x="1296" y="6882"/>
                  </a:lnTo>
                  <a:lnTo>
                    <a:pt x="1296" y="6882"/>
                  </a:lnTo>
                  <a:cubicBezTo>
                    <a:pt x="1296" y="6882"/>
                    <a:pt x="1296" y="6881"/>
                    <a:pt x="1296" y="6881"/>
                  </a:cubicBezTo>
                  <a:lnTo>
                    <a:pt x="1296" y="6881"/>
                  </a:lnTo>
                  <a:lnTo>
                    <a:pt x="1300" y="6885"/>
                  </a:lnTo>
                  <a:lnTo>
                    <a:pt x="1296" y="6882"/>
                  </a:lnTo>
                  <a:lnTo>
                    <a:pt x="1296" y="6882"/>
                  </a:lnTo>
                  <a:cubicBezTo>
                    <a:pt x="1226" y="7395"/>
                    <a:pt x="1226" y="7943"/>
                    <a:pt x="1296" y="8457"/>
                  </a:cubicBezTo>
                  <a:lnTo>
                    <a:pt x="1296" y="8457"/>
                  </a:lnTo>
                  <a:lnTo>
                    <a:pt x="77" y="9371"/>
                  </a:lnTo>
                  <a:lnTo>
                    <a:pt x="38" y="9409"/>
                  </a:lnTo>
                  <a:lnTo>
                    <a:pt x="38" y="9447"/>
                  </a:lnTo>
                  <a:cubicBezTo>
                    <a:pt x="339" y="10162"/>
                    <a:pt x="677" y="10913"/>
                    <a:pt x="1015" y="11738"/>
                  </a:cubicBezTo>
                  <a:lnTo>
                    <a:pt x="1015" y="11738"/>
                  </a:lnTo>
                  <a:lnTo>
                    <a:pt x="994" y="11742"/>
                  </a:lnTo>
                  <a:lnTo>
                    <a:pt x="1023" y="11756"/>
                  </a:lnTo>
                  <a:lnTo>
                    <a:pt x="1023" y="11756"/>
                  </a:lnTo>
                  <a:cubicBezTo>
                    <a:pt x="1026" y="11764"/>
                    <a:pt x="1029" y="11772"/>
                    <a:pt x="1033" y="11780"/>
                  </a:cubicBezTo>
                  <a:lnTo>
                    <a:pt x="1033" y="11819"/>
                  </a:lnTo>
                  <a:lnTo>
                    <a:pt x="1071" y="11819"/>
                  </a:lnTo>
                  <a:lnTo>
                    <a:pt x="2534" y="11563"/>
                  </a:lnTo>
                  <a:lnTo>
                    <a:pt x="2534" y="11563"/>
                  </a:lnTo>
                  <a:cubicBezTo>
                    <a:pt x="2865" y="11965"/>
                    <a:pt x="3266" y="12368"/>
                    <a:pt x="3703" y="12702"/>
                  </a:cubicBezTo>
                  <a:lnTo>
                    <a:pt x="3703" y="12702"/>
                  </a:lnTo>
                  <a:cubicBezTo>
                    <a:pt x="3629" y="13152"/>
                    <a:pt x="3555" y="13671"/>
                    <a:pt x="3480" y="14190"/>
                  </a:cubicBezTo>
                  <a:lnTo>
                    <a:pt x="3480" y="14228"/>
                  </a:lnTo>
                  <a:lnTo>
                    <a:pt x="3519" y="14228"/>
                  </a:lnTo>
                  <a:lnTo>
                    <a:pt x="5890" y="15184"/>
                  </a:lnTo>
                  <a:lnTo>
                    <a:pt x="5928" y="15222"/>
                  </a:lnTo>
                  <a:lnTo>
                    <a:pt x="5966" y="15146"/>
                  </a:lnTo>
                  <a:lnTo>
                    <a:pt x="6815" y="13928"/>
                  </a:lnTo>
                  <a:lnTo>
                    <a:pt x="6815" y="13928"/>
                  </a:lnTo>
                  <a:cubicBezTo>
                    <a:pt x="7057" y="13959"/>
                    <a:pt x="7292" y="13975"/>
                    <a:pt x="7527" y="13975"/>
                  </a:cubicBezTo>
                  <a:cubicBezTo>
                    <a:pt x="7811" y="13975"/>
                    <a:pt x="8094" y="13951"/>
                    <a:pt x="8386" y="13897"/>
                  </a:cubicBezTo>
                  <a:lnTo>
                    <a:pt x="8386" y="13897"/>
                  </a:lnTo>
                  <a:lnTo>
                    <a:pt x="9294" y="15108"/>
                  </a:lnTo>
                  <a:lnTo>
                    <a:pt x="9332" y="15184"/>
                  </a:lnTo>
                  <a:lnTo>
                    <a:pt x="9370" y="15146"/>
                  </a:lnTo>
                  <a:lnTo>
                    <a:pt x="11742" y="14152"/>
                  </a:lnTo>
                  <a:lnTo>
                    <a:pt x="11780" y="14113"/>
                  </a:lnTo>
                  <a:lnTo>
                    <a:pt x="11780" y="14037"/>
                  </a:lnTo>
                  <a:cubicBezTo>
                    <a:pt x="11705" y="13590"/>
                    <a:pt x="11595" y="13071"/>
                    <a:pt x="11518" y="12585"/>
                  </a:cubicBezTo>
                  <a:lnTo>
                    <a:pt x="11518" y="12585"/>
                  </a:lnTo>
                  <a:cubicBezTo>
                    <a:pt x="11910" y="12259"/>
                    <a:pt x="12300" y="11868"/>
                    <a:pt x="12626" y="11443"/>
                  </a:cubicBezTo>
                  <a:lnTo>
                    <a:pt x="12626" y="11443"/>
                  </a:lnTo>
                  <a:lnTo>
                    <a:pt x="14002" y="11654"/>
                  </a:lnTo>
                  <a:lnTo>
                    <a:pt x="14002" y="11654"/>
                  </a:lnTo>
                  <a:lnTo>
                    <a:pt x="13998" y="11666"/>
                  </a:lnTo>
                  <a:lnTo>
                    <a:pt x="14008" y="11655"/>
                  </a:lnTo>
                  <a:lnTo>
                    <a:pt x="14008" y="11655"/>
                  </a:lnTo>
                  <a:lnTo>
                    <a:pt x="14075" y="11666"/>
                  </a:lnTo>
                  <a:lnTo>
                    <a:pt x="14151" y="11666"/>
                  </a:lnTo>
                  <a:lnTo>
                    <a:pt x="14189" y="11627"/>
                  </a:lnTo>
                  <a:cubicBezTo>
                    <a:pt x="14495" y="10786"/>
                    <a:pt x="14801" y="10021"/>
                    <a:pt x="15145" y="9218"/>
                  </a:cubicBezTo>
                  <a:lnTo>
                    <a:pt x="15145" y="9180"/>
                  </a:lnTo>
                  <a:lnTo>
                    <a:pt x="15069" y="9141"/>
                  </a:lnTo>
                  <a:lnTo>
                    <a:pt x="13848" y="8290"/>
                  </a:lnTo>
                  <a:lnTo>
                    <a:pt x="13848" y="8290"/>
                  </a:lnTo>
                  <a:cubicBezTo>
                    <a:pt x="13882" y="7748"/>
                    <a:pt x="13881" y="7207"/>
                    <a:pt x="13813" y="6700"/>
                  </a:cubicBezTo>
                  <a:lnTo>
                    <a:pt x="13813" y="6700"/>
                  </a:lnTo>
                  <a:lnTo>
                    <a:pt x="15031" y="5814"/>
                  </a:lnTo>
                  <a:lnTo>
                    <a:pt x="15069" y="5776"/>
                  </a:lnTo>
                  <a:lnTo>
                    <a:pt x="15069" y="5737"/>
                  </a:lnTo>
                  <a:cubicBezTo>
                    <a:pt x="14687" y="4934"/>
                    <a:pt x="14381" y="4131"/>
                    <a:pt x="14036" y="3366"/>
                  </a:cubicBezTo>
                  <a:lnTo>
                    <a:pt x="13998" y="3328"/>
                  </a:lnTo>
                  <a:lnTo>
                    <a:pt x="13960" y="3328"/>
                  </a:lnTo>
                  <a:lnTo>
                    <a:pt x="12496" y="3621"/>
                  </a:lnTo>
                  <a:lnTo>
                    <a:pt x="12496" y="3621"/>
                  </a:lnTo>
                  <a:cubicBezTo>
                    <a:pt x="12156" y="3208"/>
                    <a:pt x="11744" y="2796"/>
                    <a:pt x="11331" y="2457"/>
                  </a:cubicBezTo>
                  <a:lnTo>
                    <a:pt x="11331" y="2457"/>
                  </a:lnTo>
                  <a:cubicBezTo>
                    <a:pt x="11404" y="1979"/>
                    <a:pt x="11477" y="1470"/>
                    <a:pt x="11550" y="995"/>
                  </a:cubicBezTo>
                  <a:lnTo>
                    <a:pt x="11550" y="957"/>
                  </a:lnTo>
                  <a:lnTo>
                    <a:pt x="11474" y="957"/>
                  </a:lnTo>
                  <a:lnTo>
                    <a:pt x="9103" y="1"/>
                  </a:ln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8226513" y="2459388"/>
              <a:ext cx="223775" cy="224725"/>
            </a:xfrm>
            <a:custGeom>
              <a:avLst/>
              <a:gdLst/>
              <a:ahLst/>
              <a:cxnLst/>
              <a:rect l="l" t="t" r="r" b="b"/>
              <a:pathLst>
                <a:path w="8951" h="8989" extrusionOk="0">
                  <a:moveTo>
                    <a:pt x="4495" y="2802"/>
                  </a:moveTo>
                  <a:cubicBezTo>
                    <a:pt x="4692" y="2802"/>
                    <a:pt x="4893" y="2836"/>
                    <a:pt x="5087" y="2907"/>
                  </a:cubicBezTo>
                  <a:cubicBezTo>
                    <a:pt x="6464" y="3442"/>
                    <a:pt x="6464" y="5355"/>
                    <a:pt x="5125" y="5928"/>
                  </a:cubicBezTo>
                  <a:cubicBezTo>
                    <a:pt x="4896" y="6033"/>
                    <a:pt x="4666" y="6081"/>
                    <a:pt x="4444" y="6081"/>
                  </a:cubicBezTo>
                  <a:cubicBezTo>
                    <a:pt x="3372" y="6081"/>
                    <a:pt x="2508" y="4966"/>
                    <a:pt x="2984" y="3825"/>
                  </a:cubicBezTo>
                  <a:cubicBezTo>
                    <a:pt x="3219" y="3178"/>
                    <a:pt x="3839" y="2802"/>
                    <a:pt x="4495" y="2802"/>
                  </a:cubicBezTo>
                  <a:close/>
                  <a:moveTo>
                    <a:pt x="5431" y="0"/>
                  </a:moveTo>
                  <a:lnTo>
                    <a:pt x="4896" y="765"/>
                  </a:lnTo>
                  <a:cubicBezTo>
                    <a:pt x="4743" y="746"/>
                    <a:pt x="4580" y="737"/>
                    <a:pt x="4413" y="737"/>
                  </a:cubicBezTo>
                  <a:cubicBezTo>
                    <a:pt x="4246" y="737"/>
                    <a:pt x="4074" y="746"/>
                    <a:pt x="3902" y="765"/>
                  </a:cubicBezTo>
                  <a:lnTo>
                    <a:pt x="3366" y="39"/>
                  </a:lnTo>
                  <a:lnTo>
                    <a:pt x="1951" y="650"/>
                  </a:lnTo>
                  <a:lnTo>
                    <a:pt x="2142" y="1530"/>
                  </a:lnTo>
                  <a:cubicBezTo>
                    <a:pt x="1875" y="1760"/>
                    <a:pt x="1645" y="1989"/>
                    <a:pt x="1454" y="2257"/>
                  </a:cubicBezTo>
                  <a:lnTo>
                    <a:pt x="574" y="2104"/>
                  </a:lnTo>
                  <a:lnTo>
                    <a:pt x="0" y="3519"/>
                  </a:lnTo>
                  <a:lnTo>
                    <a:pt x="765" y="4054"/>
                  </a:lnTo>
                  <a:cubicBezTo>
                    <a:pt x="689" y="4399"/>
                    <a:pt x="689" y="4705"/>
                    <a:pt x="765" y="5049"/>
                  </a:cubicBezTo>
                  <a:lnTo>
                    <a:pt x="0" y="5584"/>
                  </a:lnTo>
                  <a:lnTo>
                    <a:pt x="612" y="6999"/>
                  </a:lnTo>
                  <a:lnTo>
                    <a:pt x="1530" y="6808"/>
                  </a:lnTo>
                  <a:cubicBezTo>
                    <a:pt x="1722" y="7076"/>
                    <a:pt x="1951" y="7305"/>
                    <a:pt x="2219" y="7535"/>
                  </a:cubicBezTo>
                  <a:lnTo>
                    <a:pt x="2104" y="8414"/>
                  </a:lnTo>
                  <a:lnTo>
                    <a:pt x="3519" y="8988"/>
                  </a:lnTo>
                  <a:lnTo>
                    <a:pt x="4016" y="8261"/>
                  </a:lnTo>
                  <a:cubicBezTo>
                    <a:pt x="4188" y="8281"/>
                    <a:pt x="4351" y="8290"/>
                    <a:pt x="4514" y="8290"/>
                  </a:cubicBezTo>
                  <a:cubicBezTo>
                    <a:pt x="4676" y="8290"/>
                    <a:pt x="4839" y="8281"/>
                    <a:pt x="5011" y="8261"/>
                  </a:cubicBezTo>
                  <a:lnTo>
                    <a:pt x="5546" y="8988"/>
                  </a:lnTo>
                  <a:lnTo>
                    <a:pt x="6961" y="8376"/>
                  </a:lnTo>
                  <a:lnTo>
                    <a:pt x="6770" y="7497"/>
                  </a:lnTo>
                  <a:cubicBezTo>
                    <a:pt x="7038" y="7267"/>
                    <a:pt x="7267" y="7038"/>
                    <a:pt x="7497" y="6770"/>
                  </a:cubicBezTo>
                  <a:lnTo>
                    <a:pt x="8376" y="6923"/>
                  </a:lnTo>
                  <a:lnTo>
                    <a:pt x="8950" y="5469"/>
                  </a:lnTo>
                  <a:lnTo>
                    <a:pt x="8185" y="4972"/>
                  </a:lnTo>
                  <a:cubicBezTo>
                    <a:pt x="8223" y="4628"/>
                    <a:pt x="8223" y="4284"/>
                    <a:pt x="8185" y="3978"/>
                  </a:cubicBezTo>
                  <a:lnTo>
                    <a:pt x="8950" y="3404"/>
                  </a:lnTo>
                  <a:lnTo>
                    <a:pt x="8338" y="2027"/>
                  </a:lnTo>
                  <a:lnTo>
                    <a:pt x="7420" y="2180"/>
                  </a:lnTo>
                  <a:cubicBezTo>
                    <a:pt x="7229" y="1913"/>
                    <a:pt x="6999" y="1683"/>
                    <a:pt x="6732" y="1492"/>
                  </a:cubicBezTo>
                  <a:lnTo>
                    <a:pt x="6847" y="574"/>
                  </a:lnTo>
                  <a:lnTo>
                    <a:pt x="5431"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6"/>
        <p:cNvGrpSpPr/>
        <p:nvPr/>
      </p:nvGrpSpPr>
      <p:grpSpPr>
        <a:xfrm>
          <a:off x="0" y="0"/>
          <a:ext cx="0" cy="0"/>
          <a:chOff x="0" y="0"/>
          <a:chExt cx="0" cy="0"/>
        </a:xfrm>
      </p:grpSpPr>
      <p:grpSp>
        <p:nvGrpSpPr>
          <p:cNvPr id="2487" name="Google Shape;2487;p42"/>
          <p:cNvGrpSpPr/>
          <p:nvPr/>
        </p:nvGrpSpPr>
        <p:grpSpPr>
          <a:xfrm>
            <a:off x="6388923" y="1763938"/>
            <a:ext cx="2119128" cy="2785685"/>
            <a:chOff x="6388923" y="1763938"/>
            <a:chExt cx="2119128" cy="2785685"/>
          </a:xfrm>
        </p:grpSpPr>
        <p:sp>
          <p:nvSpPr>
            <p:cNvPr id="2488" name="Google Shape;2488;p42"/>
            <p:cNvSpPr/>
            <p:nvPr/>
          </p:nvSpPr>
          <p:spPr>
            <a:xfrm rot="5400000">
              <a:off x="6557211" y="2543488"/>
              <a:ext cx="7475" cy="344052"/>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9" name="Google Shape;2489;p42"/>
            <p:cNvGrpSpPr/>
            <p:nvPr/>
          </p:nvGrpSpPr>
          <p:grpSpPr>
            <a:xfrm>
              <a:off x="6563581" y="1763938"/>
              <a:ext cx="1944470" cy="2785685"/>
              <a:chOff x="3519150" y="1453075"/>
              <a:chExt cx="2803850" cy="4016850"/>
            </a:xfrm>
          </p:grpSpPr>
          <p:sp>
            <p:nvSpPr>
              <p:cNvPr id="2490" name="Google Shape;2490;p42"/>
              <p:cNvSpPr/>
              <p:nvPr/>
            </p:nvSpPr>
            <p:spPr>
              <a:xfrm>
                <a:off x="5301875" y="3814175"/>
                <a:ext cx="1021125" cy="1459050"/>
              </a:xfrm>
              <a:custGeom>
                <a:avLst/>
                <a:gdLst/>
                <a:ahLst/>
                <a:cxnLst/>
                <a:rect l="l" t="t" r="r" b="b"/>
                <a:pathLst>
                  <a:path w="40845" h="58362" extrusionOk="0">
                    <a:moveTo>
                      <a:pt x="36334" y="1"/>
                    </a:moveTo>
                    <a:cubicBezTo>
                      <a:pt x="35149" y="1"/>
                      <a:pt x="33054" y="829"/>
                      <a:pt x="30690" y="5521"/>
                    </a:cubicBezTo>
                    <a:cubicBezTo>
                      <a:pt x="27063" y="12774"/>
                      <a:pt x="25696" y="16987"/>
                      <a:pt x="25696" y="16987"/>
                    </a:cubicBezTo>
                    <a:cubicBezTo>
                      <a:pt x="25696" y="16987"/>
                      <a:pt x="25155" y="17846"/>
                      <a:pt x="24433" y="17846"/>
                    </a:cubicBezTo>
                    <a:cubicBezTo>
                      <a:pt x="24199" y="17846"/>
                      <a:pt x="23947" y="17756"/>
                      <a:pt x="23687" y="17517"/>
                    </a:cubicBezTo>
                    <a:cubicBezTo>
                      <a:pt x="22713" y="16620"/>
                      <a:pt x="21410" y="14193"/>
                      <a:pt x="19842" y="14193"/>
                    </a:cubicBezTo>
                    <a:cubicBezTo>
                      <a:pt x="19703" y="14193"/>
                      <a:pt x="19562" y="14212"/>
                      <a:pt x="19419" y="14253"/>
                    </a:cubicBezTo>
                    <a:cubicBezTo>
                      <a:pt x="17577" y="14811"/>
                      <a:pt x="16991" y="16848"/>
                      <a:pt x="17382" y="19861"/>
                    </a:cubicBezTo>
                    <a:cubicBezTo>
                      <a:pt x="17745" y="22874"/>
                      <a:pt x="18330" y="29486"/>
                      <a:pt x="18386" y="30100"/>
                    </a:cubicBezTo>
                    <a:cubicBezTo>
                      <a:pt x="18429" y="30553"/>
                      <a:pt x="18239" y="31172"/>
                      <a:pt x="17764" y="31172"/>
                    </a:cubicBezTo>
                    <a:cubicBezTo>
                      <a:pt x="17624" y="31172"/>
                      <a:pt x="17460" y="31119"/>
                      <a:pt x="17270" y="30992"/>
                    </a:cubicBezTo>
                    <a:cubicBezTo>
                      <a:pt x="16612" y="30538"/>
                      <a:pt x="13328" y="27015"/>
                      <a:pt x="10880" y="27015"/>
                    </a:cubicBezTo>
                    <a:cubicBezTo>
                      <a:pt x="10321" y="27015"/>
                      <a:pt x="9805" y="27199"/>
                      <a:pt x="9375" y="27645"/>
                    </a:cubicBezTo>
                    <a:cubicBezTo>
                      <a:pt x="7031" y="30044"/>
                      <a:pt x="9459" y="38246"/>
                      <a:pt x="9710" y="39139"/>
                    </a:cubicBezTo>
                    <a:cubicBezTo>
                      <a:pt x="9989" y="40060"/>
                      <a:pt x="9793" y="40450"/>
                      <a:pt x="9375" y="40673"/>
                    </a:cubicBezTo>
                    <a:cubicBezTo>
                      <a:pt x="9352" y="40686"/>
                      <a:pt x="9326" y="40691"/>
                      <a:pt x="9298" y="40691"/>
                    </a:cubicBezTo>
                    <a:cubicBezTo>
                      <a:pt x="8799" y="40691"/>
                      <a:pt x="7430" y="38922"/>
                      <a:pt x="6111" y="37577"/>
                    </a:cubicBezTo>
                    <a:cubicBezTo>
                      <a:pt x="5118" y="36584"/>
                      <a:pt x="3909" y="35606"/>
                      <a:pt x="2842" y="35606"/>
                    </a:cubicBezTo>
                    <a:cubicBezTo>
                      <a:pt x="2379" y="35606"/>
                      <a:pt x="1943" y="35790"/>
                      <a:pt x="1563" y="36238"/>
                    </a:cubicBezTo>
                    <a:cubicBezTo>
                      <a:pt x="336" y="37744"/>
                      <a:pt x="1" y="43910"/>
                      <a:pt x="5943" y="53898"/>
                    </a:cubicBezTo>
                    <a:lnTo>
                      <a:pt x="9012" y="58361"/>
                    </a:lnTo>
                    <a:lnTo>
                      <a:pt x="14425" y="57999"/>
                    </a:lnTo>
                    <a:cubicBezTo>
                      <a:pt x="25975" y="56548"/>
                      <a:pt x="30634" y="52475"/>
                      <a:pt x="31052" y="50578"/>
                    </a:cubicBezTo>
                    <a:cubicBezTo>
                      <a:pt x="31471" y="48708"/>
                      <a:pt x="29211" y="48067"/>
                      <a:pt x="27202" y="47844"/>
                    </a:cubicBezTo>
                    <a:cubicBezTo>
                      <a:pt x="25222" y="47620"/>
                      <a:pt x="22850" y="47648"/>
                      <a:pt x="22766" y="47174"/>
                    </a:cubicBezTo>
                    <a:cubicBezTo>
                      <a:pt x="22683" y="46700"/>
                      <a:pt x="22878" y="46309"/>
                      <a:pt x="23743" y="45946"/>
                    </a:cubicBezTo>
                    <a:cubicBezTo>
                      <a:pt x="24608" y="45584"/>
                      <a:pt x="32559" y="42459"/>
                      <a:pt x="33033" y="39139"/>
                    </a:cubicBezTo>
                    <a:cubicBezTo>
                      <a:pt x="33480" y="35791"/>
                      <a:pt x="26449" y="35261"/>
                      <a:pt x="25501" y="34954"/>
                    </a:cubicBezTo>
                    <a:cubicBezTo>
                      <a:pt x="24580" y="34619"/>
                      <a:pt x="25054" y="33838"/>
                      <a:pt x="25556" y="33531"/>
                    </a:cubicBezTo>
                    <a:cubicBezTo>
                      <a:pt x="26031" y="33197"/>
                      <a:pt x="31638" y="29570"/>
                      <a:pt x="34233" y="28007"/>
                    </a:cubicBezTo>
                    <a:cubicBezTo>
                      <a:pt x="36827" y="26473"/>
                      <a:pt x="38083" y="24743"/>
                      <a:pt x="37385" y="22958"/>
                    </a:cubicBezTo>
                    <a:cubicBezTo>
                      <a:pt x="36716" y="21256"/>
                      <a:pt x="33619" y="21814"/>
                      <a:pt x="32196" y="21590"/>
                    </a:cubicBezTo>
                    <a:cubicBezTo>
                      <a:pt x="30773" y="21367"/>
                      <a:pt x="31387" y="19693"/>
                      <a:pt x="31387" y="19693"/>
                    </a:cubicBezTo>
                    <a:cubicBezTo>
                      <a:pt x="31387" y="19693"/>
                      <a:pt x="33842" y="16039"/>
                      <a:pt x="37330" y="8701"/>
                    </a:cubicBezTo>
                    <a:cubicBezTo>
                      <a:pt x="40845" y="1364"/>
                      <a:pt x="37302" y="164"/>
                      <a:pt x="37302" y="164"/>
                    </a:cubicBezTo>
                    <a:lnTo>
                      <a:pt x="37302" y="164"/>
                    </a:lnTo>
                    <a:lnTo>
                      <a:pt x="37358" y="248"/>
                    </a:lnTo>
                    <a:cubicBezTo>
                      <a:pt x="37358" y="248"/>
                      <a:pt x="36982" y="1"/>
                      <a:pt x="36334"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5432300" y="3982875"/>
                <a:ext cx="721925" cy="1477975"/>
              </a:xfrm>
              <a:custGeom>
                <a:avLst/>
                <a:gdLst/>
                <a:ahLst/>
                <a:cxnLst/>
                <a:rect l="l" t="t" r="r" b="b"/>
                <a:pathLst>
                  <a:path w="28877" h="59119" extrusionOk="0">
                    <a:moveTo>
                      <a:pt x="28876" y="0"/>
                    </a:moveTo>
                    <a:lnTo>
                      <a:pt x="28793" y="140"/>
                    </a:lnTo>
                    <a:lnTo>
                      <a:pt x="28570" y="586"/>
                    </a:lnTo>
                    <a:lnTo>
                      <a:pt x="27733" y="2344"/>
                    </a:lnTo>
                    <a:cubicBezTo>
                      <a:pt x="27007" y="3850"/>
                      <a:pt x="25947" y="5998"/>
                      <a:pt x="24636" y="8677"/>
                    </a:cubicBezTo>
                    <a:cubicBezTo>
                      <a:pt x="22013" y="14061"/>
                      <a:pt x="18386" y="21455"/>
                      <a:pt x="14341" y="29601"/>
                    </a:cubicBezTo>
                    <a:cubicBezTo>
                      <a:pt x="10268" y="37748"/>
                      <a:pt x="6641" y="45169"/>
                      <a:pt x="4046" y="50525"/>
                    </a:cubicBezTo>
                    <a:cubicBezTo>
                      <a:pt x="2763" y="53232"/>
                      <a:pt x="1703" y="55408"/>
                      <a:pt x="1005" y="56914"/>
                    </a:cubicBezTo>
                    <a:lnTo>
                      <a:pt x="196" y="58672"/>
                    </a:lnTo>
                    <a:lnTo>
                      <a:pt x="1" y="59118"/>
                    </a:lnTo>
                    <a:cubicBezTo>
                      <a:pt x="57" y="59035"/>
                      <a:pt x="140" y="58867"/>
                      <a:pt x="224" y="58672"/>
                    </a:cubicBezTo>
                    <a:cubicBezTo>
                      <a:pt x="419" y="58253"/>
                      <a:pt x="726" y="57668"/>
                      <a:pt x="1089" y="56942"/>
                    </a:cubicBezTo>
                    <a:cubicBezTo>
                      <a:pt x="1814" y="55436"/>
                      <a:pt x="2875" y="53260"/>
                      <a:pt x="4158" y="50581"/>
                    </a:cubicBezTo>
                    <a:cubicBezTo>
                      <a:pt x="6780" y="45197"/>
                      <a:pt x="10435" y="37803"/>
                      <a:pt x="14481" y="29657"/>
                    </a:cubicBezTo>
                    <a:cubicBezTo>
                      <a:pt x="18526" y="21510"/>
                      <a:pt x="22181" y="14117"/>
                      <a:pt x="24775" y="8733"/>
                    </a:cubicBezTo>
                    <a:cubicBezTo>
                      <a:pt x="26059" y="6054"/>
                      <a:pt x="27119" y="3878"/>
                      <a:pt x="27816" y="2344"/>
                    </a:cubicBezTo>
                    <a:cubicBezTo>
                      <a:pt x="28151" y="1590"/>
                      <a:pt x="28430" y="1005"/>
                      <a:pt x="28625" y="614"/>
                    </a:cubicBezTo>
                    <a:cubicBezTo>
                      <a:pt x="28709" y="419"/>
                      <a:pt x="28793" y="251"/>
                      <a:pt x="28821" y="168"/>
                    </a:cubicBezTo>
                    <a:cubicBezTo>
                      <a:pt x="28876" y="56"/>
                      <a:pt x="28876" y="0"/>
                      <a:pt x="288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5834050" y="4270925"/>
                <a:ext cx="62800" cy="239950"/>
              </a:xfrm>
              <a:custGeom>
                <a:avLst/>
                <a:gdLst/>
                <a:ahLst/>
                <a:cxnLst/>
                <a:rect l="l" t="t" r="r" b="b"/>
                <a:pathLst>
                  <a:path w="2512" h="9598" extrusionOk="0">
                    <a:moveTo>
                      <a:pt x="1" y="0"/>
                    </a:moveTo>
                    <a:cubicBezTo>
                      <a:pt x="1" y="140"/>
                      <a:pt x="29" y="252"/>
                      <a:pt x="84" y="391"/>
                    </a:cubicBezTo>
                    <a:cubicBezTo>
                      <a:pt x="140" y="670"/>
                      <a:pt x="224" y="1033"/>
                      <a:pt x="336" y="1423"/>
                    </a:cubicBezTo>
                    <a:cubicBezTo>
                      <a:pt x="559" y="2344"/>
                      <a:pt x="866" y="3488"/>
                      <a:pt x="1173" y="4827"/>
                    </a:cubicBezTo>
                    <a:cubicBezTo>
                      <a:pt x="1507" y="6166"/>
                      <a:pt x="1814" y="7366"/>
                      <a:pt x="2065" y="8231"/>
                    </a:cubicBezTo>
                    <a:cubicBezTo>
                      <a:pt x="2177" y="8649"/>
                      <a:pt x="2288" y="8984"/>
                      <a:pt x="2372" y="9235"/>
                    </a:cubicBezTo>
                    <a:cubicBezTo>
                      <a:pt x="2400" y="9347"/>
                      <a:pt x="2456" y="9486"/>
                      <a:pt x="2512" y="9598"/>
                    </a:cubicBezTo>
                    <a:cubicBezTo>
                      <a:pt x="2512" y="9458"/>
                      <a:pt x="2484" y="9319"/>
                      <a:pt x="2428" y="9207"/>
                    </a:cubicBezTo>
                    <a:cubicBezTo>
                      <a:pt x="2372" y="8928"/>
                      <a:pt x="2288" y="8566"/>
                      <a:pt x="2177" y="8175"/>
                    </a:cubicBezTo>
                    <a:lnTo>
                      <a:pt x="1368" y="4771"/>
                    </a:lnTo>
                    <a:cubicBezTo>
                      <a:pt x="1033" y="3432"/>
                      <a:pt x="726" y="2232"/>
                      <a:pt x="447" y="1368"/>
                    </a:cubicBezTo>
                    <a:cubicBezTo>
                      <a:pt x="336" y="949"/>
                      <a:pt x="224" y="614"/>
                      <a:pt x="140" y="363"/>
                    </a:cubicBezTo>
                    <a:cubicBezTo>
                      <a:pt x="112" y="224"/>
                      <a:pt x="57"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5909375" y="4431325"/>
                <a:ext cx="274150" cy="81725"/>
              </a:xfrm>
              <a:custGeom>
                <a:avLst/>
                <a:gdLst/>
                <a:ahLst/>
                <a:cxnLst/>
                <a:rect l="l" t="t" r="r" b="b"/>
                <a:pathLst>
                  <a:path w="10966" h="3269" extrusionOk="0">
                    <a:moveTo>
                      <a:pt x="10934" y="0"/>
                    </a:moveTo>
                    <a:cubicBezTo>
                      <a:pt x="10837" y="0"/>
                      <a:pt x="8394" y="661"/>
                      <a:pt x="5441" y="1536"/>
                    </a:cubicBezTo>
                    <a:cubicBezTo>
                      <a:pt x="2428" y="2456"/>
                      <a:pt x="1" y="3210"/>
                      <a:pt x="1" y="3265"/>
                    </a:cubicBezTo>
                    <a:cubicBezTo>
                      <a:pt x="1" y="3268"/>
                      <a:pt x="4" y="3269"/>
                      <a:pt x="11" y="3269"/>
                    </a:cubicBezTo>
                    <a:cubicBezTo>
                      <a:pt x="188" y="3269"/>
                      <a:pt x="2597" y="2590"/>
                      <a:pt x="5497" y="1731"/>
                    </a:cubicBezTo>
                    <a:cubicBezTo>
                      <a:pt x="8510" y="838"/>
                      <a:pt x="10965" y="57"/>
                      <a:pt x="10937" y="1"/>
                    </a:cubicBezTo>
                    <a:cubicBezTo>
                      <a:pt x="10937" y="1"/>
                      <a:pt x="10936" y="0"/>
                      <a:pt x="109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5739900" y="4807450"/>
                <a:ext cx="252500" cy="14975"/>
              </a:xfrm>
              <a:custGeom>
                <a:avLst/>
                <a:gdLst/>
                <a:ahLst/>
                <a:cxnLst/>
                <a:rect l="l" t="t" r="r" b="b"/>
                <a:pathLst>
                  <a:path w="10100" h="599" extrusionOk="0">
                    <a:moveTo>
                      <a:pt x="9891" y="1"/>
                    </a:moveTo>
                    <a:cubicBezTo>
                      <a:pt x="9821" y="1"/>
                      <a:pt x="9751" y="8"/>
                      <a:pt x="9681" y="22"/>
                    </a:cubicBezTo>
                    <a:lnTo>
                      <a:pt x="8621" y="105"/>
                    </a:lnTo>
                    <a:cubicBezTo>
                      <a:pt x="7701" y="189"/>
                      <a:pt x="6445" y="273"/>
                      <a:pt x="5050" y="357"/>
                    </a:cubicBezTo>
                    <a:cubicBezTo>
                      <a:pt x="3655" y="412"/>
                      <a:pt x="2400" y="440"/>
                      <a:pt x="1479" y="440"/>
                    </a:cubicBezTo>
                    <a:lnTo>
                      <a:pt x="391" y="440"/>
                    </a:lnTo>
                    <a:cubicBezTo>
                      <a:pt x="252" y="440"/>
                      <a:pt x="112" y="440"/>
                      <a:pt x="0" y="468"/>
                    </a:cubicBezTo>
                    <a:cubicBezTo>
                      <a:pt x="112" y="496"/>
                      <a:pt x="252" y="524"/>
                      <a:pt x="391" y="524"/>
                    </a:cubicBezTo>
                    <a:cubicBezTo>
                      <a:pt x="642" y="552"/>
                      <a:pt x="1005" y="580"/>
                      <a:pt x="1479" y="580"/>
                    </a:cubicBezTo>
                    <a:cubicBezTo>
                      <a:pt x="1860" y="591"/>
                      <a:pt x="2299" y="598"/>
                      <a:pt x="2782" y="598"/>
                    </a:cubicBezTo>
                    <a:cubicBezTo>
                      <a:pt x="3464" y="598"/>
                      <a:pt x="4233" y="585"/>
                      <a:pt x="5050" y="552"/>
                    </a:cubicBezTo>
                    <a:cubicBezTo>
                      <a:pt x="6445" y="496"/>
                      <a:pt x="7701" y="357"/>
                      <a:pt x="8621" y="245"/>
                    </a:cubicBezTo>
                    <a:cubicBezTo>
                      <a:pt x="9068" y="189"/>
                      <a:pt x="9458" y="133"/>
                      <a:pt x="9709" y="105"/>
                    </a:cubicBezTo>
                    <a:cubicBezTo>
                      <a:pt x="9821" y="78"/>
                      <a:pt x="9960" y="50"/>
                      <a:pt x="10100" y="22"/>
                    </a:cubicBezTo>
                    <a:cubicBezTo>
                      <a:pt x="10030" y="8"/>
                      <a:pt x="9960" y="1"/>
                      <a:pt x="98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5623425" y="4614775"/>
                <a:ext cx="118600" cy="202300"/>
              </a:xfrm>
              <a:custGeom>
                <a:avLst/>
                <a:gdLst/>
                <a:ahLst/>
                <a:cxnLst/>
                <a:rect l="l" t="t" r="r" b="b"/>
                <a:pathLst>
                  <a:path w="4744" h="8092" extrusionOk="0">
                    <a:moveTo>
                      <a:pt x="0" y="1"/>
                    </a:moveTo>
                    <a:cubicBezTo>
                      <a:pt x="56" y="112"/>
                      <a:pt x="112" y="252"/>
                      <a:pt x="168" y="363"/>
                    </a:cubicBezTo>
                    <a:cubicBezTo>
                      <a:pt x="279" y="559"/>
                      <a:pt x="447" y="866"/>
                      <a:pt x="642" y="1228"/>
                    </a:cubicBezTo>
                    <a:cubicBezTo>
                      <a:pt x="1060" y="1982"/>
                      <a:pt x="1646" y="2986"/>
                      <a:pt x="2288" y="4102"/>
                    </a:cubicBezTo>
                    <a:cubicBezTo>
                      <a:pt x="2958" y="5218"/>
                      <a:pt x="3543" y="6222"/>
                      <a:pt x="3990" y="6920"/>
                    </a:cubicBezTo>
                    <a:cubicBezTo>
                      <a:pt x="4213" y="7282"/>
                      <a:pt x="4408" y="7589"/>
                      <a:pt x="4520" y="7785"/>
                    </a:cubicBezTo>
                    <a:cubicBezTo>
                      <a:pt x="4576" y="7896"/>
                      <a:pt x="4659" y="7980"/>
                      <a:pt x="4743" y="8091"/>
                    </a:cubicBezTo>
                    <a:cubicBezTo>
                      <a:pt x="4715" y="7952"/>
                      <a:pt x="4659" y="7840"/>
                      <a:pt x="4576" y="7729"/>
                    </a:cubicBezTo>
                    <a:cubicBezTo>
                      <a:pt x="4464" y="7533"/>
                      <a:pt x="4297" y="7227"/>
                      <a:pt x="4101" y="6864"/>
                    </a:cubicBezTo>
                    <a:cubicBezTo>
                      <a:pt x="3683" y="6111"/>
                      <a:pt x="3097" y="5106"/>
                      <a:pt x="2455" y="3990"/>
                    </a:cubicBezTo>
                    <a:cubicBezTo>
                      <a:pt x="1814" y="2874"/>
                      <a:pt x="1200" y="1870"/>
                      <a:pt x="754" y="1145"/>
                    </a:cubicBezTo>
                    <a:cubicBezTo>
                      <a:pt x="530" y="782"/>
                      <a:pt x="363" y="503"/>
                      <a:pt x="223" y="308"/>
                    </a:cubicBezTo>
                    <a:cubicBezTo>
                      <a:pt x="168" y="196"/>
                      <a:pt x="84" y="84"/>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5439975" y="4866575"/>
                <a:ext cx="154175" cy="256700"/>
              </a:xfrm>
              <a:custGeom>
                <a:avLst/>
                <a:gdLst/>
                <a:ahLst/>
                <a:cxnLst/>
                <a:rect l="l" t="t" r="r" b="b"/>
                <a:pathLst>
                  <a:path w="6167" h="10268" extrusionOk="0">
                    <a:moveTo>
                      <a:pt x="1" y="0"/>
                    </a:moveTo>
                    <a:lnTo>
                      <a:pt x="1" y="0"/>
                    </a:lnTo>
                    <a:cubicBezTo>
                      <a:pt x="57" y="140"/>
                      <a:pt x="112" y="279"/>
                      <a:pt x="196" y="419"/>
                    </a:cubicBezTo>
                    <a:lnTo>
                      <a:pt x="838" y="1535"/>
                    </a:lnTo>
                    <a:cubicBezTo>
                      <a:pt x="1396" y="2483"/>
                      <a:pt x="2149" y="3767"/>
                      <a:pt x="2986" y="5190"/>
                    </a:cubicBezTo>
                    <a:cubicBezTo>
                      <a:pt x="3851" y="6612"/>
                      <a:pt x="4632" y="7868"/>
                      <a:pt x="5190" y="8789"/>
                    </a:cubicBezTo>
                    <a:lnTo>
                      <a:pt x="5888" y="9877"/>
                    </a:lnTo>
                    <a:cubicBezTo>
                      <a:pt x="5971" y="10016"/>
                      <a:pt x="6055" y="10156"/>
                      <a:pt x="6167" y="10267"/>
                    </a:cubicBezTo>
                    <a:cubicBezTo>
                      <a:pt x="6111" y="10128"/>
                      <a:pt x="6027" y="9988"/>
                      <a:pt x="5943" y="9849"/>
                    </a:cubicBezTo>
                    <a:lnTo>
                      <a:pt x="5302" y="8733"/>
                    </a:lnTo>
                    <a:cubicBezTo>
                      <a:pt x="4772" y="7784"/>
                      <a:pt x="4018" y="6501"/>
                      <a:pt x="3153" y="5078"/>
                    </a:cubicBezTo>
                    <a:cubicBezTo>
                      <a:pt x="2316" y="3683"/>
                      <a:pt x="1535" y="2400"/>
                      <a:pt x="949" y="1479"/>
                    </a:cubicBezTo>
                    <a:lnTo>
                      <a:pt x="252" y="391"/>
                    </a:lnTo>
                    <a:cubicBezTo>
                      <a:pt x="196" y="251"/>
                      <a:pt x="85" y="112"/>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5592025" y="5092550"/>
                <a:ext cx="319475" cy="24450"/>
              </a:xfrm>
              <a:custGeom>
                <a:avLst/>
                <a:gdLst/>
                <a:ahLst/>
                <a:cxnLst/>
                <a:rect l="l" t="t" r="r" b="b"/>
                <a:pathLst>
                  <a:path w="12779" h="978" extrusionOk="0">
                    <a:moveTo>
                      <a:pt x="12779" y="1"/>
                    </a:moveTo>
                    <a:cubicBezTo>
                      <a:pt x="12611" y="1"/>
                      <a:pt x="12444" y="1"/>
                      <a:pt x="12276" y="29"/>
                    </a:cubicBezTo>
                    <a:lnTo>
                      <a:pt x="10909" y="196"/>
                    </a:lnTo>
                    <a:cubicBezTo>
                      <a:pt x="9765" y="308"/>
                      <a:pt x="8175" y="475"/>
                      <a:pt x="6390" y="586"/>
                    </a:cubicBezTo>
                    <a:cubicBezTo>
                      <a:pt x="4632" y="726"/>
                      <a:pt x="3014" y="782"/>
                      <a:pt x="1870" y="838"/>
                    </a:cubicBezTo>
                    <a:lnTo>
                      <a:pt x="503" y="893"/>
                    </a:lnTo>
                    <a:cubicBezTo>
                      <a:pt x="336" y="893"/>
                      <a:pt x="168" y="921"/>
                      <a:pt x="1" y="949"/>
                    </a:cubicBezTo>
                    <a:cubicBezTo>
                      <a:pt x="140" y="977"/>
                      <a:pt x="308" y="977"/>
                      <a:pt x="475" y="977"/>
                    </a:cubicBezTo>
                    <a:lnTo>
                      <a:pt x="1870" y="977"/>
                    </a:lnTo>
                    <a:cubicBezTo>
                      <a:pt x="3014" y="949"/>
                      <a:pt x="4604" y="893"/>
                      <a:pt x="6390" y="782"/>
                    </a:cubicBezTo>
                    <a:cubicBezTo>
                      <a:pt x="8175" y="642"/>
                      <a:pt x="9793" y="475"/>
                      <a:pt x="10937" y="308"/>
                    </a:cubicBezTo>
                    <a:cubicBezTo>
                      <a:pt x="11495" y="224"/>
                      <a:pt x="11969" y="168"/>
                      <a:pt x="12304" y="112"/>
                    </a:cubicBezTo>
                    <a:cubicBezTo>
                      <a:pt x="12472" y="84"/>
                      <a:pt x="12611" y="56"/>
                      <a:pt x="127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3812775" y="3743625"/>
                <a:ext cx="1487750" cy="1632125"/>
              </a:xfrm>
              <a:custGeom>
                <a:avLst/>
                <a:gdLst/>
                <a:ahLst/>
                <a:cxnLst/>
                <a:rect l="l" t="t" r="r" b="b"/>
                <a:pathLst>
                  <a:path w="59510" h="65285" extrusionOk="0">
                    <a:moveTo>
                      <a:pt x="1" y="1"/>
                    </a:moveTo>
                    <a:lnTo>
                      <a:pt x="1" y="65285"/>
                    </a:lnTo>
                    <a:lnTo>
                      <a:pt x="59509" y="65285"/>
                    </a:lnTo>
                    <a:lnTo>
                      <a:pt x="5950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3595875" y="4070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3667700" y="4153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3667700" y="4238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3667700" y="4326025"/>
                <a:ext cx="320175" cy="48850"/>
              </a:xfrm>
              <a:custGeom>
                <a:avLst/>
                <a:gdLst/>
                <a:ahLst/>
                <a:cxnLst/>
                <a:rect l="l" t="t" r="r" b="b"/>
                <a:pathLst>
                  <a:path w="12807" h="1954" extrusionOk="0">
                    <a:moveTo>
                      <a:pt x="1" y="1"/>
                    </a:moveTo>
                    <a:lnTo>
                      <a:pt x="1" y="1953"/>
                    </a:lnTo>
                    <a:lnTo>
                      <a:pt x="12806" y="1953"/>
                    </a:lnTo>
                    <a:lnTo>
                      <a:pt x="12806"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071550" y="4164900"/>
                <a:ext cx="43250" cy="36975"/>
              </a:xfrm>
              <a:custGeom>
                <a:avLst/>
                <a:gdLst/>
                <a:ahLst/>
                <a:cxnLst/>
                <a:rect l="l" t="t" r="r" b="b"/>
                <a:pathLst>
                  <a:path w="1730" h="1479" extrusionOk="0">
                    <a:moveTo>
                      <a:pt x="1004" y="1"/>
                    </a:moveTo>
                    <a:cubicBezTo>
                      <a:pt x="335" y="1"/>
                      <a:pt x="0" y="782"/>
                      <a:pt x="474" y="1256"/>
                    </a:cubicBezTo>
                    <a:cubicBezTo>
                      <a:pt x="628" y="1410"/>
                      <a:pt x="814" y="1479"/>
                      <a:pt x="995" y="1479"/>
                    </a:cubicBezTo>
                    <a:cubicBezTo>
                      <a:pt x="1373" y="1479"/>
                      <a:pt x="1730" y="1179"/>
                      <a:pt x="1730" y="726"/>
                    </a:cubicBezTo>
                    <a:cubicBezTo>
                      <a:pt x="1730" y="336"/>
                      <a:pt x="1395"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1524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234050" y="4164900"/>
                <a:ext cx="43275" cy="36975"/>
              </a:xfrm>
              <a:custGeom>
                <a:avLst/>
                <a:gdLst/>
                <a:ahLst/>
                <a:cxnLst/>
                <a:rect l="l" t="t" r="r" b="b"/>
                <a:pathLst>
                  <a:path w="1731" h="1479" extrusionOk="0">
                    <a:moveTo>
                      <a:pt x="977" y="1"/>
                    </a:moveTo>
                    <a:cubicBezTo>
                      <a:pt x="335" y="1"/>
                      <a:pt x="1" y="782"/>
                      <a:pt x="475" y="1256"/>
                    </a:cubicBezTo>
                    <a:cubicBezTo>
                      <a:pt x="619" y="1410"/>
                      <a:pt x="802" y="1479"/>
                      <a:pt x="983" y="1479"/>
                    </a:cubicBezTo>
                    <a:cubicBezTo>
                      <a:pt x="1360" y="1479"/>
                      <a:pt x="1730" y="1179"/>
                      <a:pt x="1730" y="726"/>
                    </a:cubicBezTo>
                    <a:cubicBezTo>
                      <a:pt x="1702"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314950"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942675" y="4164900"/>
                <a:ext cx="43275" cy="36975"/>
              </a:xfrm>
              <a:custGeom>
                <a:avLst/>
                <a:gdLst/>
                <a:ahLst/>
                <a:cxnLst/>
                <a:rect l="l" t="t" r="r" b="b"/>
                <a:pathLst>
                  <a:path w="1731" h="1479" extrusionOk="0">
                    <a:moveTo>
                      <a:pt x="1005" y="1"/>
                    </a:moveTo>
                    <a:cubicBezTo>
                      <a:pt x="336" y="1"/>
                      <a:pt x="1" y="782"/>
                      <a:pt x="475" y="1256"/>
                    </a:cubicBezTo>
                    <a:cubicBezTo>
                      <a:pt x="629" y="1410"/>
                      <a:pt x="815" y="1479"/>
                      <a:pt x="996" y="1479"/>
                    </a:cubicBezTo>
                    <a:cubicBezTo>
                      <a:pt x="1374" y="1479"/>
                      <a:pt x="1731" y="1179"/>
                      <a:pt x="1731" y="726"/>
                    </a:cubicBezTo>
                    <a:cubicBezTo>
                      <a:pt x="1731" y="336"/>
                      <a:pt x="1396" y="1"/>
                      <a:pt x="10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50256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395875" y="4164900"/>
                <a:ext cx="43250" cy="36975"/>
              </a:xfrm>
              <a:custGeom>
                <a:avLst/>
                <a:gdLst/>
                <a:ahLst/>
                <a:cxnLst/>
                <a:rect l="l" t="t" r="r" b="b"/>
                <a:pathLst>
                  <a:path w="1730" h="1479" extrusionOk="0">
                    <a:moveTo>
                      <a:pt x="977" y="1"/>
                    </a:moveTo>
                    <a:cubicBezTo>
                      <a:pt x="335" y="1"/>
                      <a:pt x="0" y="782"/>
                      <a:pt x="474" y="1256"/>
                    </a:cubicBezTo>
                    <a:cubicBezTo>
                      <a:pt x="619" y="1410"/>
                      <a:pt x="802" y="1479"/>
                      <a:pt x="982"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794125" y="4164900"/>
                <a:ext cx="43275" cy="36975"/>
              </a:xfrm>
              <a:custGeom>
                <a:avLst/>
                <a:gdLst/>
                <a:ahLst/>
                <a:cxnLst/>
                <a:rect l="l" t="t" r="r" b="b"/>
                <a:pathLst>
                  <a:path w="1731" h="1479" extrusionOk="0">
                    <a:moveTo>
                      <a:pt x="977" y="1"/>
                    </a:moveTo>
                    <a:cubicBezTo>
                      <a:pt x="335" y="1"/>
                      <a:pt x="0" y="782"/>
                      <a:pt x="475" y="1256"/>
                    </a:cubicBezTo>
                    <a:cubicBezTo>
                      <a:pt x="619" y="1410"/>
                      <a:pt x="802" y="1479"/>
                      <a:pt x="983" y="1479"/>
                    </a:cubicBezTo>
                    <a:cubicBezTo>
                      <a:pt x="1360" y="1479"/>
                      <a:pt x="1730" y="1179"/>
                      <a:pt x="1730" y="726"/>
                    </a:cubicBezTo>
                    <a:cubicBezTo>
                      <a:pt x="1730" y="336"/>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476775"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558375" y="4164900"/>
                <a:ext cx="42575" cy="36975"/>
              </a:xfrm>
              <a:custGeom>
                <a:avLst/>
                <a:gdLst/>
                <a:ahLst/>
                <a:cxnLst/>
                <a:rect l="l" t="t" r="r" b="b"/>
                <a:pathLst>
                  <a:path w="1703" h="1479" extrusionOk="0">
                    <a:moveTo>
                      <a:pt x="977" y="1"/>
                    </a:moveTo>
                    <a:cubicBezTo>
                      <a:pt x="307" y="1"/>
                      <a:pt x="1" y="782"/>
                      <a:pt x="447" y="1256"/>
                    </a:cubicBezTo>
                    <a:cubicBezTo>
                      <a:pt x="601" y="1410"/>
                      <a:pt x="786" y="1479"/>
                      <a:pt x="967" y="1479"/>
                    </a:cubicBezTo>
                    <a:cubicBezTo>
                      <a:pt x="1345" y="1479"/>
                      <a:pt x="1702" y="1179"/>
                      <a:pt x="1702" y="726"/>
                    </a:cubicBezTo>
                    <a:cubicBezTo>
                      <a:pt x="1702" y="336"/>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722275" y="4164900"/>
                <a:ext cx="43275" cy="36975"/>
              </a:xfrm>
              <a:custGeom>
                <a:avLst/>
                <a:gdLst/>
                <a:ahLst/>
                <a:cxnLst/>
                <a:rect l="l" t="t" r="r" b="b"/>
                <a:pathLst>
                  <a:path w="1731" h="1479" extrusionOk="0">
                    <a:moveTo>
                      <a:pt x="977" y="1"/>
                    </a:moveTo>
                    <a:cubicBezTo>
                      <a:pt x="336" y="1"/>
                      <a:pt x="1" y="782"/>
                      <a:pt x="475" y="1256"/>
                    </a:cubicBezTo>
                    <a:cubicBezTo>
                      <a:pt x="620" y="1410"/>
                      <a:pt x="802" y="1479"/>
                      <a:pt x="983" y="1479"/>
                    </a:cubicBezTo>
                    <a:cubicBezTo>
                      <a:pt x="1361" y="1479"/>
                      <a:pt x="1731" y="1179"/>
                      <a:pt x="1731" y="726"/>
                    </a:cubicBezTo>
                    <a:cubicBezTo>
                      <a:pt x="1731" y="336"/>
                      <a:pt x="1396"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92650" y="4164900"/>
                <a:ext cx="43250" cy="36975"/>
              </a:xfrm>
              <a:custGeom>
                <a:avLst/>
                <a:gdLst/>
                <a:ahLst/>
                <a:cxnLst/>
                <a:rect l="l" t="t" r="r" b="b"/>
                <a:pathLst>
                  <a:path w="1730" h="1479" extrusionOk="0">
                    <a:moveTo>
                      <a:pt x="1005" y="1"/>
                    </a:moveTo>
                    <a:cubicBezTo>
                      <a:pt x="335" y="1"/>
                      <a:pt x="0" y="782"/>
                      <a:pt x="474" y="1256"/>
                    </a:cubicBezTo>
                    <a:cubicBezTo>
                      <a:pt x="628" y="1410"/>
                      <a:pt x="814" y="1479"/>
                      <a:pt x="995" y="1479"/>
                    </a:cubicBezTo>
                    <a:cubicBezTo>
                      <a:pt x="1373" y="1479"/>
                      <a:pt x="1730" y="1179"/>
                      <a:pt x="1730" y="726"/>
                    </a:cubicBezTo>
                    <a:cubicBezTo>
                      <a:pt x="1730" y="336"/>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639275" y="4164900"/>
                <a:ext cx="42575" cy="36975"/>
              </a:xfrm>
              <a:custGeom>
                <a:avLst/>
                <a:gdLst/>
                <a:ahLst/>
                <a:cxnLst/>
                <a:rect l="l" t="t" r="r" b="b"/>
                <a:pathLst>
                  <a:path w="1703" h="1479" extrusionOk="0">
                    <a:moveTo>
                      <a:pt x="977" y="1"/>
                    </a:moveTo>
                    <a:cubicBezTo>
                      <a:pt x="336" y="1"/>
                      <a:pt x="1" y="782"/>
                      <a:pt x="447" y="1256"/>
                    </a:cubicBezTo>
                    <a:cubicBezTo>
                      <a:pt x="601" y="1410"/>
                      <a:pt x="787" y="1479"/>
                      <a:pt x="968" y="1479"/>
                    </a:cubicBezTo>
                    <a:cubicBezTo>
                      <a:pt x="1346" y="1479"/>
                      <a:pt x="1703" y="1179"/>
                      <a:pt x="1703" y="726"/>
                    </a:cubicBezTo>
                    <a:cubicBezTo>
                      <a:pt x="1703" y="336"/>
                      <a:pt x="1396" y="1"/>
                      <a:pt x="97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70850" y="4164900"/>
                <a:ext cx="43275" cy="36975"/>
              </a:xfrm>
              <a:custGeom>
                <a:avLst/>
                <a:gdLst/>
                <a:ahLst/>
                <a:cxnLst/>
                <a:rect l="l" t="t" r="r" b="b"/>
                <a:pathLst>
                  <a:path w="1731" h="1479" extrusionOk="0">
                    <a:moveTo>
                      <a:pt x="1005" y="1"/>
                    </a:moveTo>
                    <a:cubicBezTo>
                      <a:pt x="335" y="1"/>
                      <a:pt x="0" y="782"/>
                      <a:pt x="475" y="1256"/>
                    </a:cubicBezTo>
                    <a:cubicBezTo>
                      <a:pt x="628" y="1410"/>
                      <a:pt x="814" y="1479"/>
                      <a:pt x="995" y="1479"/>
                    </a:cubicBezTo>
                    <a:cubicBezTo>
                      <a:pt x="1373" y="1479"/>
                      <a:pt x="1730" y="1179"/>
                      <a:pt x="1730" y="726"/>
                    </a:cubicBezTo>
                    <a:cubicBezTo>
                      <a:pt x="1730" y="336"/>
                      <a:pt x="1395" y="1"/>
                      <a:pt x="10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5098925" y="4253475"/>
                <a:ext cx="43250" cy="37000"/>
              </a:xfrm>
              <a:custGeom>
                <a:avLst/>
                <a:gdLst/>
                <a:ahLst/>
                <a:cxnLst/>
                <a:rect l="l" t="t" r="r" b="b"/>
                <a:pathLst>
                  <a:path w="1730"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5018000" y="4253475"/>
                <a:ext cx="43275" cy="37000"/>
              </a:xfrm>
              <a:custGeom>
                <a:avLst/>
                <a:gdLst/>
                <a:ahLst/>
                <a:cxnLst/>
                <a:rect l="l" t="t" r="r" b="b"/>
                <a:pathLst>
                  <a:path w="1731" h="1480" extrusionOk="0">
                    <a:moveTo>
                      <a:pt x="732" y="1"/>
                    </a:moveTo>
                    <a:cubicBezTo>
                      <a:pt x="356" y="1"/>
                      <a:pt x="1" y="294"/>
                      <a:pt x="1" y="726"/>
                    </a:cubicBezTo>
                    <a:cubicBezTo>
                      <a:pt x="1" y="1145"/>
                      <a:pt x="336" y="1480"/>
                      <a:pt x="726" y="1480"/>
                    </a:cubicBezTo>
                    <a:cubicBezTo>
                      <a:pt x="1396" y="1480"/>
                      <a:pt x="1731"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4937100" y="4253475"/>
                <a:ext cx="43275" cy="37000"/>
              </a:xfrm>
              <a:custGeom>
                <a:avLst/>
                <a:gdLst/>
                <a:ahLst/>
                <a:cxnLst/>
                <a:rect l="l" t="t" r="r" b="b"/>
                <a:pathLst>
                  <a:path w="1731" h="1480" extrusionOk="0">
                    <a:moveTo>
                      <a:pt x="732" y="1"/>
                    </a:moveTo>
                    <a:cubicBezTo>
                      <a:pt x="355" y="1"/>
                      <a:pt x="1" y="294"/>
                      <a:pt x="1" y="726"/>
                    </a:cubicBezTo>
                    <a:cubicBezTo>
                      <a:pt x="1" y="1145"/>
                      <a:pt x="336" y="1480"/>
                      <a:pt x="726" y="1480"/>
                    </a:cubicBezTo>
                    <a:cubicBezTo>
                      <a:pt x="1396" y="1480"/>
                      <a:pt x="1730"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4856200" y="4253475"/>
                <a:ext cx="42575" cy="37000"/>
              </a:xfrm>
              <a:custGeom>
                <a:avLst/>
                <a:gdLst/>
                <a:ahLst/>
                <a:cxnLst/>
                <a:rect l="l" t="t" r="r" b="b"/>
                <a:pathLst>
                  <a:path w="1703" h="1480" extrusionOk="0">
                    <a:moveTo>
                      <a:pt x="732" y="1"/>
                    </a:moveTo>
                    <a:cubicBezTo>
                      <a:pt x="355" y="1"/>
                      <a:pt x="0" y="294"/>
                      <a:pt x="0" y="726"/>
                    </a:cubicBezTo>
                    <a:cubicBezTo>
                      <a:pt x="0" y="1145"/>
                      <a:pt x="335" y="1480"/>
                      <a:pt x="726" y="1480"/>
                    </a:cubicBezTo>
                    <a:cubicBezTo>
                      <a:pt x="1395"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4227775" y="4253475"/>
                <a:ext cx="43275" cy="37000"/>
              </a:xfrm>
              <a:custGeom>
                <a:avLst/>
                <a:gdLst/>
                <a:ahLst/>
                <a:cxnLst/>
                <a:rect l="l" t="t" r="r" b="b"/>
                <a:pathLst>
                  <a:path w="1731" h="1480" extrusionOk="0">
                    <a:moveTo>
                      <a:pt x="744" y="1"/>
                    </a:moveTo>
                    <a:cubicBezTo>
                      <a:pt x="368" y="1"/>
                      <a:pt x="0" y="294"/>
                      <a:pt x="0" y="726"/>
                    </a:cubicBezTo>
                    <a:cubicBezTo>
                      <a:pt x="0" y="1145"/>
                      <a:pt x="335" y="1480"/>
                      <a:pt x="754" y="1480"/>
                    </a:cubicBezTo>
                    <a:cubicBezTo>
                      <a:pt x="1395" y="1480"/>
                      <a:pt x="1730" y="671"/>
                      <a:pt x="1256" y="224"/>
                    </a:cubicBezTo>
                    <a:cubicBezTo>
                      <a:pt x="1110" y="70"/>
                      <a:pt x="926"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145475" y="4253475"/>
                <a:ext cx="42575" cy="37000"/>
              </a:xfrm>
              <a:custGeom>
                <a:avLst/>
                <a:gdLst/>
                <a:ahLst/>
                <a:cxnLst/>
                <a:rect l="l" t="t" r="r" b="b"/>
                <a:pathLst>
                  <a:path w="1703" h="1480" extrusionOk="0">
                    <a:moveTo>
                      <a:pt x="732" y="1"/>
                    </a:moveTo>
                    <a:cubicBezTo>
                      <a:pt x="355" y="1"/>
                      <a:pt x="0" y="294"/>
                      <a:pt x="0" y="726"/>
                    </a:cubicBezTo>
                    <a:cubicBezTo>
                      <a:pt x="0" y="1145"/>
                      <a:pt x="307" y="1480"/>
                      <a:pt x="726" y="1480"/>
                    </a:cubicBezTo>
                    <a:cubicBezTo>
                      <a:pt x="1367" y="1480"/>
                      <a:pt x="1702" y="671"/>
                      <a:pt x="1256" y="224"/>
                    </a:cubicBezTo>
                    <a:cubicBezTo>
                      <a:pt x="1101"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4775300" y="4253475"/>
                <a:ext cx="42550" cy="37000"/>
              </a:xfrm>
              <a:custGeom>
                <a:avLst/>
                <a:gdLst/>
                <a:ahLst/>
                <a:cxnLst/>
                <a:rect l="l" t="t" r="r" b="b"/>
                <a:pathLst>
                  <a:path w="1702" h="1480" extrusionOk="0">
                    <a:moveTo>
                      <a:pt x="731" y="1"/>
                    </a:moveTo>
                    <a:cubicBezTo>
                      <a:pt x="355" y="1"/>
                      <a:pt x="0" y="294"/>
                      <a:pt x="0" y="726"/>
                    </a:cubicBezTo>
                    <a:cubicBezTo>
                      <a:pt x="0" y="1145"/>
                      <a:pt x="307" y="1480"/>
                      <a:pt x="726" y="1480"/>
                    </a:cubicBezTo>
                    <a:cubicBezTo>
                      <a:pt x="1367" y="1480"/>
                      <a:pt x="1702" y="671"/>
                      <a:pt x="1256" y="224"/>
                    </a:cubicBezTo>
                    <a:cubicBezTo>
                      <a:pt x="1101" y="70"/>
                      <a:pt x="914" y="1"/>
                      <a:pt x="7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377025" y="4253475"/>
                <a:ext cx="42575" cy="37000"/>
              </a:xfrm>
              <a:custGeom>
                <a:avLst/>
                <a:gdLst/>
                <a:ahLst/>
                <a:cxnLst/>
                <a:rect l="l" t="t" r="r" b="b"/>
                <a:pathLst>
                  <a:path w="1703" h="1480" extrusionOk="0">
                    <a:moveTo>
                      <a:pt x="732" y="1"/>
                    </a:moveTo>
                    <a:cubicBezTo>
                      <a:pt x="356" y="1"/>
                      <a:pt x="1" y="294"/>
                      <a:pt x="1" y="726"/>
                    </a:cubicBezTo>
                    <a:cubicBezTo>
                      <a:pt x="1" y="1145"/>
                      <a:pt x="336" y="1480"/>
                      <a:pt x="726" y="1480"/>
                    </a:cubicBezTo>
                    <a:cubicBezTo>
                      <a:pt x="1396" y="1480"/>
                      <a:pt x="1703" y="671"/>
                      <a:pt x="1256" y="224"/>
                    </a:cubicBezTo>
                    <a:cubicBezTo>
                      <a:pt x="1102" y="70"/>
                      <a:pt x="914" y="1"/>
                      <a:pt x="7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4693675" y="4253475"/>
                <a:ext cx="43275" cy="37000"/>
              </a:xfrm>
              <a:custGeom>
                <a:avLst/>
                <a:gdLst/>
                <a:ahLst/>
                <a:cxnLst/>
                <a:rect l="l" t="t" r="r" b="b"/>
                <a:pathLst>
                  <a:path w="1731" h="1480" extrusionOk="0">
                    <a:moveTo>
                      <a:pt x="745" y="1"/>
                    </a:moveTo>
                    <a:cubicBezTo>
                      <a:pt x="368" y="1"/>
                      <a:pt x="1" y="294"/>
                      <a:pt x="1" y="726"/>
                    </a:cubicBezTo>
                    <a:cubicBezTo>
                      <a:pt x="1" y="1145"/>
                      <a:pt x="336" y="1480"/>
                      <a:pt x="754" y="1480"/>
                    </a:cubicBezTo>
                    <a:cubicBezTo>
                      <a:pt x="1396" y="1480"/>
                      <a:pt x="1731" y="671"/>
                      <a:pt x="1256" y="224"/>
                    </a:cubicBezTo>
                    <a:cubicBezTo>
                      <a:pt x="1111" y="70"/>
                      <a:pt x="927" y="1"/>
                      <a:pt x="7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46127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1"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4448175" y="4253475"/>
                <a:ext cx="43275" cy="37000"/>
              </a:xfrm>
              <a:custGeom>
                <a:avLst/>
                <a:gdLst/>
                <a:ahLst/>
                <a:cxnLst/>
                <a:rect l="l" t="t" r="r" b="b"/>
                <a:pathLst>
                  <a:path w="1731" h="1480" extrusionOk="0">
                    <a:moveTo>
                      <a:pt x="744" y="1"/>
                    </a:moveTo>
                    <a:cubicBezTo>
                      <a:pt x="368" y="1"/>
                      <a:pt x="1" y="294"/>
                      <a:pt x="1" y="726"/>
                    </a:cubicBezTo>
                    <a:cubicBezTo>
                      <a:pt x="1" y="1145"/>
                      <a:pt x="335" y="1480"/>
                      <a:pt x="754" y="1480"/>
                    </a:cubicBezTo>
                    <a:cubicBezTo>
                      <a:pt x="1396"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4077825" y="4253475"/>
                <a:ext cx="43250" cy="37000"/>
              </a:xfrm>
              <a:custGeom>
                <a:avLst/>
                <a:gdLst/>
                <a:ahLst/>
                <a:cxnLst/>
                <a:rect l="l" t="t" r="r" b="b"/>
                <a:pathLst>
                  <a:path w="1730" h="1480" extrusionOk="0">
                    <a:moveTo>
                      <a:pt x="744" y="1"/>
                    </a:moveTo>
                    <a:cubicBezTo>
                      <a:pt x="368"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4531875" y="4253475"/>
                <a:ext cx="43275" cy="37000"/>
              </a:xfrm>
              <a:custGeom>
                <a:avLst/>
                <a:gdLst/>
                <a:ahLst/>
                <a:cxnLst/>
                <a:rect l="l" t="t" r="r" b="b"/>
                <a:pathLst>
                  <a:path w="1731" h="1480" extrusionOk="0">
                    <a:moveTo>
                      <a:pt x="732" y="1"/>
                    </a:moveTo>
                    <a:cubicBezTo>
                      <a:pt x="355" y="1"/>
                      <a:pt x="0" y="294"/>
                      <a:pt x="0" y="726"/>
                    </a:cubicBezTo>
                    <a:cubicBezTo>
                      <a:pt x="0" y="1145"/>
                      <a:pt x="335" y="1480"/>
                      <a:pt x="726" y="1480"/>
                    </a:cubicBezTo>
                    <a:cubicBezTo>
                      <a:pt x="1395" y="1480"/>
                      <a:pt x="1730" y="671"/>
                      <a:pt x="1256" y="224"/>
                    </a:cubicBezTo>
                    <a:cubicBezTo>
                      <a:pt x="1101" y="70"/>
                      <a:pt x="914" y="1"/>
                      <a:pt x="7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4299625" y="4253475"/>
                <a:ext cx="43250" cy="37000"/>
              </a:xfrm>
              <a:custGeom>
                <a:avLst/>
                <a:gdLst/>
                <a:ahLst/>
                <a:cxnLst/>
                <a:rect l="l" t="t" r="r" b="b"/>
                <a:pathLst>
                  <a:path w="1730" h="1480" extrusionOk="0">
                    <a:moveTo>
                      <a:pt x="744" y="1"/>
                    </a:moveTo>
                    <a:cubicBezTo>
                      <a:pt x="367" y="1"/>
                      <a:pt x="0" y="294"/>
                      <a:pt x="0" y="726"/>
                    </a:cubicBezTo>
                    <a:cubicBezTo>
                      <a:pt x="0" y="1145"/>
                      <a:pt x="335" y="1480"/>
                      <a:pt x="753" y="1480"/>
                    </a:cubicBezTo>
                    <a:cubicBezTo>
                      <a:pt x="1395" y="1480"/>
                      <a:pt x="1730" y="671"/>
                      <a:pt x="1256" y="224"/>
                    </a:cubicBezTo>
                    <a:cubicBezTo>
                      <a:pt x="1110" y="70"/>
                      <a:pt x="926" y="1"/>
                      <a:pt x="74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407782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41587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4240325" y="4332300"/>
                <a:ext cx="36300" cy="37000"/>
              </a:xfrm>
              <a:custGeom>
                <a:avLst/>
                <a:gdLst/>
                <a:ahLst/>
                <a:cxnLst/>
                <a:rect l="l" t="t" r="r" b="b"/>
                <a:pathLst>
                  <a:path w="1452" h="1480" extrusionOk="0">
                    <a:moveTo>
                      <a:pt x="726" y="1"/>
                    </a:moveTo>
                    <a:cubicBezTo>
                      <a:pt x="308" y="1"/>
                      <a:pt x="1" y="335"/>
                      <a:pt x="1" y="726"/>
                    </a:cubicBezTo>
                    <a:cubicBezTo>
                      <a:pt x="1" y="1144"/>
                      <a:pt x="308" y="1479"/>
                      <a:pt x="726" y="1479"/>
                    </a:cubicBezTo>
                    <a:cubicBezTo>
                      <a:pt x="1145" y="1479"/>
                      <a:pt x="1451" y="1144"/>
                      <a:pt x="1451" y="726"/>
                    </a:cubicBezTo>
                    <a:cubicBezTo>
                      <a:pt x="1451"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4321225"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4948975"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5031950" y="4332300"/>
                <a:ext cx="37000" cy="37000"/>
              </a:xfrm>
              <a:custGeom>
                <a:avLst/>
                <a:gdLst/>
                <a:ahLst/>
                <a:cxnLst/>
                <a:rect l="l" t="t" r="r" b="b"/>
                <a:pathLst>
                  <a:path w="1480" h="1480" extrusionOk="0">
                    <a:moveTo>
                      <a:pt x="726" y="1"/>
                    </a:moveTo>
                    <a:cubicBezTo>
                      <a:pt x="336" y="1"/>
                      <a:pt x="1" y="335"/>
                      <a:pt x="1" y="726"/>
                    </a:cubicBezTo>
                    <a:cubicBezTo>
                      <a:pt x="1" y="1144"/>
                      <a:pt x="336" y="1479"/>
                      <a:pt x="726" y="1479"/>
                    </a:cubicBezTo>
                    <a:cubicBezTo>
                      <a:pt x="1145" y="1479"/>
                      <a:pt x="1480" y="1144"/>
                      <a:pt x="1480" y="726"/>
                    </a:cubicBezTo>
                    <a:cubicBezTo>
                      <a:pt x="1480" y="335"/>
                      <a:pt x="1145" y="1"/>
                      <a:pt x="7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4402150" y="4332300"/>
                <a:ext cx="36975" cy="37000"/>
              </a:xfrm>
              <a:custGeom>
                <a:avLst/>
                <a:gdLst/>
                <a:ahLst/>
                <a:cxnLst/>
                <a:rect l="l" t="t" r="r" b="b"/>
                <a:pathLst>
                  <a:path w="1479" h="1480" extrusionOk="0">
                    <a:moveTo>
                      <a:pt x="753" y="1"/>
                    </a:moveTo>
                    <a:cubicBezTo>
                      <a:pt x="335" y="1"/>
                      <a:pt x="0" y="335"/>
                      <a:pt x="0" y="726"/>
                    </a:cubicBezTo>
                    <a:cubicBezTo>
                      <a:pt x="0" y="1144"/>
                      <a:pt x="335" y="1479"/>
                      <a:pt x="753" y="1479"/>
                    </a:cubicBezTo>
                    <a:cubicBezTo>
                      <a:pt x="1144" y="1479"/>
                      <a:pt x="1479" y="1144"/>
                      <a:pt x="1479" y="726"/>
                    </a:cubicBezTo>
                    <a:cubicBezTo>
                      <a:pt x="1479" y="335"/>
                      <a:pt x="1144"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4794125" y="4332300"/>
                <a:ext cx="43275" cy="36675"/>
              </a:xfrm>
              <a:custGeom>
                <a:avLst/>
                <a:gdLst/>
                <a:ahLst/>
                <a:cxnLst/>
                <a:rect l="l" t="t" r="r" b="b"/>
                <a:pathLst>
                  <a:path w="1731" h="1467" extrusionOk="0">
                    <a:moveTo>
                      <a:pt x="977" y="1"/>
                    </a:moveTo>
                    <a:cubicBezTo>
                      <a:pt x="335" y="1"/>
                      <a:pt x="0" y="782"/>
                      <a:pt x="447" y="1256"/>
                    </a:cubicBezTo>
                    <a:cubicBezTo>
                      <a:pt x="600" y="1400"/>
                      <a:pt x="789" y="1466"/>
                      <a:pt x="973" y="1466"/>
                    </a:cubicBezTo>
                    <a:cubicBezTo>
                      <a:pt x="1360" y="1466"/>
                      <a:pt x="1730" y="1179"/>
                      <a:pt x="1730" y="726"/>
                    </a:cubicBezTo>
                    <a:cubicBezTo>
                      <a:pt x="1730" y="335"/>
                      <a:pt x="1395" y="1"/>
                      <a:pt x="9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4483050" y="4332300"/>
                <a:ext cx="37000" cy="37000"/>
              </a:xfrm>
              <a:custGeom>
                <a:avLst/>
                <a:gdLst/>
                <a:ahLst/>
                <a:cxnLst/>
                <a:rect l="l" t="t" r="r" b="b"/>
                <a:pathLst>
                  <a:path w="1480" h="1480" extrusionOk="0">
                    <a:moveTo>
                      <a:pt x="754" y="1"/>
                    </a:moveTo>
                    <a:cubicBezTo>
                      <a:pt x="335" y="1"/>
                      <a:pt x="1" y="335"/>
                      <a:pt x="1" y="726"/>
                    </a:cubicBezTo>
                    <a:cubicBezTo>
                      <a:pt x="1" y="1144"/>
                      <a:pt x="335" y="1479"/>
                      <a:pt x="754" y="1479"/>
                    </a:cubicBezTo>
                    <a:cubicBezTo>
                      <a:pt x="1144" y="1479"/>
                      <a:pt x="1479" y="1144"/>
                      <a:pt x="1479" y="726"/>
                    </a:cubicBezTo>
                    <a:cubicBezTo>
                      <a:pt x="1479" y="335"/>
                      <a:pt x="1144"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4558375" y="4332300"/>
                <a:ext cx="42575" cy="36675"/>
              </a:xfrm>
              <a:custGeom>
                <a:avLst/>
                <a:gdLst/>
                <a:ahLst/>
                <a:cxnLst/>
                <a:rect l="l" t="t" r="r" b="b"/>
                <a:pathLst>
                  <a:path w="1703" h="1467" extrusionOk="0">
                    <a:moveTo>
                      <a:pt x="977" y="1"/>
                    </a:moveTo>
                    <a:cubicBezTo>
                      <a:pt x="307" y="1"/>
                      <a:pt x="1" y="782"/>
                      <a:pt x="447" y="1256"/>
                    </a:cubicBezTo>
                    <a:cubicBezTo>
                      <a:pt x="600" y="1400"/>
                      <a:pt x="786" y="1466"/>
                      <a:pt x="967" y="1466"/>
                    </a:cubicBezTo>
                    <a:cubicBezTo>
                      <a:pt x="1345" y="1466"/>
                      <a:pt x="1702" y="1179"/>
                      <a:pt x="1702" y="726"/>
                    </a:cubicBezTo>
                    <a:cubicBezTo>
                      <a:pt x="1702" y="335"/>
                      <a:pt x="1368" y="1"/>
                      <a:pt x="97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4728550" y="4332300"/>
                <a:ext cx="37000" cy="37000"/>
              </a:xfrm>
              <a:custGeom>
                <a:avLst/>
                <a:gdLst/>
                <a:ahLst/>
                <a:cxnLst/>
                <a:rect l="l" t="t" r="r" b="b"/>
                <a:pathLst>
                  <a:path w="1480" h="1480" extrusionOk="0">
                    <a:moveTo>
                      <a:pt x="754" y="1"/>
                    </a:moveTo>
                    <a:cubicBezTo>
                      <a:pt x="336" y="1"/>
                      <a:pt x="1" y="335"/>
                      <a:pt x="1" y="726"/>
                    </a:cubicBezTo>
                    <a:cubicBezTo>
                      <a:pt x="1" y="1144"/>
                      <a:pt x="336" y="1479"/>
                      <a:pt x="754" y="1479"/>
                    </a:cubicBezTo>
                    <a:cubicBezTo>
                      <a:pt x="1145" y="1479"/>
                      <a:pt x="1480" y="1144"/>
                      <a:pt x="1480" y="726"/>
                    </a:cubicBezTo>
                    <a:cubicBezTo>
                      <a:pt x="1480" y="335"/>
                      <a:pt x="1145" y="1"/>
                      <a:pt x="7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5092650" y="4332300"/>
                <a:ext cx="43250" cy="36675"/>
              </a:xfrm>
              <a:custGeom>
                <a:avLst/>
                <a:gdLst/>
                <a:ahLst/>
                <a:cxnLst/>
                <a:rect l="l" t="t" r="r" b="b"/>
                <a:pathLst>
                  <a:path w="1730" h="1467" extrusionOk="0">
                    <a:moveTo>
                      <a:pt x="1005" y="1"/>
                    </a:moveTo>
                    <a:cubicBezTo>
                      <a:pt x="335" y="1"/>
                      <a:pt x="0" y="782"/>
                      <a:pt x="474" y="1256"/>
                    </a:cubicBezTo>
                    <a:cubicBezTo>
                      <a:pt x="628" y="1400"/>
                      <a:pt x="813" y="1466"/>
                      <a:pt x="994" y="1466"/>
                    </a:cubicBezTo>
                    <a:cubicBezTo>
                      <a:pt x="1372" y="1466"/>
                      <a:pt x="1730" y="1179"/>
                      <a:pt x="1730" y="726"/>
                    </a:cubicBezTo>
                    <a:cubicBezTo>
                      <a:pt x="1730" y="335"/>
                      <a:pt x="1395" y="1"/>
                      <a:pt x="10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4645550" y="4332300"/>
                <a:ext cx="36300" cy="37000"/>
              </a:xfrm>
              <a:custGeom>
                <a:avLst/>
                <a:gdLst/>
                <a:ahLst/>
                <a:cxnLst/>
                <a:rect l="l" t="t" r="r" b="b"/>
                <a:pathLst>
                  <a:path w="1452" h="1480" extrusionOk="0">
                    <a:moveTo>
                      <a:pt x="726" y="1"/>
                    </a:moveTo>
                    <a:cubicBezTo>
                      <a:pt x="336" y="1"/>
                      <a:pt x="1" y="335"/>
                      <a:pt x="1" y="726"/>
                    </a:cubicBezTo>
                    <a:cubicBezTo>
                      <a:pt x="1" y="1144"/>
                      <a:pt x="336" y="1479"/>
                      <a:pt x="726" y="1479"/>
                    </a:cubicBezTo>
                    <a:cubicBezTo>
                      <a:pt x="1145" y="1479"/>
                      <a:pt x="1452" y="1144"/>
                      <a:pt x="1452" y="726"/>
                    </a:cubicBezTo>
                    <a:cubicBezTo>
                      <a:pt x="1452" y="335"/>
                      <a:pt x="1145" y="1"/>
                      <a:pt x="7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4877125" y="4332300"/>
                <a:ext cx="37000" cy="37000"/>
              </a:xfrm>
              <a:custGeom>
                <a:avLst/>
                <a:gdLst/>
                <a:ahLst/>
                <a:cxnLst/>
                <a:rect l="l" t="t" r="r" b="b"/>
                <a:pathLst>
                  <a:path w="1480" h="1480" extrusionOk="0">
                    <a:moveTo>
                      <a:pt x="754" y="1"/>
                    </a:moveTo>
                    <a:cubicBezTo>
                      <a:pt x="335" y="1"/>
                      <a:pt x="0" y="335"/>
                      <a:pt x="0" y="726"/>
                    </a:cubicBezTo>
                    <a:cubicBezTo>
                      <a:pt x="0" y="1144"/>
                      <a:pt x="335" y="1479"/>
                      <a:pt x="754" y="1479"/>
                    </a:cubicBezTo>
                    <a:cubicBezTo>
                      <a:pt x="1144" y="1479"/>
                      <a:pt x="1479" y="1144"/>
                      <a:pt x="1479" y="726"/>
                    </a:cubicBezTo>
                    <a:cubicBezTo>
                      <a:pt x="1479" y="335"/>
                      <a:pt x="1144" y="1"/>
                      <a:pt x="7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3595875" y="4568050"/>
                <a:ext cx="1625825" cy="403875"/>
              </a:xfrm>
              <a:custGeom>
                <a:avLst/>
                <a:gdLst/>
                <a:ahLst/>
                <a:cxnLst/>
                <a:rect l="l" t="t" r="r" b="b"/>
                <a:pathLst>
                  <a:path w="65033" h="16155" extrusionOk="0">
                    <a:moveTo>
                      <a:pt x="0" y="1"/>
                    </a:moveTo>
                    <a:lnTo>
                      <a:pt x="0" y="16154"/>
                    </a:lnTo>
                    <a:lnTo>
                      <a:pt x="65032" y="16154"/>
                    </a:lnTo>
                    <a:lnTo>
                      <a:pt x="65032" y="1"/>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4067350" y="4658725"/>
                <a:ext cx="43275" cy="36975"/>
              </a:xfrm>
              <a:custGeom>
                <a:avLst/>
                <a:gdLst/>
                <a:ahLst/>
                <a:cxnLst/>
                <a:rect l="l" t="t" r="r" b="b"/>
                <a:pathLst>
                  <a:path w="1731" h="1479" extrusionOk="0">
                    <a:moveTo>
                      <a:pt x="1005" y="0"/>
                    </a:moveTo>
                    <a:cubicBezTo>
                      <a:pt x="336" y="0"/>
                      <a:pt x="1" y="782"/>
                      <a:pt x="475" y="1256"/>
                    </a:cubicBezTo>
                    <a:cubicBezTo>
                      <a:pt x="629" y="1409"/>
                      <a:pt x="814" y="1478"/>
                      <a:pt x="995" y="1478"/>
                    </a:cubicBezTo>
                    <a:cubicBezTo>
                      <a:pt x="1373" y="1478"/>
                      <a:pt x="1730" y="1179"/>
                      <a:pt x="1730" y="726"/>
                    </a:cubicBezTo>
                    <a:cubicBezTo>
                      <a:pt x="1730"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41489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4229875" y="4658725"/>
                <a:ext cx="43250" cy="36975"/>
              </a:xfrm>
              <a:custGeom>
                <a:avLst/>
                <a:gdLst/>
                <a:ahLst/>
                <a:cxnLst/>
                <a:rect l="l" t="t" r="r" b="b"/>
                <a:pathLst>
                  <a:path w="1730" h="1479" extrusionOk="0">
                    <a:moveTo>
                      <a:pt x="977" y="0"/>
                    </a:moveTo>
                    <a:cubicBezTo>
                      <a:pt x="335" y="0"/>
                      <a:pt x="0" y="782"/>
                      <a:pt x="474" y="1256"/>
                    </a:cubicBezTo>
                    <a:cubicBezTo>
                      <a:pt x="619" y="1409"/>
                      <a:pt x="802"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4310775"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4939200" y="4658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9"/>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5021500" y="4658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9"/>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4391675" y="4658675"/>
                <a:ext cx="43275" cy="36500"/>
              </a:xfrm>
              <a:custGeom>
                <a:avLst/>
                <a:gdLst/>
                <a:ahLst/>
                <a:cxnLst/>
                <a:rect l="l" t="t" r="r" b="b"/>
                <a:pathLst>
                  <a:path w="1731" h="1460" extrusionOk="0">
                    <a:moveTo>
                      <a:pt x="1047" y="1"/>
                    </a:moveTo>
                    <a:cubicBezTo>
                      <a:pt x="1033" y="1"/>
                      <a:pt x="1019" y="1"/>
                      <a:pt x="1005" y="2"/>
                    </a:cubicBezTo>
                    <a:cubicBezTo>
                      <a:pt x="336" y="2"/>
                      <a:pt x="1" y="784"/>
                      <a:pt x="475" y="1230"/>
                    </a:cubicBezTo>
                    <a:cubicBezTo>
                      <a:pt x="624" y="1388"/>
                      <a:pt x="813" y="1459"/>
                      <a:pt x="999" y="1459"/>
                    </a:cubicBezTo>
                    <a:cubicBezTo>
                      <a:pt x="1371" y="1459"/>
                      <a:pt x="1730" y="1174"/>
                      <a:pt x="1730" y="728"/>
                    </a:cubicBezTo>
                    <a:cubicBezTo>
                      <a:pt x="1730" y="351"/>
                      <a:pt x="1420" y="1"/>
                      <a:pt x="10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4789950" y="4658725"/>
                <a:ext cx="43250" cy="36975"/>
              </a:xfrm>
              <a:custGeom>
                <a:avLst/>
                <a:gdLst/>
                <a:ahLst/>
                <a:cxnLst/>
                <a:rect l="l" t="t" r="r" b="b"/>
                <a:pathLst>
                  <a:path w="1730" h="1479" extrusionOk="0">
                    <a:moveTo>
                      <a:pt x="977" y="0"/>
                    </a:moveTo>
                    <a:cubicBezTo>
                      <a:pt x="335" y="0"/>
                      <a:pt x="0" y="782"/>
                      <a:pt x="474" y="1256"/>
                    </a:cubicBezTo>
                    <a:cubicBezTo>
                      <a:pt x="619" y="1409"/>
                      <a:pt x="801" y="1478"/>
                      <a:pt x="982" y="1478"/>
                    </a:cubicBezTo>
                    <a:cubicBezTo>
                      <a:pt x="1360" y="1478"/>
                      <a:pt x="1730" y="1179"/>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4473275" y="4658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9"/>
                      <a:pt x="1703" y="726"/>
                    </a:cubicBezTo>
                    <a:cubicBezTo>
                      <a:pt x="1703" y="335"/>
                      <a:pt x="1368"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4554200" y="4658725"/>
                <a:ext cx="43250" cy="36975"/>
              </a:xfrm>
              <a:custGeom>
                <a:avLst/>
                <a:gdLst/>
                <a:ahLst/>
                <a:cxnLst/>
                <a:rect l="l" t="t" r="r" b="b"/>
                <a:pathLst>
                  <a:path w="1730" h="1479" extrusionOk="0">
                    <a:moveTo>
                      <a:pt x="977" y="0"/>
                    </a:moveTo>
                    <a:cubicBezTo>
                      <a:pt x="335" y="0"/>
                      <a:pt x="0" y="782"/>
                      <a:pt x="447" y="1256"/>
                    </a:cubicBezTo>
                    <a:cubicBezTo>
                      <a:pt x="600" y="1409"/>
                      <a:pt x="789" y="1478"/>
                      <a:pt x="974" y="1478"/>
                    </a:cubicBezTo>
                    <a:cubicBezTo>
                      <a:pt x="1360" y="1478"/>
                      <a:pt x="1730" y="1179"/>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4718800" y="4658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9"/>
                      <a:pt x="1702" y="726"/>
                    </a:cubicBezTo>
                    <a:cubicBezTo>
                      <a:pt x="1702" y="335"/>
                      <a:pt x="1367"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5089350" y="4658700"/>
                <a:ext cx="43075" cy="36475"/>
              </a:xfrm>
              <a:custGeom>
                <a:avLst/>
                <a:gdLst/>
                <a:ahLst/>
                <a:cxnLst/>
                <a:rect l="l" t="t" r="r" b="b"/>
                <a:pathLst>
                  <a:path w="1723" h="1459" extrusionOk="0">
                    <a:moveTo>
                      <a:pt x="962" y="1"/>
                    </a:moveTo>
                    <a:cubicBezTo>
                      <a:pt x="316" y="1"/>
                      <a:pt x="0" y="763"/>
                      <a:pt x="439" y="1229"/>
                    </a:cubicBezTo>
                    <a:cubicBezTo>
                      <a:pt x="588" y="1387"/>
                      <a:pt x="777" y="1458"/>
                      <a:pt x="963" y="1458"/>
                    </a:cubicBezTo>
                    <a:cubicBezTo>
                      <a:pt x="1335" y="1458"/>
                      <a:pt x="1695" y="1173"/>
                      <a:pt x="1695" y="727"/>
                    </a:cubicBezTo>
                    <a:cubicBezTo>
                      <a:pt x="1722" y="336"/>
                      <a:pt x="1388" y="1"/>
                      <a:pt x="997" y="1"/>
                    </a:cubicBezTo>
                    <a:cubicBezTo>
                      <a:pt x="985" y="1"/>
                      <a:pt x="974" y="1"/>
                      <a:pt x="9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4635100" y="4658725"/>
                <a:ext cx="43275" cy="36975"/>
              </a:xfrm>
              <a:custGeom>
                <a:avLst/>
                <a:gdLst/>
                <a:ahLst/>
                <a:cxnLst/>
                <a:rect l="l" t="t" r="r" b="b"/>
                <a:pathLst>
                  <a:path w="1731" h="1479" extrusionOk="0">
                    <a:moveTo>
                      <a:pt x="977" y="0"/>
                    </a:moveTo>
                    <a:cubicBezTo>
                      <a:pt x="335" y="0"/>
                      <a:pt x="0" y="782"/>
                      <a:pt x="447" y="1256"/>
                    </a:cubicBezTo>
                    <a:cubicBezTo>
                      <a:pt x="600" y="1409"/>
                      <a:pt x="786" y="1478"/>
                      <a:pt x="968" y="1478"/>
                    </a:cubicBezTo>
                    <a:cubicBezTo>
                      <a:pt x="1348" y="1478"/>
                      <a:pt x="1711" y="1179"/>
                      <a:pt x="1730" y="726"/>
                    </a:cubicBezTo>
                    <a:cubicBezTo>
                      <a:pt x="1730"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4867350" y="4658725"/>
                <a:ext cx="42575" cy="36975"/>
              </a:xfrm>
              <a:custGeom>
                <a:avLst/>
                <a:gdLst/>
                <a:ahLst/>
                <a:cxnLst/>
                <a:rect l="l" t="t" r="r" b="b"/>
                <a:pathLst>
                  <a:path w="1703" h="1479" extrusionOk="0">
                    <a:moveTo>
                      <a:pt x="977" y="0"/>
                    </a:moveTo>
                    <a:cubicBezTo>
                      <a:pt x="336" y="0"/>
                      <a:pt x="1" y="782"/>
                      <a:pt x="447" y="1256"/>
                    </a:cubicBezTo>
                    <a:cubicBezTo>
                      <a:pt x="601" y="1409"/>
                      <a:pt x="787" y="1478"/>
                      <a:pt x="968" y="1478"/>
                    </a:cubicBezTo>
                    <a:cubicBezTo>
                      <a:pt x="1346" y="1478"/>
                      <a:pt x="1703" y="1179"/>
                      <a:pt x="1703" y="726"/>
                    </a:cubicBezTo>
                    <a:cubicBezTo>
                      <a:pt x="1703"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5095425" y="4747300"/>
                <a:ext cx="42575" cy="37000"/>
              </a:xfrm>
              <a:custGeom>
                <a:avLst/>
                <a:gdLst/>
                <a:ahLst/>
                <a:cxnLst/>
                <a:rect l="l" t="t" r="r" b="b"/>
                <a:pathLst>
                  <a:path w="1703" h="1480" extrusionOk="0">
                    <a:moveTo>
                      <a:pt x="732" y="0"/>
                    </a:moveTo>
                    <a:cubicBezTo>
                      <a:pt x="356" y="0"/>
                      <a:pt x="1" y="294"/>
                      <a:pt x="1" y="726"/>
                    </a:cubicBezTo>
                    <a:cubicBezTo>
                      <a:pt x="1" y="1144"/>
                      <a:pt x="308"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50138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4932925"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4852025" y="4747300"/>
                <a:ext cx="43250" cy="37000"/>
              </a:xfrm>
              <a:custGeom>
                <a:avLst/>
                <a:gdLst/>
                <a:ahLst/>
                <a:cxnLst/>
                <a:rect l="l" t="t" r="r" b="b"/>
                <a:pathLst>
                  <a:path w="1730" h="1480" extrusionOk="0">
                    <a:moveTo>
                      <a:pt x="745" y="0"/>
                    </a:moveTo>
                    <a:cubicBezTo>
                      <a:pt x="370" y="0"/>
                      <a:pt x="9" y="294"/>
                      <a:pt x="28" y="726"/>
                    </a:cubicBezTo>
                    <a:cubicBezTo>
                      <a:pt x="0" y="1144"/>
                      <a:pt x="335" y="1479"/>
                      <a:pt x="753" y="1479"/>
                    </a:cubicBezTo>
                    <a:cubicBezTo>
                      <a:pt x="1395" y="1479"/>
                      <a:pt x="1730" y="670"/>
                      <a:pt x="1256" y="224"/>
                    </a:cubicBezTo>
                    <a:cubicBezTo>
                      <a:pt x="1110" y="69"/>
                      <a:pt x="926" y="0"/>
                      <a:pt x="7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4223600" y="4747300"/>
                <a:ext cx="43250" cy="37000"/>
              </a:xfrm>
              <a:custGeom>
                <a:avLst/>
                <a:gdLst/>
                <a:ahLst/>
                <a:cxnLst/>
                <a:rect l="l" t="t" r="r" b="b"/>
                <a:pathLst>
                  <a:path w="1730" h="1480" extrusionOk="0">
                    <a:moveTo>
                      <a:pt x="744" y="0"/>
                    </a:moveTo>
                    <a:cubicBezTo>
                      <a:pt x="368" y="0"/>
                      <a:pt x="0" y="294"/>
                      <a:pt x="0" y="726"/>
                    </a:cubicBezTo>
                    <a:cubicBezTo>
                      <a:pt x="0" y="1144"/>
                      <a:pt x="335" y="1479"/>
                      <a:pt x="753" y="1479"/>
                    </a:cubicBezTo>
                    <a:cubicBezTo>
                      <a:pt x="1395" y="1479"/>
                      <a:pt x="1730" y="670"/>
                      <a:pt x="1256" y="224"/>
                    </a:cubicBezTo>
                    <a:cubicBezTo>
                      <a:pt x="1110" y="69"/>
                      <a:pt x="926" y="0"/>
                      <a:pt x="7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4141300" y="4747300"/>
                <a:ext cx="43250" cy="37000"/>
              </a:xfrm>
              <a:custGeom>
                <a:avLst/>
                <a:gdLst/>
                <a:ahLst/>
                <a:cxnLst/>
                <a:rect l="l" t="t" r="r" b="b"/>
                <a:pathLst>
                  <a:path w="1730" h="1480" extrusionOk="0">
                    <a:moveTo>
                      <a:pt x="731" y="0"/>
                    </a:moveTo>
                    <a:cubicBezTo>
                      <a:pt x="355" y="0"/>
                      <a:pt x="0" y="294"/>
                      <a:pt x="0" y="726"/>
                    </a:cubicBezTo>
                    <a:cubicBezTo>
                      <a:pt x="0" y="1144"/>
                      <a:pt x="335" y="1479"/>
                      <a:pt x="725" y="1479"/>
                    </a:cubicBezTo>
                    <a:cubicBezTo>
                      <a:pt x="1395" y="1479"/>
                      <a:pt x="1730" y="670"/>
                      <a:pt x="1255" y="224"/>
                    </a:cubicBezTo>
                    <a:cubicBezTo>
                      <a:pt x="1101" y="69"/>
                      <a:pt x="913" y="0"/>
                      <a:pt x="7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4771100" y="4747300"/>
                <a:ext cx="42575" cy="37000"/>
              </a:xfrm>
              <a:custGeom>
                <a:avLst/>
                <a:gdLst/>
                <a:ahLst/>
                <a:cxnLst/>
                <a:rect l="l" t="t" r="r" b="b"/>
                <a:pathLst>
                  <a:path w="1703" h="1480" extrusionOk="0">
                    <a:moveTo>
                      <a:pt x="732" y="0"/>
                    </a:moveTo>
                    <a:cubicBezTo>
                      <a:pt x="356" y="0"/>
                      <a:pt x="1" y="294"/>
                      <a:pt x="1" y="726"/>
                    </a:cubicBezTo>
                    <a:cubicBezTo>
                      <a:pt x="1" y="1144"/>
                      <a:pt x="336" y="1479"/>
                      <a:pt x="726" y="1479"/>
                    </a:cubicBezTo>
                    <a:cubicBezTo>
                      <a:pt x="1396" y="1479"/>
                      <a:pt x="1703" y="670"/>
                      <a:pt x="1256" y="224"/>
                    </a:cubicBezTo>
                    <a:cubicBezTo>
                      <a:pt x="1102"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4372850" y="4747300"/>
                <a:ext cx="43275" cy="37000"/>
              </a:xfrm>
              <a:custGeom>
                <a:avLst/>
                <a:gdLst/>
                <a:ahLst/>
                <a:cxnLst/>
                <a:rect l="l" t="t" r="r" b="b"/>
                <a:pathLst>
                  <a:path w="1731" h="1480" extrusionOk="0">
                    <a:moveTo>
                      <a:pt x="732" y="0"/>
                    </a:moveTo>
                    <a:cubicBezTo>
                      <a:pt x="355" y="0"/>
                      <a:pt x="0" y="294"/>
                      <a:pt x="0" y="726"/>
                    </a:cubicBezTo>
                    <a:cubicBezTo>
                      <a:pt x="0" y="1144"/>
                      <a:pt x="335" y="1479"/>
                      <a:pt x="726" y="1479"/>
                    </a:cubicBezTo>
                    <a:cubicBezTo>
                      <a:pt x="1395" y="1479"/>
                      <a:pt x="1730" y="670"/>
                      <a:pt x="1256" y="224"/>
                    </a:cubicBezTo>
                    <a:cubicBezTo>
                      <a:pt x="1101" y="69"/>
                      <a:pt x="914" y="0"/>
                      <a:pt x="7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4689725" y="4747300"/>
                <a:ext cx="43050" cy="37000"/>
              </a:xfrm>
              <a:custGeom>
                <a:avLst/>
                <a:gdLst/>
                <a:ahLst/>
                <a:cxnLst/>
                <a:rect l="l" t="t" r="r" b="b"/>
                <a:pathLst>
                  <a:path w="1722" h="1480" extrusionOk="0">
                    <a:moveTo>
                      <a:pt x="736" y="0"/>
                    </a:moveTo>
                    <a:cubicBezTo>
                      <a:pt x="362" y="0"/>
                      <a:pt x="1" y="294"/>
                      <a:pt x="19" y="726"/>
                    </a:cubicBezTo>
                    <a:cubicBezTo>
                      <a:pt x="19" y="1144"/>
                      <a:pt x="326" y="1479"/>
                      <a:pt x="745" y="1479"/>
                    </a:cubicBezTo>
                    <a:cubicBezTo>
                      <a:pt x="1387"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4608600" y="4747300"/>
                <a:ext cx="43275" cy="37000"/>
              </a:xfrm>
              <a:custGeom>
                <a:avLst/>
                <a:gdLst/>
                <a:ahLst/>
                <a:cxnLst/>
                <a:rect l="l" t="t" r="r" b="b"/>
                <a:pathLst>
                  <a:path w="1731" h="1480" extrusionOk="0">
                    <a:moveTo>
                      <a:pt x="744" y="0"/>
                    </a:moveTo>
                    <a:cubicBezTo>
                      <a:pt x="368" y="0"/>
                      <a:pt x="0" y="294"/>
                      <a:pt x="0" y="726"/>
                    </a:cubicBezTo>
                    <a:cubicBezTo>
                      <a:pt x="0" y="1144"/>
                      <a:pt x="335" y="1479"/>
                      <a:pt x="754" y="1479"/>
                    </a:cubicBezTo>
                    <a:cubicBezTo>
                      <a:pt x="1395" y="1479"/>
                      <a:pt x="1730" y="670"/>
                      <a:pt x="1256" y="224"/>
                    </a:cubicBezTo>
                    <a:cubicBezTo>
                      <a:pt x="1110" y="69"/>
                      <a:pt x="926" y="0"/>
                      <a:pt x="74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4444225" y="4747300"/>
                <a:ext cx="43025" cy="37000"/>
              </a:xfrm>
              <a:custGeom>
                <a:avLst/>
                <a:gdLst/>
                <a:ahLst/>
                <a:cxnLst/>
                <a:rect l="l" t="t" r="r" b="b"/>
                <a:pathLst>
                  <a:path w="1721" h="1480" extrusionOk="0">
                    <a:moveTo>
                      <a:pt x="736" y="0"/>
                    </a:moveTo>
                    <a:cubicBezTo>
                      <a:pt x="362" y="0"/>
                      <a:pt x="0" y="294"/>
                      <a:pt x="19" y="726"/>
                    </a:cubicBezTo>
                    <a:cubicBezTo>
                      <a:pt x="19" y="1144"/>
                      <a:pt x="326" y="1479"/>
                      <a:pt x="744" y="1479"/>
                    </a:cubicBezTo>
                    <a:cubicBezTo>
                      <a:pt x="1386" y="1479"/>
                      <a:pt x="1721" y="670"/>
                      <a:pt x="1247" y="224"/>
                    </a:cubicBezTo>
                    <a:cubicBezTo>
                      <a:pt x="1101" y="69"/>
                      <a:pt x="917" y="0"/>
                      <a:pt x="73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4073850" y="4747300"/>
                <a:ext cx="43050" cy="37000"/>
              </a:xfrm>
              <a:custGeom>
                <a:avLst/>
                <a:gdLst/>
                <a:ahLst/>
                <a:cxnLst/>
                <a:rect l="l" t="t" r="r" b="b"/>
                <a:pathLst>
                  <a:path w="1722" h="1480" extrusionOk="0">
                    <a:moveTo>
                      <a:pt x="745" y="0"/>
                    </a:moveTo>
                    <a:cubicBezTo>
                      <a:pt x="362" y="0"/>
                      <a:pt x="1" y="294"/>
                      <a:pt x="20" y="726"/>
                    </a:cubicBezTo>
                    <a:cubicBezTo>
                      <a:pt x="20" y="1144"/>
                      <a:pt x="327" y="1479"/>
                      <a:pt x="745" y="1479"/>
                    </a:cubicBezTo>
                    <a:cubicBezTo>
                      <a:pt x="1387" y="1479"/>
                      <a:pt x="1722" y="670"/>
                      <a:pt x="1275" y="224"/>
                    </a:cubicBezTo>
                    <a:cubicBezTo>
                      <a:pt x="1120" y="69"/>
                      <a:pt x="930" y="0"/>
                      <a:pt x="74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4527700" y="4747300"/>
                <a:ext cx="43250" cy="37000"/>
              </a:xfrm>
              <a:custGeom>
                <a:avLst/>
                <a:gdLst/>
                <a:ahLst/>
                <a:cxnLst/>
                <a:rect l="l" t="t" r="r" b="b"/>
                <a:pathLst>
                  <a:path w="1730" h="1480" extrusionOk="0">
                    <a:moveTo>
                      <a:pt x="731" y="0"/>
                    </a:moveTo>
                    <a:cubicBezTo>
                      <a:pt x="355" y="0"/>
                      <a:pt x="0" y="294"/>
                      <a:pt x="0" y="726"/>
                    </a:cubicBezTo>
                    <a:cubicBezTo>
                      <a:pt x="0" y="1144"/>
                      <a:pt x="335" y="1479"/>
                      <a:pt x="753" y="1479"/>
                    </a:cubicBezTo>
                    <a:cubicBezTo>
                      <a:pt x="1395" y="1479"/>
                      <a:pt x="1730" y="670"/>
                      <a:pt x="1255" y="224"/>
                    </a:cubicBezTo>
                    <a:cubicBezTo>
                      <a:pt x="1101" y="69"/>
                      <a:pt x="914" y="0"/>
                      <a:pt x="7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4295425" y="4747300"/>
                <a:ext cx="43275" cy="37000"/>
              </a:xfrm>
              <a:custGeom>
                <a:avLst/>
                <a:gdLst/>
                <a:ahLst/>
                <a:cxnLst/>
                <a:rect l="l" t="t" r="r" b="b"/>
                <a:pathLst>
                  <a:path w="1731" h="1480" extrusionOk="0">
                    <a:moveTo>
                      <a:pt x="744" y="0"/>
                    </a:moveTo>
                    <a:cubicBezTo>
                      <a:pt x="368" y="0"/>
                      <a:pt x="1" y="294"/>
                      <a:pt x="1" y="726"/>
                    </a:cubicBezTo>
                    <a:cubicBezTo>
                      <a:pt x="1" y="1144"/>
                      <a:pt x="335" y="1479"/>
                      <a:pt x="754" y="1479"/>
                    </a:cubicBezTo>
                    <a:cubicBezTo>
                      <a:pt x="1396" y="1479"/>
                      <a:pt x="1730" y="670"/>
                      <a:pt x="1256" y="224"/>
                    </a:cubicBezTo>
                    <a:cubicBezTo>
                      <a:pt x="1111" y="69"/>
                      <a:pt x="926" y="0"/>
                      <a:pt x="7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4073625"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4155225" y="4826125"/>
                <a:ext cx="36300" cy="36975"/>
              </a:xfrm>
              <a:custGeom>
                <a:avLst/>
                <a:gdLst/>
                <a:ahLst/>
                <a:cxnLst/>
                <a:rect l="l" t="t" r="r" b="b"/>
                <a:pathLst>
                  <a:path w="1452" h="1479" extrusionOk="0">
                    <a:moveTo>
                      <a:pt x="726" y="0"/>
                    </a:moveTo>
                    <a:cubicBezTo>
                      <a:pt x="308" y="0"/>
                      <a:pt x="1" y="335"/>
                      <a:pt x="1" y="726"/>
                    </a:cubicBezTo>
                    <a:cubicBezTo>
                      <a:pt x="1" y="1144"/>
                      <a:pt x="308" y="1479"/>
                      <a:pt x="726" y="1479"/>
                    </a:cubicBezTo>
                    <a:cubicBezTo>
                      <a:pt x="1145" y="1479"/>
                      <a:pt x="1452" y="1144"/>
                      <a:pt x="1452" y="726"/>
                    </a:cubicBezTo>
                    <a:cubicBezTo>
                      <a:pt x="1452" y="335"/>
                      <a:pt x="1145"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4236150"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4317050" y="4826125"/>
                <a:ext cx="37000" cy="36975"/>
              </a:xfrm>
              <a:custGeom>
                <a:avLst/>
                <a:gdLst/>
                <a:ahLst/>
                <a:cxnLst/>
                <a:rect l="l" t="t" r="r" b="b"/>
                <a:pathLst>
                  <a:path w="1480" h="1479" extrusionOk="0">
                    <a:moveTo>
                      <a:pt x="754" y="0"/>
                    </a:moveTo>
                    <a:cubicBezTo>
                      <a:pt x="335" y="0"/>
                      <a:pt x="1" y="335"/>
                      <a:pt x="1" y="726"/>
                    </a:cubicBezTo>
                    <a:cubicBezTo>
                      <a:pt x="1" y="1144"/>
                      <a:pt x="335" y="1479"/>
                      <a:pt x="754" y="1479"/>
                    </a:cubicBezTo>
                    <a:cubicBezTo>
                      <a:pt x="1144" y="1479"/>
                      <a:pt x="1479" y="1144"/>
                      <a:pt x="1479" y="726"/>
                    </a:cubicBezTo>
                    <a:cubicBezTo>
                      <a:pt x="1479" y="335"/>
                      <a:pt x="1144"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4945475" y="4826125"/>
                <a:ext cx="36300" cy="36975"/>
              </a:xfrm>
              <a:custGeom>
                <a:avLst/>
                <a:gdLst/>
                <a:ahLst/>
                <a:cxnLst/>
                <a:rect l="l" t="t" r="r" b="b"/>
                <a:pathLst>
                  <a:path w="1452" h="1479" extrusionOk="0">
                    <a:moveTo>
                      <a:pt x="726" y="0"/>
                    </a:moveTo>
                    <a:cubicBezTo>
                      <a:pt x="307" y="0"/>
                      <a:pt x="1" y="335"/>
                      <a:pt x="1" y="726"/>
                    </a:cubicBezTo>
                    <a:cubicBezTo>
                      <a:pt x="1" y="1144"/>
                      <a:pt x="307" y="1479"/>
                      <a:pt x="726" y="1479"/>
                    </a:cubicBezTo>
                    <a:cubicBezTo>
                      <a:pt x="1144" y="1479"/>
                      <a:pt x="1451" y="1144"/>
                      <a:pt x="1451" y="726"/>
                    </a:cubicBezTo>
                    <a:cubicBezTo>
                      <a:pt x="1451"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50277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4397950" y="4826125"/>
                <a:ext cx="37000" cy="36975"/>
              </a:xfrm>
              <a:custGeom>
                <a:avLst/>
                <a:gdLst/>
                <a:ahLst/>
                <a:cxnLst/>
                <a:rect l="l" t="t" r="r" b="b"/>
                <a:pathLst>
                  <a:path w="1480" h="1479" extrusionOk="0">
                    <a:moveTo>
                      <a:pt x="754" y="0"/>
                    </a:moveTo>
                    <a:cubicBezTo>
                      <a:pt x="336" y="0"/>
                      <a:pt x="1" y="335"/>
                      <a:pt x="1" y="726"/>
                    </a:cubicBezTo>
                    <a:cubicBezTo>
                      <a:pt x="1" y="1144"/>
                      <a:pt x="336" y="1479"/>
                      <a:pt x="754" y="1479"/>
                    </a:cubicBezTo>
                    <a:cubicBezTo>
                      <a:pt x="1145" y="1479"/>
                      <a:pt x="1479" y="1144"/>
                      <a:pt x="1479" y="726"/>
                    </a:cubicBezTo>
                    <a:cubicBezTo>
                      <a:pt x="1479" y="335"/>
                      <a:pt x="1145" y="0"/>
                      <a:pt x="7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4796225" y="4826125"/>
                <a:ext cx="36975" cy="36975"/>
              </a:xfrm>
              <a:custGeom>
                <a:avLst/>
                <a:gdLst/>
                <a:ahLst/>
                <a:cxnLst/>
                <a:rect l="l" t="t" r="r" b="b"/>
                <a:pathLst>
                  <a:path w="1479" h="1479" extrusionOk="0">
                    <a:moveTo>
                      <a:pt x="726" y="0"/>
                    </a:moveTo>
                    <a:cubicBezTo>
                      <a:pt x="335" y="0"/>
                      <a:pt x="0" y="335"/>
                      <a:pt x="0" y="726"/>
                    </a:cubicBezTo>
                    <a:cubicBezTo>
                      <a:pt x="0" y="1144"/>
                      <a:pt x="335" y="1479"/>
                      <a:pt x="726" y="1479"/>
                    </a:cubicBezTo>
                    <a:cubicBezTo>
                      <a:pt x="1144" y="1479"/>
                      <a:pt x="1479" y="1144"/>
                      <a:pt x="1479" y="726"/>
                    </a:cubicBezTo>
                    <a:cubicBezTo>
                      <a:pt x="1479" y="335"/>
                      <a:pt x="1144" y="0"/>
                      <a:pt x="72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4478875" y="4826125"/>
                <a:ext cx="36975" cy="36975"/>
              </a:xfrm>
              <a:custGeom>
                <a:avLst/>
                <a:gdLst/>
                <a:ahLst/>
                <a:cxnLst/>
                <a:rect l="l" t="t" r="r" b="b"/>
                <a:pathLst>
                  <a:path w="1479" h="1479" extrusionOk="0">
                    <a:moveTo>
                      <a:pt x="753" y="0"/>
                    </a:moveTo>
                    <a:cubicBezTo>
                      <a:pt x="335" y="0"/>
                      <a:pt x="0" y="335"/>
                      <a:pt x="0" y="726"/>
                    </a:cubicBezTo>
                    <a:cubicBezTo>
                      <a:pt x="0" y="1144"/>
                      <a:pt x="335" y="1479"/>
                      <a:pt x="753" y="1479"/>
                    </a:cubicBezTo>
                    <a:cubicBezTo>
                      <a:pt x="1144" y="1479"/>
                      <a:pt x="1479" y="1144"/>
                      <a:pt x="1479" y="726"/>
                    </a:cubicBezTo>
                    <a:cubicBezTo>
                      <a:pt x="1479" y="335"/>
                      <a:pt x="1144" y="0"/>
                      <a:pt x="7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4560475" y="4826125"/>
                <a:ext cx="36300" cy="36975"/>
              </a:xfrm>
              <a:custGeom>
                <a:avLst/>
                <a:gdLst/>
                <a:ahLst/>
                <a:cxnLst/>
                <a:rect l="l" t="t" r="r" b="b"/>
                <a:pathLst>
                  <a:path w="1452" h="1479" extrusionOk="0">
                    <a:moveTo>
                      <a:pt x="726" y="0"/>
                    </a:moveTo>
                    <a:cubicBezTo>
                      <a:pt x="335" y="0"/>
                      <a:pt x="0" y="335"/>
                      <a:pt x="0" y="726"/>
                    </a:cubicBezTo>
                    <a:cubicBezTo>
                      <a:pt x="0" y="1144"/>
                      <a:pt x="335" y="1479"/>
                      <a:pt x="726" y="1479"/>
                    </a:cubicBezTo>
                    <a:cubicBezTo>
                      <a:pt x="1144" y="1479"/>
                      <a:pt x="1451" y="1144"/>
                      <a:pt x="1451" y="726"/>
                    </a:cubicBezTo>
                    <a:cubicBezTo>
                      <a:pt x="1451" y="335"/>
                      <a:pt x="1144"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4725075" y="4826125"/>
                <a:ext cx="36300" cy="36975"/>
              </a:xfrm>
              <a:custGeom>
                <a:avLst/>
                <a:gdLst/>
                <a:ahLst/>
                <a:cxnLst/>
                <a:rect l="l" t="t" r="r" b="b"/>
                <a:pathLst>
                  <a:path w="1452" h="1479" extrusionOk="0">
                    <a:moveTo>
                      <a:pt x="726" y="0"/>
                    </a:moveTo>
                    <a:cubicBezTo>
                      <a:pt x="307" y="0"/>
                      <a:pt x="0" y="335"/>
                      <a:pt x="0" y="726"/>
                    </a:cubicBezTo>
                    <a:cubicBezTo>
                      <a:pt x="0" y="1144"/>
                      <a:pt x="307" y="1479"/>
                      <a:pt x="726" y="1479"/>
                    </a:cubicBezTo>
                    <a:cubicBezTo>
                      <a:pt x="1116" y="1479"/>
                      <a:pt x="1451" y="1144"/>
                      <a:pt x="1451" y="726"/>
                    </a:cubicBezTo>
                    <a:cubicBezTo>
                      <a:pt x="1451" y="335"/>
                      <a:pt x="1116" y="0"/>
                      <a:pt x="7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5089150" y="4826125"/>
                <a:ext cx="42575" cy="36950"/>
              </a:xfrm>
              <a:custGeom>
                <a:avLst/>
                <a:gdLst/>
                <a:ahLst/>
                <a:cxnLst/>
                <a:rect l="l" t="t" r="r" b="b"/>
                <a:pathLst>
                  <a:path w="1703" h="1478" extrusionOk="0">
                    <a:moveTo>
                      <a:pt x="977" y="0"/>
                    </a:moveTo>
                    <a:cubicBezTo>
                      <a:pt x="308" y="0"/>
                      <a:pt x="1" y="781"/>
                      <a:pt x="447" y="1256"/>
                    </a:cubicBezTo>
                    <a:cubicBezTo>
                      <a:pt x="601" y="1409"/>
                      <a:pt x="786" y="1478"/>
                      <a:pt x="967" y="1478"/>
                    </a:cubicBezTo>
                    <a:cubicBezTo>
                      <a:pt x="1345" y="1478"/>
                      <a:pt x="1703" y="1178"/>
                      <a:pt x="1703" y="726"/>
                    </a:cubicBezTo>
                    <a:cubicBezTo>
                      <a:pt x="1703" y="335"/>
                      <a:pt x="1396"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4641375" y="4826125"/>
                <a:ext cx="37000" cy="36975"/>
              </a:xfrm>
              <a:custGeom>
                <a:avLst/>
                <a:gdLst/>
                <a:ahLst/>
                <a:cxnLst/>
                <a:rect l="l" t="t" r="r" b="b"/>
                <a:pathLst>
                  <a:path w="1480" h="1479" extrusionOk="0">
                    <a:moveTo>
                      <a:pt x="726" y="0"/>
                    </a:moveTo>
                    <a:cubicBezTo>
                      <a:pt x="335" y="0"/>
                      <a:pt x="1" y="335"/>
                      <a:pt x="1" y="726"/>
                    </a:cubicBezTo>
                    <a:cubicBezTo>
                      <a:pt x="1" y="1144"/>
                      <a:pt x="335" y="1479"/>
                      <a:pt x="726" y="1479"/>
                    </a:cubicBezTo>
                    <a:cubicBezTo>
                      <a:pt x="1144" y="1479"/>
                      <a:pt x="1479" y="1144"/>
                      <a:pt x="1479" y="726"/>
                    </a:cubicBezTo>
                    <a:cubicBezTo>
                      <a:pt x="1479" y="335"/>
                      <a:pt x="1144"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4873625" y="4826125"/>
                <a:ext cx="36300" cy="36975"/>
              </a:xfrm>
              <a:custGeom>
                <a:avLst/>
                <a:gdLst/>
                <a:ahLst/>
                <a:cxnLst/>
                <a:rect l="l" t="t" r="r" b="b"/>
                <a:pathLst>
                  <a:path w="1452" h="1479" extrusionOk="0">
                    <a:moveTo>
                      <a:pt x="726" y="0"/>
                    </a:moveTo>
                    <a:cubicBezTo>
                      <a:pt x="336" y="0"/>
                      <a:pt x="1" y="335"/>
                      <a:pt x="1" y="726"/>
                    </a:cubicBezTo>
                    <a:cubicBezTo>
                      <a:pt x="1" y="1144"/>
                      <a:pt x="336" y="1479"/>
                      <a:pt x="726" y="1479"/>
                    </a:cubicBezTo>
                    <a:cubicBezTo>
                      <a:pt x="1145" y="1479"/>
                      <a:pt x="1452" y="1144"/>
                      <a:pt x="1452" y="726"/>
                    </a:cubicBezTo>
                    <a:cubicBezTo>
                      <a:pt x="1452" y="335"/>
                      <a:pt x="1145" y="0"/>
                      <a:pt x="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3667700" y="4651750"/>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3667700" y="47361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3667700" y="4824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3595875" y="5066050"/>
                <a:ext cx="1625825" cy="403875"/>
              </a:xfrm>
              <a:custGeom>
                <a:avLst/>
                <a:gdLst/>
                <a:ahLst/>
                <a:cxnLst/>
                <a:rect l="l" t="t" r="r" b="b"/>
                <a:pathLst>
                  <a:path w="65033" h="16155" extrusionOk="0">
                    <a:moveTo>
                      <a:pt x="0" y="0"/>
                    </a:moveTo>
                    <a:lnTo>
                      <a:pt x="0" y="16154"/>
                    </a:lnTo>
                    <a:lnTo>
                      <a:pt x="65032" y="16154"/>
                    </a:lnTo>
                    <a:lnTo>
                      <a:pt x="65032"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3667700" y="5149050"/>
                <a:ext cx="320175" cy="49550"/>
              </a:xfrm>
              <a:custGeom>
                <a:avLst/>
                <a:gdLst/>
                <a:ahLst/>
                <a:cxnLst/>
                <a:rect l="l" t="t" r="r" b="b"/>
                <a:pathLst>
                  <a:path w="12807" h="1982"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3667700" y="5234150"/>
                <a:ext cx="320175" cy="49525"/>
              </a:xfrm>
              <a:custGeom>
                <a:avLst/>
                <a:gdLst/>
                <a:ahLst/>
                <a:cxnLst/>
                <a:rect l="l" t="t" r="r" b="b"/>
                <a:pathLst>
                  <a:path w="12807" h="1981" extrusionOk="0">
                    <a:moveTo>
                      <a:pt x="1" y="0"/>
                    </a:moveTo>
                    <a:lnTo>
                      <a:pt x="1" y="1981"/>
                    </a:lnTo>
                    <a:lnTo>
                      <a:pt x="12806" y="1981"/>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667700" y="5322025"/>
                <a:ext cx="320175" cy="48850"/>
              </a:xfrm>
              <a:custGeom>
                <a:avLst/>
                <a:gdLst/>
                <a:ahLst/>
                <a:cxnLst/>
                <a:rect l="l" t="t" r="r" b="b"/>
                <a:pathLst>
                  <a:path w="12807" h="1954" extrusionOk="0">
                    <a:moveTo>
                      <a:pt x="1" y="0"/>
                    </a:moveTo>
                    <a:lnTo>
                      <a:pt x="1" y="1953"/>
                    </a:lnTo>
                    <a:lnTo>
                      <a:pt x="12806" y="1953"/>
                    </a:lnTo>
                    <a:lnTo>
                      <a:pt x="1280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4061775"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4142675"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4223600" y="5156725"/>
                <a:ext cx="43250" cy="36975"/>
              </a:xfrm>
              <a:custGeom>
                <a:avLst/>
                <a:gdLst/>
                <a:ahLst/>
                <a:cxnLst/>
                <a:rect l="l" t="t" r="r" b="b"/>
                <a:pathLst>
                  <a:path w="1730" h="1479" extrusionOk="0">
                    <a:moveTo>
                      <a:pt x="1004" y="0"/>
                    </a:moveTo>
                    <a:cubicBezTo>
                      <a:pt x="335" y="0"/>
                      <a:pt x="0" y="782"/>
                      <a:pt x="474" y="1256"/>
                    </a:cubicBezTo>
                    <a:cubicBezTo>
                      <a:pt x="628" y="1409"/>
                      <a:pt x="814" y="1478"/>
                      <a:pt x="995" y="1478"/>
                    </a:cubicBezTo>
                    <a:cubicBezTo>
                      <a:pt x="1373" y="1478"/>
                      <a:pt x="1730" y="1178"/>
                      <a:pt x="1730" y="726"/>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4305200"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4932925" y="5156725"/>
                <a:ext cx="43275" cy="36975"/>
              </a:xfrm>
              <a:custGeom>
                <a:avLst/>
                <a:gdLst/>
                <a:ahLst/>
                <a:cxnLst/>
                <a:rect l="l" t="t" r="r" b="b"/>
                <a:pathLst>
                  <a:path w="1731" h="1479" extrusionOk="0">
                    <a:moveTo>
                      <a:pt x="1005" y="0"/>
                    </a:moveTo>
                    <a:cubicBezTo>
                      <a:pt x="335" y="0"/>
                      <a:pt x="0" y="782"/>
                      <a:pt x="475" y="1256"/>
                    </a:cubicBezTo>
                    <a:cubicBezTo>
                      <a:pt x="619" y="1409"/>
                      <a:pt x="802" y="1478"/>
                      <a:pt x="983" y="1478"/>
                    </a:cubicBezTo>
                    <a:cubicBezTo>
                      <a:pt x="1360" y="1478"/>
                      <a:pt x="1730" y="1178"/>
                      <a:pt x="1730" y="726"/>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5015925" y="5156725"/>
                <a:ext cx="42575" cy="36975"/>
              </a:xfrm>
              <a:custGeom>
                <a:avLst/>
                <a:gdLst/>
                <a:ahLst/>
                <a:cxnLst/>
                <a:rect l="l" t="t" r="r" b="b"/>
                <a:pathLst>
                  <a:path w="1703" h="1479" extrusionOk="0">
                    <a:moveTo>
                      <a:pt x="977" y="0"/>
                    </a:moveTo>
                    <a:cubicBezTo>
                      <a:pt x="335" y="0"/>
                      <a:pt x="0" y="782"/>
                      <a:pt x="447" y="1256"/>
                    </a:cubicBezTo>
                    <a:cubicBezTo>
                      <a:pt x="600" y="1409"/>
                      <a:pt x="786" y="1478"/>
                      <a:pt x="967" y="1478"/>
                    </a:cubicBezTo>
                    <a:cubicBezTo>
                      <a:pt x="1345" y="1478"/>
                      <a:pt x="1702" y="1178"/>
                      <a:pt x="1702" y="726"/>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4386100" y="5156725"/>
                <a:ext cx="43275" cy="36975"/>
              </a:xfrm>
              <a:custGeom>
                <a:avLst/>
                <a:gdLst/>
                <a:ahLst/>
                <a:cxnLst/>
                <a:rect l="l" t="t" r="r" b="b"/>
                <a:pathLst>
                  <a:path w="1731" h="1479" extrusionOk="0">
                    <a:moveTo>
                      <a:pt x="977" y="0"/>
                    </a:moveTo>
                    <a:cubicBezTo>
                      <a:pt x="335" y="0"/>
                      <a:pt x="1"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4784350" y="5156725"/>
                <a:ext cx="42575" cy="36975"/>
              </a:xfrm>
              <a:custGeom>
                <a:avLst/>
                <a:gdLst/>
                <a:ahLst/>
                <a:cxnLst/>
                <a:rect l="l" t="t" r="r" b="b"/>
                <a:pathLst>
                  <a:path w="1703" h="1479" extrusionOk="0">
                    <a:moveTo>
                      <a:pt x="977" y="0"/>
                    </a:moveTo>
                    <a:cubicBezTo>
                      <a:pt x="308" y="0"/>
                      <a:pt x="1" y="782"/>
                      <a:pt x="447" y="1256"/>
                    </a:cubicBezTo>
                    <a:cubicBezTo>
                      <a:pt x="601" y="1409"/>
                      <a:pt x="787" y="1478"/>
                      <a:pt x="968" y="1478"/>
                    </a:cubicBezTo>
                    <a:cubicBezTo>
                      <a:pt x="1346" y="1478"/>
                      <a:pt x="1703" y="1178"/>
                      <a:pt x="1703" y="726"/>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4467000" y="5156725"/>
                <a:ext cx="43275" cy="36975"/>
              </a:xfrm>
              <a:custGeom>
                <a:avLst/>
                <a:gdLst/>
                <a:ahLst/>
                <a:cxnLst/>
                <a:rect l="l" t="t" r="r" b="b"/>
                <a:pathLst>
                  <a:path w="1731" h="1479" extrusionOk="0">
                    <a:moveTo>
                      <a:pt x="1005" y="0"/>
                    </a:moveTo>
                    <a:cubicBezTo>
                      <a:pt x="336" y="0"/>
                      <a:pt x="1" y="782"/>
                      <a:pt x="475" y="1256"/>
                    </a:cubicBezTo>
                    <a:cubicBezTo>
                      <a:pt x="620" y="1409"/>
                      <a:pt x="802" y="1478"/>
                      <a:pt x="983" y="1478"/>
                    </a:cubicBezTo>
                    <a:cubicBezTo>
                      <a:pt x="1361" y="1478"/>
                      <a:pt x="1731" y="1178"/>
                      <a:pt x="1731" y="726"/>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4547925" y="5156725"/>
                <a:ext cx="43250" cy="36975"/>
              </a:xfrm>
              <a:custGeom>
                <a:avLst/>
                <a:gdLst/>
                <a:ahLst/>
                <a:cxnLst/>
                <a:rect l="l" t="t" r="r" b="b"/>
                <a:pathLst>
                  <a:path w="1730" h="1479" extrusionOk="0">
                    <a:moveTo>
                      <a:pt x="977" y="0"/>
                    </a:moveTo>
                    <a:cubicBezTo>
                      <a:pt x="335" y="0"/>
                      <a:pt x="0" y="782"/>
                      <a:pt x="446" y="1256"/>
                    </a:cubicBezTo>
                    <a:cubicBezTo>
                      <a:pt x="600" y="1409"/>
                      <a:pt x="786" y="1478"/>
                      <a:pt x="968" y="1478"/>
                    </a:cubicBezTo>
                    <a:cubicBezTo>
                      <a:pt x="1348" y="1478"/>
                      <a:pt x="1711"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4712525" y="5156725"/>
                <a:ext cx="43250" cy="36975"/>
              </a:xfrm>
              <a:custGeom>
                <a:avLst/>
                <a:gdLst/>
                <a:ahLst/>
                <a:cxnLst/>
                <a:rect l="l" t="t" r="r" b="b"/>
                <a:pathLst>
                  <a:path w="1730" h="1479" extrusionOk="0">
                    <a:moveTo>
                      <a:pt x="977" y="0"/>
                    </a:moveTo>
                    <a:cubicBezTo>
                      <a:pt x="335" y="0"/>
                      <a:pt x="0" y="782"/>
                      <a:pt x="475" y="1256"/>
                    </a:cubicBezTo>
                    <a:cubicBezTo>
                      <a:pt x="619" y="1409"/>
                      <a:pt x="802" y="1478"/>
                      <a:pt x="983" y="1478"/>
                    </a:cubicBezTo>
                    <a:cubicBezTo>
                      <a:pt x="1360" y="1478"/>
                      <a:pt x="1730" y="1178"/>
                      <a:pt x="1730" y="726"/>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5082875" y="5156725"/>
                <a:ext cx="43275" cy="36975"/>
              </a:xfrm>
              <a:custGeom>
                <a:avLst/>
                <a:gdLst/>
                <a:ahLst/>
                <a:cxnLst/>
                <a:rect l="l" t="t" r="r" b="b"/>
                <a:pathLst>
                  <a:path w="1731" h="1479" extrusionOk="0">
                    <a:moveTo>
                      <a:pt x="1005" y="0"/>
                    </a:moveTo>
                    <a:cubicBezTo>
                      <a:pt x="335" y="0"/>
                      <a:pt x="1" y="782"/>
                      <a:pt x="475" y="1256"/>
                    </a:cubicBezTo>
                    <a:cubicBezTo>
                      <a:pt x="619" y="1409"/>
                      <a:pt x="802" y="1478"/>
                      <a:pt x="983" y="1478"/>
                    </a:cubicBezTo>
                    <a:cubicBezTo>
                      <a:pt x="1360" y="1478"/>
                      <a:pt x="1730" y="1178"/>
                      <a:pt x="1730" y="726"/>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4629525" y="5156725"/>
                <a:ext cx="42575" cy="36975"/>
              </a:xfrm>
              <a:custGeom>
                <a:avLst/>
                <a:gdLst/>
                <a:ahLst/>
                <a:cxnLst/>
                <a:rect l="l" t="t" r="r" b="b"/>
                <a:pathLst>
                  <a:path w="1703" h="1479" extrusionOk="0">
                    <a:moveTo>
                      <a:pt x="977" y="0"/>
                    </a:moveTo>
                    <a:cubicBezTo>
                      <a:pt x="307" y="0"/>
                      <a:pt x="0" y="782"/>
                      <a:pt x="447" y="1256"/>
                    </a:cubicBezTo>
                    <a:cubicBezTo>
                      <a:pt x="600" y="1409"/>
                      <a:pt x="786" y="1478"/>
                      <a:pt x="967" y="1478"/>
                    </a:cubicBezTo>
                    <a:cubicBezTo>
                      <a:pt x="1345" y="1478"/>
                      <a:pt x="1702" y="1178"/>
                      <a:pt x="1702" y="726"/>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4861775" y="5156725"/>
                <a:ext cx="43275" cy="36975"/>
              </a:xfrm>
              <a:custGeom>
                <a:avLst/>
                <a:gdLst/>
                <a:ahLst/>
                <a:cxnLst/>
                <a:rect l="l" t="t" r="r" b="b"/>
                <a:pathLst>
                  <a:path w="1731" h="1479" extrusionOk="0">
                    <a:moveTo>
                      <a:pt x="977" y="0"/>
                    </a:moveTo>
                    <a:cubicBezTo>
                      <a:pt x="335" y="0"/>
                      <a:pt x="1" y="782"/>
                      <a:pt x="447" y="1256"/>
                    </a:cubicBezTo>
                    <a:cubicBezTo>
                      <a:pt x="601" y="1409"/>
                      <a:pt x="786" y="1478"/>
                      <a:pt x="968" y="1478"/>
                    </a:cubicBezTo>
                    <a:cubicBezTo>
                      <a:pt x="1348" y="1478"/>
                      <a:pt x="1712" y="1178"/>
                      <a:pt x="1730" y="726"/>
                    </a:cubicBezTo>
                    <a:cubicBezTo>
                      <a:pt x="1702"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5089150" y="5245075"/>
                <a:ext cx="43275" cy="37225"/>
              </a:xfrm>
              <a:custGeom>
                <a:avLst/>
                <a:gdLst/>
                <a:ahLst/>
                <a:cxnLst/>
                <a:rect l="l" t="t" r="r" b="b"/>
                <a:pathLst>
                  <a:path w="1731" h="1489" extrusionOk="0">
                    <a:moveTo>
                      <a:pt x="749" y="1"/>
                    </a:moveTo>
                    <a:cubicBezTo>
                      <a:pt x="366" y="1"/>
                      <a:pt x="1" y="296"/>
                      <a:pt x="1" y="735"/>
                    </a:cubicBezTo>
                    <a:cubicBezTo>
                      <a:pt x="1" y="1153"/>
                      <a:pt x="335" y="1488"/>
                      <a:pt x="754" y="1488"/>
                    </a:cubicBezTo>
                    <a:cubicBezTo>
                      <a:pt x="1396" y="1460"/>
                      <a:pt x="1730"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50082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88"/>
                      <a:pt x="1730" y="679"/>
                      <a:pt x="1256" y="205"/>
                    </a:cubicBezTo>
                    <a:cubicBezTo>
                      <a:pt x="1106" y="64"/>
                      <a:pt x="925"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4927350" y="5245075"/>
                <a:ext cx="42550" cy="37225"/>
              </a:xfrm>
              <a:custGeom>
                <a:avLst/>
                <a:gdLst/>
                <a:ahLst/>
                <a:cxnLst/>
                <a:rect l="l" t="t" r="r" b="b"/>
                <a:pathLst>
                  <a:path w="1702" h="1489" extrusionOk="0">
                    <a:moveTo>
                      <a:pt x="748" y="1"/>
                    </a:moveTo>
                    <a:cubicBezTo>
                      <a:pt x="366" y="1"/>
                      <a:pt x="0" y="296"/>
                      <a:pt x="0" y="735"/>
                    </a:cubicBezTo>
                    <a:cubicBezTo>
                      <a:pt x="0" y="1153"/>
                      <a:pt x="335" y="1488"/>
                      <a:pt x="726" y="1488"/>
                    </a:cubicBezTo>
                    <a:cubicBezTo>
                      <a:pt x="1395"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4845950"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2" y="679"/>
                      <a:pt x="1247" y="205"/>
                    </a:cubicBezTo>
                    <a:cubicBezTo>
                      <a:pt x="1106" y="64"/>
                      <a:pt x="929" y="1"/>
                      <a:pt x="7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42180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4135225" y="5245075"/>
                <a:ext cx="43050" cy="37225"/>
              </a:xfrm>
              <a:custGeom>
                <a:avLst/>
                <a:gdLst/>
                <a:ahLst/>
                <a:cxnLst/>
                <a:rect l="l" t="t" r="r" b="b"/>
                <a:pathLst>
                  <a:path w="1722" h="1489" extrusionOk="0">
                    <a:moveTo>
                      <a:pt x="762" y="1"/>
                    </a:moveTo>
                    <a:cubicBezTo>
                      <a:pt x="373" y="1"/>
                      <a:pt x="1" y="296"/>
                      <a:pt x="20" y="735"/>
                    </a:cubicBezTo>
                    <a:cubicBezTo>
                      <a:pt x="20" y="1153"/>
                      <a:pt x="327" y="1488"/>
                      <a:pt x="745" y="1488"/>
                    </a:cubicBezTo>
                    <a:cubicBezTo>
                      <a:pt x="1387" y="1488"/>
                      <a:pt x="1722"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4765050" y="5245075"/>
                <a:ext cx="43050" cy="37225"/>
              </a:xfrm>
              <a:custGeom>
                <a:avLst/>
                <a:gdLst/>
                <a:ahLst/>
                <a:cxnLst/>
                <a:rect l="l" t="t" r="r" b="b"/>
                <a:pathLst>
                  <a:path w="1722" h="1489" extrusionOk="0">
                    <a:moveTo>
                      <a:pt x="762" y="1"/>
                    </a:moveTo>
                    <a:cubicBezTo>
                      <a:pt x="373" y="1"/>
                      <a:pt x="0" y="296"/>
                      <a:pt x="20" y="735"/>
                    </a:cubicBezTo>
                    <a:cubicBezTo>
                      <a:pt x="20" y="1153"/>
                      <a:pt x="326" y="1488"/>
                      <a:pt x="745" y="1488"/>
                    </a:cubicBezTo>
                    <a:cubicBezTo>
                      <a:pt x="1387" y="1488"/>
                      <a:pt x="1721" y="679"/>
                      <a:pt x="1275" y="205"/>
                    </a:cubicBezTo>
                    <a:cubicBezTo>
                      <a:pt x="1125" y="64"/>
                      <a:pt x="942" y="1"/>
                      <a:pt x="76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4367275" y="5245075"/>
                <a:ext cx="42575" cy="37225"/>
              </a:xfrm>
              <a:custGeom>
                <a:avLst/>
                <a:gdLst/>
                <a:ahLst/>
                <a:cxnLst/>
                <a:rect l="l" t="t" r="r" b="b"/>
                <a:pathLst>
                  <a:path w="1703" h="1489" extrusionOk="0">
                    <a:moveTo>
                      <a:pt x="748" y="1"/>
                    </a:moveTo>
                    <a:cubicBezTo>
                      <a:pt x="366" y="1"/>
                      <a:pt x="0" y="296"/>
                      <a:pt x="0" y="735"/>
                    </a:cubicBezTo>
                    <a:cubicBezTo>
                      <a:pt x="0" y="1153"/>
                      <a:pt x="307" y="1488"/>
                      <a:pt x="726" y="1488"/>
                    </a:cubicBezTo>
                    <a:cubicBezTo>
                      <a:pt x="1367" y="1488"/>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4683925" y="5245075"/>
                <a:ext cx="43275" cy="37225"/>
              </a:xfrm>
              <a:custGeom>
                <a:avLst/>
                <a:gdLst/>
                <a:ahLst/>
                <a:cxnLst/>
                <a:rect l="l" t="t" r="r" b="b"/>
                <a:pathLst>
                  <a:path w="1731" h="1489" extrusionOk="0">
                    <a:moveTo>
                      <a:pt x="749" y="1"/>
                    </a:moveTo>
                    <a:cubicBezTo>
                      <a:pt x="366" y="1"/>
                      <a:pt x="0" y="296"/>
                      <a:pt x="0" y="735"/>
                    </a:cubicBezTo>
                    <a:cubicBezTo>
                      <a:pt x="0" y="1153"/>
                      <a:pt x="335" y="1488"/>
                      <a:pt x="754" y="1488"/>
                    </a:cubicBezTo>
                    <a:cubicBezTo>
                      <a:pt x="1395" y="1460"/>
                      <a:pt x="1730" y="679"/>
                      <a:pt x="1256" y="205"/>
                    </a:cubicBezTo>
                    <a:cubicBezTo>
                      <a:pt x="1106" y="64"/>
                      <a:pt x="925"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4603025" y="5245075"/>
                <a:ext cx="43250" cy="37225"/>
              </a:xfrm>
              <a:custGeom>
                <a:avLst/>
                <a:gdLst/>
                <a:ahLst/>
                <a:cxnLst/>
                <a:rect l="l" t="t" r="r" b="b"/>
                <a:pathLst>
                  <a:path w="1730" h="1489" extrusionOk="0">
                    <a:moveTo>
                      <a:pt x="748" y="1"/>
                    </a:moveTo>
                    <a:cubicBezTo>
                      <a:pt x="366" y="1"/>
                      <a:pt x="0" y="296"/>
                      <a:pt x="0" y="735"/>
                    </a:cubicBezTo>
                    <a:cubicBezTo>
                      <a:pt x="0" y="1153"/>
                      <a:pt x="335" y="1488"/>
                      <a:pt x="725" y="1488"/>
                    </a:cubicBezTo>
                    <a:cubicBezTo>
                      <a:pt x="1395" y="1460"/>
                      <a:pt x="1730" y="679"/>
                      <a:pt x="1256" y="205"/>
                    </a:cubicBezTo>
                    <a:cubicBezTo>
                      <a:pt x="1106" y="64"/>
                      <a:pt x="925"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4438400" y="5245075"/>
                <a:ext cx="43275" cy="37225"/>
              </a:xfrm>
              <a:custGeom>
                <a:avLst/>
                <a:gdLst/>
                <a:ahLst/>
                <a:cxnLst/>
                <a:rect l="l" t="t" r="r" b="b"/>
                <a:pathLst>
                  <a:path w="1731" h="1489" extrusionOk="0">
                    <a:moveTo>
                      <a:pt x="749" y="1"/>
                    </a:moveTo>
                    <a:cubicBezTo>
                      <a:pt x="366" y="1"/>
                      <a:pt x="1" y="296"/>
                      <a:pt x="1" y="735"/>
                    </a:cubicBezTo>
                    <a:cubicBezTo>
                      <a:pt x="1" y="1153"/>
                      <a:pt x="336" y="1488"/>
                      <a:pt x="726" y="1488"/>
                    </a:cubicBezTo>
                    <a:cubicBezTo>
                      <a:pt x="1396" y="1488"/>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4067575" y="5245075"/>
                <a:ext cx="43050" cy="37225"/>
              </a:xfrm>
              <a:custGeom>
                <a:avLst/>
                <a:gdLst/>
                <a:ahLst/>
                <a:cxnLst/>
                <a:rect l="l" t="t" r="r" b="b"/>
                <a:pathLst>
                  <a:path w="1722" h="1489" extrusionOk="0">
                    <a:moveTo>
                      <a:pt x="753" y="1"/>
                    </a:moveTo>
                    <a:cubicBezTo>
                      <a:pt x="373" y="1"/>
                      <a:pt x="1" y="296"/>
                      <a:pt x="20" y="735"/>
                    </a:cubicBezTo>
                    <a:cubicBezTo>
                      <a:pt x="20" y="1153"/>
                      <a:pt x="327" y="1488"/>
                      <a:pt x="745" y="1488"/>
                    </a:cubicBezTo>
                    <a:cubicBezTo>
                      <a:pt x="1387" y="1460"/>
                      <a:pt x="1721" y="679"/>
                      <a:pt x="1247" y="205"/>
                    </a:cubicBezTo>
                    <a:cubicBezTo>
                      <a:pt x="1106" y="64"/>
                      <a:pt x="929" y="1"/>
                      <a:pt x="75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4522100" y="5245075"/>
                <a:ext cx="42575" cy="37225"/>
              </a:xfrm>
              <a:custGeom>
                <a:avLst/>
                <a:gdLst/>
                <a:ahLst/>
                <a:cxnLst/>
                <a:rect l="l" t="t" r="r" b="b"/>
                <a:pathLst>
                  <a:path w="1703" h="1489" extrusionOk="0">
                    <a:moveTo>
                      <a:pt x="749" y="1"/>
                    </a:moveTo>
                    <a:cubicBezTo>
                      <a:pt x="366" y="1"/>
                      <a:pt x="1" y="296"/>
                      <a:pt x="1" y="735"/>
                    </a:cubicBezTo>
                    <a:cubicBezTo>
                      <a:pt x="1" y="1153"/>
                      <a:pt x="308" y="1488"/>
                      <a:pt x="726" y="1488"/>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4289850" y="5245075"/>
                <a:ext cx="43275" cy="37225"/>
              </a:xfrm>
              <a:custGeom>
                <a:avLst/>
                <a:gdLst/>
                <a:ahLst/>
                <a:cxnLst/>
                <a:rect l="l" t="t" r="r" b="b"/>
                <a:pathLst>
                  <a:path w="1731" h="1489" extrusionOk="0">
                    <a:moveTo>
                      <a:pt x="749" y="1"/>
                    </a:moveTo>
                    <a:cubicBezTo>
                      <a:pt x="366" y="1"/>
                      <a:pt x="0" y="296"/>
                      <a:pt x="0" y="735"/>
                    </a:cubicBezTo>
                    <a:cubicBezTo>
                      <a:pt x="0" y="1153"/>
                      <a:pt x="335" y="1488"/>
                      <a:pt x="726" y="1488"/>
                    </a:cubicBezTo>
                    <a:cubicBezTo>
                      <a:pt x="1395" y="1460"/>
                      <a:pt x="1730"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4061775"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4142675"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4223600" y="5324125"/>
                <a:ext cx="43250" cy="36650"/>
              </a:xfrm>
              <a:custGeom>
                <a:avLst/>
                <a:gdLst/>
                <a:ahLst/>
                <a:cxnLst/>
                <a:rect l="l" t="t" r="r" b="b"/>
                <a:pathLst>
                  <a:path w="1730" h="1466" extrusionOk="0">
                    <a:moveTo>
                      <a:pt x="1004" y="0"/>
                    </a:moveTo>
                    <a:cubicBezTo>
                      <a:pt x="335" y="0"/>
                      <a:pt x="0" y="781"/>
                      <a:pt x="474" y="1256"/>
                    </a:cubicBezTo>
                    <a:cubicBezTo>
                      <a:pt x="628" y="1400"/>
                      <a:pt x="813" y="1466"/>
                      <a:pt x="994" y="1466"/>
                    </a:cubicBezTo>
                    <a:cubicBezTo>
                      <a:pt x="1372" y="1466"/>
                      <a:pt x="1730" y="1179"/>
                      <a:pt x="1730" y="725"/>
                    </a:cubicBezTo>
                    <a:cubicBezTo>
                      <a:pt x="1730" y="335"/>
                      <a:pt x="1395" y="0"/>
                      <a:pt x="100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4305200"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4932925" y="5324125"/>
                <a:ext cx="43275" cy="36650"/>
              </a:xfrm>
              <a:custGeom>
                <a:avLst/>
                <a:gdLst/>
                <a:ahLst/>
                <a:cxnLst/>
                <a:rect l="l" t="t" r="r" b="b"/>
                <a:pathLst>
                  <a:path w="1731" h="1466" extrusionOk="0">
                    <a:moveTo>
                      <a:pt x="1005" y="0"/>
                    </a:moveTo>
                    <a:cubicBezTo>
                      <a:pt x="335" y="0"/>
                      <a:pt x="0" y="781"/>
                      <a:pt x="475" y="1256"/>
                    </a:cubicBezTo>
                    <a:cubicBezTo>
                      <a:pt x="619" y="1400"/>
                      <a:pt x="801" y="1466"/>
                      <a:pt x="982" y="1466"/>
                    </a:cubicBezTo>
                    <a:cubicBezTo>
                      <a:pt x="1360" y="1466"/>
                      <a:pt x="1730" y="1179"/>
                      <a:pt x="1730" y="725"/>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5015925" y="5324125"/>
                <a:ext cx="42575" cy="36650"/>
              </a:xfrm>
              <a:custGeom>
                <a:avLst/>
                <a:gdLst/>
                <a:ahLst/>
                <a:cxnLst/>
                <a:rect l="l" t="t" r="r" b="b"/>
                <a:pathLst>
                  <a:path w="1703" h="1466" extrusionOk="0">
                    <a:moveTo>
                      <a:pt x="977" y="0"/>
                    </a:moveTo>
                    <a:cubicBezTo>
                      <a:pt x="335" y="0"/>
                      <a:pt x="0" y="781"/>
                      <a:pt x="447" y="1256"/>
                    </a:cubicBezTo>
                    <a:cubicBezTo>
                      <a:pt x="600" y="1400"/>
                      <a:pt x="786" y="1466"/>
                      <a:pt x="966" y="1466"/>
                    </a:cubicBezTo>
                    <a:cubicBezTo>
                      <a:pt x="1345" y="1466"/>
                      <a:pt x="1702" y="1179"/>
                      <a:pt x="1702" y="725"/>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4386100" y="5324125"/>
                <a:ext cx="43275" cy="36650"/>
              </a:xfrm>
              <a:custGeom>
                <a:avLst/>
                <a:gdLst/>
                <a:ahLst/>
                <a:cxnLst/>
                <a:rect l="l" t="t" r="r" b="b"/>
                <a:pathLst>
                  <a:path w="1731" h="1466" extrusionOk="0">
                    <a:moveTo>
                      <a:pt x="977" y="0"/>
                    </a:moveTo>
                    <a:cubicBezTo>
                      <a:pt x="335" y="0"/>
                      <a:pt x="1"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4784350" y="5324125"/>
                <a:ext cx="42575" cy="36650"/>
              </a:xfrm>
              <a:custGeom>
                <a:avLst/>
                <a:gdLst/>
                <a:ahLst/>
                <a:cxnLst/>
                <a:rect l="l" t="t" r="r" b="b"/>
                <a:pathLst>
                  <a:path w="1703" h="1466" extrusionOk="0">
                    <a:moveTo>
                      <a:pt x="977" y="0"/>
                    </a:moveTo>
                    <a:cubicBezTo>
                      <a:pt x="308" y="0"/>
                      <a:pt x="1" y="781"/>
                      <a:pt x="447" y="1256"/>
                    </a:cubicBezTo>
                    <a:cubicBezTo>
                      <a:pt x="601" y="1400"/>
                      <a:pt x="786" y="1466"/>
                      <a:pt x="967" y="1466"/>
                    </a:cubicBezTo>
                    <a:cubicBezTo>
                      <a:pt x="1345" y="1466"/>
                      <a:pt x="1703" y="1179"/>
                      <a:pt x="1703" y="725"/>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4467000" y="5324125"/>
                <a:ext cx="43275" cy="36650"/>
              </a:xfrm>
              <a:custGeom>
                <a:avLst/>
                <a:gdLst/>
                <a:ahLst/>
                <a:cxnLst/>
                <a:rect l="l" t="t" r="r" b="b"/>
                <a:pathLst>
                  <a:path w="1731" h="1466" extrusionOk="0">
                    <a:moveTo>
                      <a:pt x="1005" y="0"/>
                    </a:moveTo>
                    <a:cubicBezTo>
                      <a:pt x="336" y="0"/>
                      <a:pt x="1" y="781"/>
                      <a:pt x="475" y="1256"/>
                    </a:cubicBezTo>
                    <a:cubicBezTo>
                      <a:pt x="619" y="1400"/>
                      <a:pt x="802" y="1466"/>
                      <a:pt x="982" y="1466"/>
                    </a:cubicBezTo>
                    <a:cubicBezTo>
                      <a:pt x="1360" y="1466"/>
                      <a:pt x="1731" y="1179"/>
                      <a:pt x="1731" y="725"/>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4547925" y="5324125"/>
                <a:ext cx="43250" cy="36650"/>
              </a:xfrm>
              <a:custGeom>
                <a:avLst/>
                <a:gdLst/>
                <a:ahLst/>
                <a:cxnLst/>
                <a:rect l="l" t="t" r="r" b="b"/>
                <a:pathLst>
                  <a:path w="1730" h="1466" extrusionOk="0">
                    <a:moveTo>
                      <a:pt x="977" y="0"/>
                    </a:moveTo>
                    <a:cubicBezTo>
                      <a:pt x="335" y="0"/>
                      <a:pt x="0" y="781"/>
                      <a:pt x="446" y="1256"/>
                    </a:cubicBezTo>
                    <a:cubicBezTo>
                      <a:pt x="600" y="1400"/>
                      <a:pt x="785" y="1466"/>
                      <a:pt x="967" y="1466"/>
                    </a:cubicBezTo>
                    <a:cubicBezTo>
                      <a:pt x="1347" y="1466"/>
                      <a:pt x="1711"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4712525" y="5324125"/>
                <a:ext cx="43250" cy="36650"/>
              </a:xfrm>
              <a:custGeom>
                <a:avLst/>
                <a:gdLst/>
                <a:ahLst/>
                <a:cxnLst/>
                <a:rect l="l" t="t" r="r" b="b"/>
                <a:pathLst>
                  <a:path w="1730" h="1466" extrusionOk="0">
                    <a:moveTo>
                      <a:pt x="977" y="0"/>
                    </a:moveTo>
                    <a:cubicBezTo>
                      <a:pt x="335" y="0"/>
                      <a:pt x="0" y="781"/>
                      <a:pt x="475" y="1256"/>
                    </a:cubicBezTo>
                    <a:cubicBezTo>
                      <a:pt x="619" y="1400"/>
                      <a:pt x="801" y="1466"/>
                      <a:pt x="982" y="1466"/>
                    </a:cubicBezTo>
                    <a:cubicBezTo>
                      <a:pt x="1360" y="1466"/>
                      <a:pt x="1730" y="1179"/>
                      <a:pt x="1730" y="725"/>
                    </a:cubicBezTo>
                    <a:cubicBezTo>
                      <a:pt x="1730" y="335"/>
                      <a:pt x="1395" y="0"/>
                      <a:pt x="9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5082875" y="5324125"/>
                <a:ext cx="43275" cy="36650"/>
              </a:xfrm>
              <a:custGeom>
                <a:avLst/>
                <a:gdLst/>
                <a:ahLst/>
                <a:cxnLst/>
                <a:rect l="l" t="t" r="r" b="b"/>
                <a:pathLst>
                  <a:path w="1731" h="1466" extrusionOk="0">
                    <a:moveTo>
                      <a:pt x="1005" y="0"/>
                    </a:moveTo>
                    <a:cubicBezTo>
                      <a:pt x="335" y="0"/>
                      <a:pt x="1" y="781"/>
                      <a:pt x="475" y="1256"/>
                    </a:cubicBezTo>
                    <a:cubicBezTo>
                      <a:pt x="619" y="1400"/>
                      <a:pt x="802" y="1466"/>
                      <a:pt x="982" y="1466"/>
                    </a:cubicBezTo>
                    <a:cubicBezTo>
                      <a:pt x="1360" y="1466"/>
                      <a:pt x="1730" y="1179"/>
                      <a:pt x="1730" y="725"/>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4629525" y="5324125"/>
                <a:ext cx="42575" cy="36650"/>
              </a:xfrm>
              <a:custGeom>
                <a:avLst/>
                <a:gdLst/>
                <a:ahLst/>
                <a:cxnLst/>
                <a:rect l="l" t="t" r="r" b="b"/>
                <a:pathLst>
                  <a:path w="1703" h="1466" extrusionOk="0">
                    <a:moveTo>
                      <a:pt x="977" y="0"/>
                    </a:moveTo>
                    <a:cubicBezTo>
                      <a:pt x="307" y="0"/>
                      <a:pt x="0" y="781"/>
                      <a:pt x="447" y="1256"/>
                    </a:cubicBezTo>
                    <a:cubicBezTo>
                      <a:pt x="600" y="1400"/>
                      <a:pt x="786" y="1466"/>
                      <a:pt x="966" y="1466"/>
                    </a:cubicBezTo>
                    <a:cubicBezTo>
                      <a:pt x="1345" y="1466"/>
                      <a:pt x="1702" y="1179"/>
                      <a:pt x="1702" y="725"/>
                    </a:cubicBezTo>
                    <a:cubicBezTo>
                      <a:pt x="1702" y="335"/>
                      <a:pt x="1367"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4861775" y="5324125"/>
                <a:ext cx="43275" cy="36650"/>
              </a:xfrm>
              <a:custGeom>
                <a:avLst/>
                <a:gdLst/>
                <a:ahLst/>
                <a:cxnLst/>
                <a:rect l="l" t="t" r="r" b="b"/>
                <a:pathLst>
                  <a:path w="1731" h="1466" extrusionOk="0">
                    <a:moveTo>
                      <a:pt x="977" y="0"/>
                    </a:moveTo>
                    <a:cubicBezTo>
                      <a:pt x="335" y="0"/>
                      <a:pt x="1" y="781"/>
                      <a:pt x="447" y="1256"/>
                    </a:cubicBezTo>
                    <a:cubicBezTo>
                      <a:pt x="600" y="1400"/>
                      <a:pt x="786" y="1466"/>
                      <a:pt x="968" y="1466"/>
                    </a:cubicBezTo>
                    <a:cubicBezTo>
                      <a:pt x="1348" y="1466"/>
                      <a:pt x="1711" y="1179"/>
                      <a:pt x="1730" y="725"/>
                    </a:cubicBezTo>
                    <a:cubicBezTo>
                      <a:pt x="1730" y="335"/>
                      <a:pt x="1396"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5221675" y="4070050"/>
                <a:ext cx="244850" cy="403875"/>
              </a:xfrm>
              <a:custGeom>
                <a:avLst/>
                <a:gdLst/>
                <a:ahLst/>
                <a:cxnLst/>
                <a:rect l="l" t="t" r="r" b="b"/>
                <a:pathLst>
                  <a:path w="9794" h="16155" extrusionOk="0">
                    <a:moveTo>
                      <a:pt x="9793" y="1"/>
                    </a:moveTo>
                    <a:lnTo>
                      <a:pt x="0" y="28"/>
                    </a:lnTo>
                    <a:lnTo>
                      <a:pt x="0" y="16154"/>
                    </a:lnTo>
                    <a:lnTo>
                      <a:pt x="9793" y="16126"/>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5221675" y="3579025"/>
                <a:ext cx="244850" cy="404575"/>
              </a:xfrm>
              <a:custGeom>
                <a:avLst/>
                <a:gdLst/>
                <a:ahLst/>
                <a:cxnLst/>
                <a:rect l="l" t="t" r="r" b="b"/>
                <a:pathLst>
                  <a:path w="9794" h="16183" extrusionOk="0">
                    <a:moveTo>
                      <a:pt x="9793" y="1"/>
                    </a:moveTo>
                    <a:lnTo>
                      <a:pt x="0" y="29"/>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5221675" y="4564575"/>
                <a:ext cx="244850" cy="403850"/>
              </a:xfrm>
              <a:custGeom>
                <a:avLst/>
                <a:gdLst/>
                <a:ahLst/>
                <a:cxnLst/>
                <a:rect l="l" t="t" r="r" b="b"/>
                <a:pathLst>
                  <a:path w="9794" h="16154" extrusionOk="0">
                    <a:moveTo>
                      <a:pt x="9793" y="0"/>
                    </a:moveTo>
                    <a:lnTo>
                      <a:pt x="0" y="28"/>
                    </a:lnTo>
                    <a:lnTo>
                      <a:pt x="0" y="16154"/>
                    </a:lnTo>
                    <a:lnTo>
                      <a:pt x="9793" y="16126"/>
                    </a:lnTo>
                    <a:lnTo>
                      <a:pt x="979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5221675" y="5065350"/>
                <a:ext cx="244850" cy="404575"/>
              </a:xfrm>
              <a:custGeom>
                <a:avLst/>
                <a:gdLst/>
                <a:ahLst/>
                <a:cxnLst/>
                <a:rect l="l" t="t" r="r" b="b"/>
                <a:pathLst>
                  <a:path w="9794" h="16183" extrusionOk="0">
                    <a:moveTo>
                      <a:pt x="9793" y="1"/>
                    </a:moveTo>
                    <a:lnTo>
                      <a:pt x="0" y="28"/>
                    </a:lnTo>
                    <a:lnTo>
                      <a:pt x="0" y="16182"/>
                    </a:lnTo>
                    <a:lnTo>
                      <a:pt x="9793" y="16154"/>
                    </a:lnTo>
                    <a:lnTo>
                      <a:pt x="979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3607725" y="3576250"/>
                <a:ext cx="1625825" cy="403150"/>
              </a:xfrm>
              <a:custGeom>
                <a:avLst/>
                <a:gdLst/>
                <a:ahLst/>
                <a:cxnLst/>
                <a:rect l="l" t="t" r="r" b="b"/>
                <a:pathLst>
                  <a:path w="65033" h="16126" extrusionOk="0">
                    <a:moveTo>
                      <a:pt x="0" y="0"/>
                    </a:moveTo>
                    <a:lnTo>
                      <a:pt x="0" y="16126"/>
                    </a:lnTo>
                    <a:lnTo>
                      <a:pt x="65033" y="16126"/>
                    </a:lnTo>
                    <a:lnTo>
                      <a:pt x="65033" y="0"/>
                    </a:ln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3679550" y="3659250"/>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3679550" y="3743625"/>
                <a:ext cx="320175" cy="49550"/>
              </a:xfrm>
              <a:custGeom>
                <a:avLst/>
                <a:gdLst/>
                <a:ahLst/>
                <a:cxnLst/>
                <a:rect l="l" t="t" r="r" b="b"/>
                <a:pathLst>
                  <a:path w="12807" h="1982" extrusionOk="0">
                    <a:moveTo>
                      <a:pt x="1" y="1"/>
                    </a:moveTo>
                    <a:lnTo>
                      <a:pt x="1" y="1982"/>
                    </a:lnTo>
                    <a:lnTo>
                      <a:pt x="12807" y="1982"/>
                    </a:lnTo>
                    <a:lnTo>
                      <a:pt x="1280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3679550" y="3831525"/>
                <a:ext cx="320175" cy="49525"/>
              </a:xfrm>
              <a:custGeom>
                <a:avLst/>
                <a:gdLst/>
                <a:ahLst/>
                <a:cxnLst/>
                <a:rect l="l" t="t" r="r" b="b"/>
                <a:pathLst>
                  <a:path w="12807" h="1981" extrusionOk="0">
                    <a:moveTo>
                      <a:pt x="1" y="0"/>
                    </a:moveTo>
                    <a:lnTo>
                      <a:pt x="1" y="1981"/>
                    </a:lnTo>
                    <a:lnTo>
                      <a:pt x="12807" y="1981"/>
                    </a:lnTo>
                    <a:lnTo>
                      <a:pt x="1280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2"/>
              <p:cNvSpPr/>
              <p:nvPr/>
            </p:nvSpPr>
            <p:spPr>
              <a:xfrm>
                <a:off x="4083400" y="3670400"/>
                <a:ext cx="43275" cy="37000"/>
              </a:xfrm>
              <a:custGeom>
                <a:avLst/>
                <a:gdLst/>
                <a:ahLst/>
                <a:cxnLst/>
                <a:rect l="l" t="t" r="r" b="b"/>
                <a:pathLst>
                  <a:path w="1731" h="1480" extrusionOk="0">
                    <a:moveTo>
                      <a:pt x="1005" y="0"/>
                    </a:moveTo>
                    <a:cubicBezTo>
                      <a:pt x="335" y="0"/>
                      <a:pt x="0" y="809"/>
                      <a:pt x="475" y="1256"/>
                    </a:cubicBezTo>
                    <a:cubicBezTo>
                      <a:pt x="620" y="1411"/>
                      <a:pt x="804" y="1479"/>
                      <a:pt x="986" y="1479"/>
                    </a:cubicBezTo>
                    <a:cubicBezTo>
                      <a:pt x="1363"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2"/>
              <p:cNvSpPr/>
              <p:nvPr/>
            </p:nvSpPr>
            <p:spPr>
              <a:xfrm>
                <a:off x="4164300" y="3670400"/>
                <a:ext cx="43275" cy="37000"/>
              </a:xfrm>
              <a:custGeom>
                <a:avLst/>
                <a:gdLst/>
                <a:ahLst/>
                <a:cxnLst/>
                <a:rect l="l" t="t" r="r" b="b"/>
                <a:pathLst>
                  <a:path w="1731" h="1480" extrusionOk="0">
                    <a:moveTo>
                      <a:pt x="977" y="0"/>
                    </a:moveTo>
                    <a:cubicBezTo>
                      <a:pt x="335" y="0"/>
                      <a:pt x="1" y="809"/>
                      <a:pt x="447" y="1256"/>
                    </a:cubicBezTo>
                    <a:cubicBezTo>
                      <a:pt x="602" y="1411"/>
                      <a:pt x="792" y="1479"/>
                      <a:pt x="978" y="1479"/>
                    </a:cubicBezTo>
                    <a:cubicBezTo>
                      <a:pt x="1363" y="1479"/>
                      <a:pt x="1730" y="1186"/>
                      <a:pt x="1730" y="754"/>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4245900" y="3670400"/>
                <a:ext cx="42575" cy="37000"/>
              </a:xfrm>
              <a:custGeom>
                <a:avLst/>
                <a:gdLst/>
                <a:ahLst/>
                <a:cxnLst/>
                <a:rect l="l" t="t" r="r" b="b"/>
                <a:pathLst>
                  <a:path w="1703" h="1480" extrusionOk="0">
                    <a:moveTo>
                      <a:pt x="977" y="0"/>
                    </a:moveTo>
                    <a:cubicBezTo>
                      <a:pt x="308" y="0"/>
                      <a:pt x="1" y="809"/>
                      <a:pt x="447" y="1256"/>
                    </a:cubicBezTo>
                    <a:cubicBezTo>
                      <a:pt x="602" y="1411"/>
                      <a:pt x="789" y="1479"/>
                      <a:pt x="971" y="1479"/>
                    </a:cubicBezTo>
                    <a:cubicBezTo>
                      <a:pt x="1348" y="1479"/>
                      <a:pt x="1703" y="1186"/>
                      <a:pt x="1703" y="754"/>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4326825" y="3670400"/>
                <a:ext cx="43250" cy="37000"/>
              </a:xfrm>
              <a:custGeom>
                <a:avLst/>
                <a:gdLst/>
                <a:ahLst/>
                <a:cxnLst/>
                <a:rect l="l" t="t" r="r" b="b"/>
                <a:pathLst>
                  <a:path w="1730" h="1480" extrusionOk="0">
                    <a:moveTo>
                      <a:pt x="977" y="0"/>
                    </a:moveTo>
                    <a:cubicBezTo>
                      <a:pt x="335" y="0"/>
                      <a:pt x="0" y="809"/>
                      <a:pt x="447" y="1256"/>
                    </a:cubicBezTo>
                    <a:cubicBezTo>
                      <a:pt x="601" y="1411"/>
                      <a:pt x="791" y="1479"/>
                      <a:pt x="978" y="1479"/>
                    </a:cubicBezTo>
                    <a:cubicBezTo>
                      <a:pt x="1362"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2"/>
              <p:cNvSpPr/>
              <p:nvPr/>
            </p:nvSpPr>
            <p:spPr>
              <a:xfrm>
                <a:off x="4954550" y="3670400"/>
                <a:ext cx="43250" cy="37000"/>
              </a:xfrm>
              <a:custGeom>
                <a:avLst/>
                <a:gdLst/>
                <a:ahLst/>
                <a:cxnLst/>
                <a:rect l="l" t="t" r="r" b="b"/>
                <a:pathLst>
                  <a:path w="1730" h="1480" extrusionOk="0">
                    <a:moveTo>
                      <a:pt x="1005" y="0"/>
                    </a:moveTo>
                    <a:cubicBezTo>
                      <a:pt x="335" y="0"/>
                      <a:pt x="0" y="809"/>
                      <a:pt x="474" y="1256"/>
                    </a:cubicBezTo>
                    <a:cubicBezTo>
                      <a:pt x="629" y="1411"/>
                      <a:pt x="816" y="1479"/>
                      <a:pt x="999" y="1479"/>
                    </a:cubicBezTo>
                    <a:cubicBezTo>
                      <a:pt x="1375" y="1479"/>
                      <a:pt x="1730" y="1186"/>
                      <a:pt x="1730" y="754"/>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2"/>
              <p:cNvSpPr/>
              <p:nvPr/>
            </p:nvSpPr>
            <p:spPr>
              <a:xfrm>
                <a:off x="5037550" y="3670400"/>
                <a:ext cx="43250" cy="37000"/>
              </a:xfrm>
              <a:custGeom>
                <a:avLst/>
                <a:gdLst/>
                <a:ahLst/>
                <a:cxnLst/>
                <a:rect l="l" t="t" r="r" b="b"/>
                <a:pathLst>
                  <a:path w="1730" h="1480" extrusionOk="0">
                    <a:moveTo>
                      <a:pt x="977" y="0"/>
                    </a:moveTo>
                    <a:cubicBezTo>
                      <a:pt x="335" y="0"/>
                      <a:pt x="0" y="809"/>
                      <a:pt x="447" y="1256"/>
                    </a:cubicBezTo>
                    <a:cubicBezTo>
                      <a:pt x="601" y="1411"/>
                      <a:pt x="789" y="1479"/>
                      <a:pt x="972" y="1479"/>
                    </a:cubicBezTo>
                    <a:cubicBezTo>
                      <a:pt x="1350" y="1479"/>
                      <a:pt x="1711"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2"/>
              <p:cNvSpPr/>
              <p:nvPr/>
            </p:nvSpPr>
            <p:spPr>
              <a:xfrm>
                <a:off x="4407725" y="3670400"/>
                <a:ext cx="43275" cy="37000"/>
              </a:xfrm>
              <a:custGeom>
                <a:avLst/>
                <a:gdLst/>
                <a:ahLst/>
                <a:cxnLst/>
                <a:rect l="l" t="t" r="r" b="b"/>
                <a:pathLst>
                  <a:path w="1731" h="1480" extrusionOk="0">
                    <a:moveTo>
                      <a:pt x="977" y="0"/>
                    </a:moveTo>
                    <a:cubicBezTo>
                      <a:pt x="335" y="0"/>
                      <a:pt x="0" y="809"/>
                      <a:pt x="475" y="1256"/>
                    </a:cubicBezTo>
                    <a:cubicBezTo>
                      <a:pt x="620" y="1411"/>
                      <a:pt x="804" y="1479"/>
                      <a:pt x="986" y="1479"/>
                    </a:cubicBezTo>
                    <a:cubicBezTo>
                      <a:pt x="1363" y="1479"/>
                      <a:pt x="1730" y="1186"/>
                      <a:pt x="1730" y="754"/>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2"/>
              <p:cNvSpPr/>
              <p:nvPr/>
            </p:nvSpPr>
            <p:spPr>
              <a:xfrm>
                <a:off x="4805975" y="3670400"/>
                <a:ext cx="42575" cy="37000"/>
              </a:xfrm>
              <a:custGeom>
                <a:avLst/>
                <a:gdLst/>
                <a:ahLst/>
                <a:cxnLst/>
                <a:rect l="l" t="t" r="r" b="b"/>
                <a:pathLst>
                  <a:path w="1703" h="1480" extrusionOk="0">
                    <a:moveTo>
                      <a:pt x="977" y="0"/>
                    </a:moveTo>
                    <a:cubicBezTo>
                      <a:pt x="336" y="0"/>
                      <a:pt x="1" y="809"/>
                      <a:pt x="447" y="1256"/>
                    </a:cubicBezTo>
                    <a:cubicBezTo>
                      <a:pt x="602" y="1411"/>
                      <a:pt x="789" y="1479"/>
                      <a:pt x="971" y="1479"/>
                    </a:cubicBezTo>
                    <a:cubicBezTo>
                      <a:pt x="1348" y="1479"/>
                      <a:pt x="1703" y="1186"/>
                      <a:pt x="1703" y="754"/>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2"/>
              <p:cNvSpPr/>
              <p:nvPr/>
            </p:nvSpPr>
            <p:spPr>
              <a:xfrm>
                <a:off x="4488625" y="3670400"/>
                <a:ext cx="43275" cy="37000"/>
              </a:xfrm>
              <a:custGeom>
                <a:avLst/>
                <a:gdLst/>
                <a:ahLst/>
                <a:cxnLst/>
                <a:rect l="l" t="t" r="r" b="b"/>
                <a:pathLst>
                  <a:path w="1731" h="1480" extrusionOk="0">
                    <a:moveTo>
                      <a:pt x="1005" y="0"/>
                    </a:moveTo>
                    <a:cubicBezTo>
                      <a:pt x="335" y="0"/>
                      <a:pt x="1" y="809"/>
                      <a:pt x="475" y="1256"/>
                    </a:cubicBezTo>
                    <a:cubicBezTo>
                      <a:pt x="621" y="1411"/>
                      <a:pt x="805" y="1479"/>
                      <a:pt x="987" y="1479"/>
                    </a:cubicBezTo>
                    <a:cubicBezTo>
                      <a:pt x="1363" y="1479"/>
                      <a:pt x="1730" y="1186"/>
                      <a:pt x="1730" y="754"/>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2"/>
              <p:cNvSpPr/>
              <p:nvPr/>
            </p:nvSpPr>
            <p:spPr>
              <a:xfrm>
                <a:off x="4569525" y="3670400"/>
                <a:ext cx="43275" cy="37000"/>
              </a:xfrm>
              <a:custGeom>
                <a:avLst/>
                <a:gdLst/>
                <a:ahLst/>
                <a:cxnLst/>
                <a:rect l="l" t="t" r="r" b="b"/>
                <a:pathLst>
                  <a:path w="1731" h="1480" extrusionOk="0">
                    <a:moveTo>
                      <a:pt x="1005" y="0"/>
                    </a:moveTo>
                    <a:cubicBezTo>
                      <a:pt x="336" y="0"/>
                      <a:pt x="1" y="809"/>
                      <a:pt x="475" y="1256"/>
                    </a:cubicBezTo>
                    <a:cubicBezTo>
                      <a:pt x="630" y="1411"/>
                      <a:pt x="817" y="1479"/>
                      <a:pt x="999" y="1479"/>
                    </a:cubicBezTo>
                    <a:cubicBezTo>
                      <a:pt x="1376" y="1479"/>
                      <a:pt x="1731" y="1186"/>
                      <a:pt x="1731" y="754"/>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2"/>
              <p:cNvSpPr/>
              <p:nvPr/>
            </p:nvSpPr>
            <p:spPr>
              <a:xfrm>
                <a:off x="4734150" y="3670400"/>
                <a:ext cx="43250" cy="37000"/>
              </a:xfrm>
              <a:custGeom>
                <a:avLst/>
                <a:gdLst/>
                <a:ahLst/>
                <a:cxnLst/>
                <a:rect l="l" t="t" r="r" b="b"/>
                <a:pathLst>
                  <a:path w="1730" h="1480" extrusionOk="0">
                    <a:moveTo>
                      <a:pt x="1004" y="0"/>
                    </a:moveTo>
                    <a:cubicBezTo>
                      <a:pt x="335" y="0"/>
                      <a:pt x="0" y="809"/>
                      <a:pt x="474" y="1256"/>
                    </a:cubicBezTo>
                    <a:cubicBezTo>
                      <a:pt x="620" y="1411"/>
                      <a:pt x="804" y="1479"/>
                      <a:pt x="986" y="1479"/>
                    </a:cubicBezTo>
                    <a:cubicBezTo>
                      <a:pt x="1362" y="1479"/>
                      <a:pt x="1730" y="1186"/>
                      <a:pt x="1730" y="754"/>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2"/>
              <p:cNvSpPr/>
              <p:nvPr/>
            </p:nvSpPr>
            <p:spPr>
              <a:xfrm>
                <a:off x="5104500" y="3670400"/>
                <a:ext cx="43275" cy="37000"/>
              </a:xfrm>
              <a:custGeom>
                <a:avLst/>
                <a:gdLst/>
                <a:ahLst/>
                <a:cxnLst/>
                <a:rect l="l" t="t" r="r" b="b"/>
                <a:pathLst>
                  <a:path w="1731" h="1480" extrusionOk="0">
                    <a:moveTo>
                      <a:pt x="1005" y="0"/>
                    </a:moveTo>
                    <a:cubicBezTo>
                      <a:pt x="335" y="0"/>
                      <a:pt x="0" y="809"/>
                      <a:pt x="475" y="1256"/>
                    </a:cubicBezTo>
                    <a:cubicBezTo>
                      <a:pt x="629" y="1411"/>
                      <a:pt x="817" y="1479"/>
                      <a:pt x="999" y="1479"/>
                    </a:cubicBezTo>
                    <a:cubicBezTo>
                      <a:pt x="1375" y="1479"/>
                      <a:pt x="1730" y="1186"/>
                      <a:pt x="1730" y="754"/>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4651150" y="3670400"/>
                <a:ext cx="42550" cy="37000"/>
              </a:xfrm>
              <a:custGeom>
                <a:avLst/>
                <a:gdLst/>
                <a:ahLst/>
                <a:cxnLst/>
                <a:rect l="l" t="t" r="r" b="b"/>
                <a:pathLst>
                  <a:path w="1702" h="1480" extrusionOk="0">
                    <a:moveTo>
                      <a:pt x="977" y="0"/>
                    </a:moveTo>
                    <a:cubicBezTo>
                      <a:pt x="335" y="0"/>
                      <a:pt x="0" y="809"/>
                      <a:pt x="447" y="1256"/>
                    </a:cubicBezTo>
                    <a:cubicBezTo>
                      <a:pt x="601" y="1411"/>
                      <a:pt x="789" y="1479"/>
                      <a:pt x="971" y="1479"/>
                    </a:cubicBezTo>
                    <a:cubicBezTo>
                      <a:pt x="1347" y="1479"/>
                      <a:pt x="1702" y="1186"/>
                      <a:pt x="1702" y="754"/>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2"/>
              <p:cNvSpPr/>
              <p:nvPr/>
            </p:nvSpPr>
            <p:spPr>
              <a:xfrm>
                <a:off x="4882700" y="3670400"/>
                <a:ext cx="43275" cy="37000"/>
              </a:xfrm>
              <a:custGeom>
                <a:avLst/>
                <a:gdLst/>
                <a:ahLst/>
                <a:cxnLst/>
                <a:rect l="l" t="t" r="r" b="b"/>
                <a:pathLst>
                  <a:path w="1731" h="1480" extrusionOk="0">
                    <a:moveTo>
                      <a:pt x="1005" y="0"/>
                    </a:moveTo>
                    <a:cubicBezTo>
                      <a:pt x="335" y="0"/>
                      <a:pt x="1" y="809"/>
                      <a:pt x="475" y="1256"/>
                    </a:cubicBezTo>
                    <a:cubicBezTo>
                      <a:pt x="630" y="1411"/>
                      <a:pt x="817" y="1479"/>
                      <a:pt x="999" y="1479"/>
                    </a:cubicBezTo>
                    <a:cubicBezTo>
                      <a:pt x="1376" y="1479"/>
                      <a:pt x="1730" y="1186"/>
                      <a:pt x="1730" y="754"/>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2"/>
              <p:cNvSpPr/>
              <p:nvPr/>
            </p:nvSpPr>
            <p:spPr>
              <a:xfrm>
                <a:off x="5110775"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6"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2"/>
              <p:cNvSpPr/>
              <p:nvPr/>
            </p:nvSpPr>
            <p:spPr>
              <a:xfrm>
                <a:off x="5029875" y="3759300"/>
                <a:ext cx="43275" cy="36675"/>
              </a:xfrm>
              <a:custGeom>
                <a:avLst/>
                <a:gdLst/>
                <a:ahLst/>
                <a:cxnLst/>
                <a:rect l="l" t="t" r="r" b="b"/>
                <a:pathLst>
                  <a:path w="1731" h="1467" extrusionOk="0">
                    <a:moveTo>
                      <a:pt x="748" y="1"/>
                    </a:moveTo>
                    <a:cubicBezTo>
                      <a:pt x="371" y="1"/>
                      <a:pt x="0" y="288"/>
                      <a:pt x="0" y="741"/>
                    </a:cubicBezTo>
                    <a:cubicBezTo>
                      <a:pt x="0" y="1159"/>
                      <a:pt x="335" y="1466"/>
                      <a:pt x="726" y="1466"/>
                    </a:cubicBezTo>
                    <a:cubicBezTo>
                      <a:pt x="1395" y="1466"/>
                      <a:pt x="1730" y="685"/>
                      <a:pt x="1256" y="211"/>
                    </a:cubicBezTo>
                    <a:cubicBezTo>
                      <a:pt x="1111" y="66"/>
                      <a:pt x="929"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2"/>
              <p:cNvSpPr/>
              <p:nvPr/>
            </p:nvSpPr>
            <p:spPr>
              <a:xfrm>
                <a:off x="4948975" y="3759450"/>
                <a:ext cx="43250" cy="36525"/>
              </a:xfrm>
              <a:custGeom>
                <a:avLst/>
                <a:gdLst/>
                <a:ahLst/>
                <a:cxnLst/>
                <a:rect l="l" t="t" r="r" b="b"/>
                <a:pathLst>
                  <a:path w="1730" h="1461" extrusionOk="0">
                    <a:moveTo>
                      <a:pt x="748" y="1"/>
                    </a:moveTo>
                    <a:cubicBezTo>
                      <a:pt x="365" y="1"/>
                      <a:pt x="0" y="296"/>
                      <a:pt x="0" y="735"/>
                    </a:cubicBezTo>
                    <a:cubicBezTo>
                      <a:pt x="0" y="1153"/>
                      <a:pt x="335" y="1460"/>
                      <a:pt x="725" y="1460"/>
                    </a:cubicBezTo>
                    <a:cubicBezTo>
                      <a:pt x="1395" y="1460"/>
                      <a:pt x="1730" y="679"/>
                      <a:pt x="1255"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2"/>
              <p:cNvSpPr/>
              <p:nvPr/>
            </p:nvSpPr>
            <p:spPr>
              <a:xfrm>
                <a:off x="4868050"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2"/>
              <p:cNvSpPr/>
              <p:nvPr/>
            </p:nvSpPr>
            <p:spPr>
              <a:xfrm>
                <a:off x="4239625" y="3759300"/>
                <a:ext cx="43275" cy="36675"/>
              </a:xfrm>
              <a:custGeom>
                <a:avLst/>
                <a:gdLst/>
                <a:ahLst/>
                <a:cxnLst/>
                <a:rect l="l" t="t" r="r" b="b"/>
                <a:pathLst>
                  <a:path w="1731" h="1467" extrusionOk="0">
                    <a:moveTo>
                      <a:pt x="749" y="1"/>
                    </a:moveTo>
                    <a:cubicBezTo>
                      <a:pt x="371" y="1"/>
                      <a:pt x="1" y="288"/>
                      <a:pt x="1" y="741"/>
                    </a:cubicBezTo>
                    <a:cubicBezTo>
                      <a:pt x="1" y="1159"/>
                      <a:pt x="336" y="1466"/>
                      <a:pt x="726" y="1466"/>
                    </a:cubicBezTo>
                    <a:cubicBezTo>
                      <a:pt x="1396" y="1466"/>
                      <a:pt x="1730" y="685"/>
                      <a:pt x="1256" y="211"/>
                    </a:cubicBezTo>
                    <a:cubicBezTo>
                      <a:pt x="1112" y="66"/>
                      <a:pt x="930"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2"/>
              <p:cNvSpPr/>
              <p:nvPr/>
            </p:nvSpPr>
            <p:spPr>
              <a:xfrm>
                <a:off x="4157325" y="3759450"/>
                <a:ext cx="42575" cy="36525"/>
              </a:xfrm>
              <a:custGeom>
                <a:avLst/>
                <a:gdLst/>
                <a:ahLst/>
                <a:cxnLst/>
                <a:rect l="l" t="t" r="r" b="b"/>
                <a:pathLst>
                  <a:path w="1703" h="1461" extrusionOk="0">
                    <a:moveTo>
                      <a:pt x="749" y="1"/>
                    </a:moveTo>
                    <a:cubicBezTo>
                      <a:pt x="366" y="1"/>
                      <a:pt x="1" y="296"/>
                      <a:pt x="1" y="735"/>
                    </a:cubicBezTo>
                    <a:cubicBezTo>
                      <a:pt x="1" y="1153"/>
                      <a:pt x="308" y="1460"/>
                      <a:pt x="726" y="1460"/>
                    </a:cubicBezTo>
                    <a:cubicBezTo>
                      <a:pt x="1368" y="1460"/>
                      <a:pt x="1703" y="679"/>
                      <a:pt x="1256" y="205"/>
                    </a:cubicBezTo>
                    <a:cubicBezTo>
                      <a:pt x="1106" y="64"/>
                      <a:pt x="926" y="1"/>
                      <a:pt x="7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2"/>
              <p:cNvSpPr/>
              <p:nvPr/>
            </p:nvSpPr>
            <p:spPr>
              <a:xfrm>
                <a:off x="4786450" y="3759450"/>
                <a:ext cx="43275" cy="36525"/>
              </a:xfrm>
              <a:custGeom>
                <a:avLst/>
                <a:gdLst/>
                <a:ahLst/>
                <a:cxnLst/>
                <a:rect l="l" t="t" r="r" b="b"/>
                <a:pathLst>
                  <a:path w="1731" h="1461" extrusionOk="0">
                    <a:moveTo>
                      <a:pt x="761" y="1"/>
                    </a:moveTo>
                    <a:cubicBezTo>
                      <a:pt x="379" y="1"/>
                      <a:pt x="1" y="296"/>
                      <a:pt x="1" y="735"/>
                    </a:cubicBezTo>
                    <a:cubicBezTo>
                      <a:pt x="1" y="1153"/>
                      <a:pt x="335" y="1460"/>
                      <a:pt x="754" y="1460"/>
                    </a:cubicBezTo>
                    <a:cubicBezTo>
                      <a:pt x="1395" y="1460"/>
                      <a:pt x="1730" y="679"/>
                      <a:pt x="1256" y="205"/>
                    </a:cubicBezTo>
                    <a:cubicBezTo>
                      <a:pt x="1115" y="64"/>
                      <a:pt x="938" y="1"/>
                      <a:pt x="7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2"/>
              <p:cNvSpPr/>
              <p:nvPr/>
            </p:nvSpPr>
            <p:spPr>
              <a:xfrm>
                <a:off x="4388900" y="3759450"/>
                <a:ext cx="42550" cy="36525"/>
              </a:xfrm>
              <a:custGeom>
                <a:avLst/>
                <a:gdLst/>
                <a:ahLst/>
                <a:cxnLst/>
                <a:rect l="l" t="t" r="r" b="b"/>
                <a:pathLst>
                  <a:path w="1702"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2"/>
              <p:cNvSpPr/>
              <p:nvPr/>
            </p:nvSpPr>
            <p:spPr>
              <a:xfrm>
                <a:off x="4705550" y="3759300"/>
                <a:ext cx="43250" cy="36675"/>
              </a:xfrm>
              <a:custGeom>
                <a:avLst/>
                <a:gdLst/>
                <a:ahLst/>
                <a:cxnLst/>
                <a:rect l="l" t="t" r="r" b="b"/>
                <a:pathLst>
                  <a:path w="1730" h="1467" extrusionOk="0">
                    <a:moveTo>
                      <a:pt x="748" y="1"/>
                    </a:moveTo>
                    <a:cubicBezTo>
                      <a:pt x="371" y="1"/>
                      <a:pt x="0" y="288"/>
                      <a:pt x="0" y="741"/>
                    </a:cubicBezTo>
                    <a:cubicBezTo>
                      <a:pt x="0" y="1159"/>
                      <a:pt x="335" y="1466"/>
                      <a:pt x="754" y="1466"/>
                    </a:cubicBezTo>
                    <a:cubicBezTo>
                      <a:pt x="1395" y="1466"/>
                      <a:pt x="1730" y="685"/>
                      <a:pt x="1256" y="211"/>
                    </a:cubicBezTo>
                    <a:cubicBezTo>
                      <a:pt x="1111" y="66"/>
                      <a:pt x="929" y="1"/>
                      <a:pt x="74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2"/>
              <p:cNvSpPr/>
              <p:nvPr/>
            </p:nvSpPr>
            <p:spPr>
              <a:xfrm>
                <a:off x="4624625" y="3759450"/>
                <a:ext cx="43275" cy="36525"/>
              </a:xfrm>
              <a:custGeom>
                <a:avLst/>
                <a:gdLst/>
                <a:ahLst/>
                <a:cxnLst/>
                <a:rect l="l" t="t" r="r" b="b"/>
                <a:pathLst>
                  <a:path w="1731" h="1461" extrusionOk="0">
                    <a:moveTo>
                      <a:pt x="749" y="1"/>
                    </a:moveTo>
                    <a:cubicBezTo>
                      <a:pt x="366" y="1"/>
                      <a:pt x="1" y="296"/>
                      <a:pt x="1" y="735"/>
                    </a:cubicBezTo>
                    <a:cubicBezTo>
                      <a:pt x="1" y="1153"/>
                      <a:pt x="336" y="1460"/>
                      <a:pt x="726" y="1460"/>
                    </a:cubicBezTo>
                    <a:cubicBezTo>
                      <a:pt x="1396" y="1460"/>
                      <a:pt x="1731" y="679"/>
                      <a:pt x="1256" y="205"/>
                    </a:cubicBezTo>
                    <a:cubicBezTo>
                      <a:pt x="1107" y="64"/>
                      <a:pt x="926" y="1"/>
                      <a:pt x="7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2"/>
              <p:cNvSpPr/>
              <p:nvPr/>
            </p:nvSpPr>
            <p:spPr>
              <a:xfrm>
                <a:off x="4460025" y="3759300"/>
                <a:ext cx="43275" cy="36675"/>
              </a:xfrm>
              <a:custGeom>
                <a:avLst/>
                <a:gdLst/>
                <a:ahLst/>
                <a:cxnLst/>
                <a:rect l="l" t="t" r="r" b="b"/>
                <a:pathLst>
                  <a:path w="1731" h="1467" extrusionOk="0">
                    <a:moveTo>
                      <a:pt x="737" y="1"/>
                    </a:moveTo>
                    <a:cubicBezTo>
                      <a:pt x="358" y="1"/>
                      <a:pt x="1" y="288"/>
                      <a:pt x="1" y="741"/>
                    </a:cubicBezTo>
                    <a:cubicBezTo>
                      <a:pt x="1" y="1159"/>
                      <a:pt x="336" y="1466"/>
                      <a:pt x="726" y="1466"/>
                    </a:cubicBezTo>
                    <a:cubicBezTo>
                      <a:pt x="1396" y="1466"/>
                      <a:pt x="1731" y="685"/>
                      <a:pt x="1256" y="211"/>
                    </a:cubicBezTo>
                    <a:cubicBezTo>
                      <a:pt x="1103" y="66"/>
                      <a:pt x="917" y="1"/>
                      <a:pt x="7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2"/>
              <p:cNvSpPr/>
              <p:nvPr/>
            </p:nvSpPr>
            <p:spPr>
              <a:xfrm>
                <a:off x="4089675" y="3759450"/>
                <a:ext cx="43275" cy="36525"/>
              </a:xfrm>
              <a:custGeom>
                <a:avLst/>
                <a:gdLst/>
                <a:ahLst/>
                <a:cxnLst/>
                <a:rect l="l" t="t" r="r" b="b"/>
                <a:pathLst>
                  <a:path w="1731" h="1461" extrusionOk="0">
                    <a:moveTo>
                      <a:pt x="761" y="1"/>
                    </a:moveTo>
                    <a:cubicBezTo>
                      <a:pt x="379" y="1"/>
                      <a:pt x="0" y="296"/>
                      <a:pt x="0" y="735"/>
                    </a:cubicBezTo>
                    <a:cubicBezTo>
                      <a:pt x="0" y="1153"/>
                      <a:pt x="335" y="1460"/>
                      <a:pt x="754" y="1460"/>
                    </a:cubicBezTo>
                    <a:cubicBezTo>
                      <a:pt x="1395" y="1460"/>
                      <a:pt x="1730" y="679"/>
                      <a:pt x="1256" y="205"/>
                    </a:cubicBezTo>
                    <a:cubicBezTo>
                      <a:pt x="1115" y="64"/>
                      <a:pt x="938" y="1"/>
                      <a:pt x="7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2"/>
              <p:cNvSpPr/>
              <p:nvPr/>
            </p:nvSpPr>
            <p:spPr>
              <a:xfrm>
                <a:off x="4543725" y="3759450"/>
                <a:ext cx="42575" cy="36525"/>
              </a:xfrm>
              <a:custGeom>
                <a:avLst/>
                <a:gdLst/>
                <a:ahLst/>
                <a:cxnLst/>
                <a:rect l="l" t="t" r="r" b="b"/>
                <a:pathLst>
                  <a:path w="1703" h="1461" extrusionOk="0">
                    <a:moveTo>
                      <a:pt x="749" y="1"/>
                    </a:moveTo>
                    <a:cubicBezTo>
                      <a:pt x="366" y="1"/>
                      <a:pt x="1" y="296"/>
                      <a:pt x="1" y="735"/>
                    </a:cubicBezTo>
                    <a:cubicBezTo>
                      <a:pt x="1" y="1153"/>
                      <a:pt x="335" y="1460"/>
                      <a:pt x="726" y="1460"/>
                    </a:cubicBezTo>
                    <a:cubicBezTo>
                      <a:pt x="1396" y="1460"/>
                      <a:pt x="1703" y="679"/>
                      <a:pt x="1256" y="205"/>
                    </a:cubicBezTo>
                    <a:cubicBezTo>
                      <a:pt x="1106" y="64"/>
                      <a:pt x="926" y="1"/>
                      <a:pt x="7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2"/>
              <p:cNvSpPr/>
              <p:nvPr/>
            </p:nvSpPr>
            <p:spPr>
              <a:xfrm>
                <a:off x="4312175" y="3759450"/>
                <a:ext cx="42575" cy="36525"/>
              </a:xfrm>
              <a:custGeom>
                <a:avLst/>
                <a:gdLst/>
                <a:ahLst/>
                <a:cxnLst/>
                <a:rect l="l" t="t" r="r" b="b"/>
                <a:pathLst>
                  <a:path w="1703" h="1461" extrusionOk="0">
                    <a:moveTo>
                      <a:pt x="748" y="1"/>
                    </a:moveTo>
                    <a:cubicBezTo>
                      <a:pt x="366" y="1"/>
                      <a:pt x="0" y="296"/>
                      <a:pt x="0" y="735"/>
                    </a:cubicBezTo>
                    <a:cubicBezTo>
                      <a:pt x="0" y="1153"/>
                      <a:pt x="307" y="1460"/>
                      <a:pt x="726" y="1460"/>
                    </a:cubicBezTo>
                    <a:cubicBezTo>
                      <a:pt x="1367" y="1460"/>
                      <a:pt x="1702" y="679"/>
                      <a:pt x="1256" y="205"/>
                    </a:cubicBezTo>
                    <a:cubicBezTo>
                      <a:pt x="1106" y="64"/>
                      <a:pt x="925" y="1"/>
                      <a:pt x="7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2"/>
              <p:cNvSpPr/>
              <p:nvPr/>
            </p:nvSpPr>
            <p:spPr>
              <a:xfrm>
                <a:off x="4083400" y="3837800"/>
                <a:ext cx="43275" cy="36975"/>
              </a:xfrm>
              <a:custGeom>
                <a:avLst/>
                <a:gdLst/>
                <a:ahLst/>
                <a:cxnLst/>
                <a:rect l="l" t="t" r="r" b="b"/>
                <a:pathLst>
                  <a:path w="1731" h="1479" extrusionOk="0">
                    <a:moveTo>
                      <a:pt x="1005" y="0"/>
                    </a:moveTo>
                    <a:cubicBezTo>
                      <a:pt x="335" y="0"/>
                      <a:pt x="0" y="809"/>
                      <a:pt x="475" y="1256"/>
                    </a:cubicBezTo>
                    <a:cubicBezTo>
                      <a:pt x="620" y="1410"/>
                      <a:pt x="804" y="1479"/>
                      <a:pt x="986" y="1479"/>
                    </a:cubicBezTo>
                    <a:cubicBezTo>
                      <a:pt x="1363"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2"/>
              <p:cNvSpPr/>
              <p:nvPr/>
            </p:nvSpPr>
            <p:spPr>
              <a:xfrm>
                <a:off x="4164300" y="3837800"/>
                <a:ext cx="43275" cy="36975"/>
              </a:xfrm>
              <a:custGeom>
                <a:avLst/>
                <a:gdLst/>
                <a:ahLst/>
                <a:cxnLst/>
                <a:rect l="l" t="t" r="r" b="b"/>
                <a:pathLst>
                  <a:path w="1731" h="1479" extrusionOk="0">
                    <a:moveTo>
                      <a:pt x="977" y="0"/>
                    </a:moveTo>
                    <a:cubicBezTo>
                      <a:pt x="335" y="0"/>
                      <a:pt x="1" y="809"/>
                      <a:pt x="475" y="1256"/>
                    </a:cubicBezTo>
                    <a:cubicBezTo>
                      <a:pt x="621" y="1410"/>
                      <a:pt x="805" y="1479"/>
                      <a:pt x="987" y="1479"/>
                    </a:cubicBezTo>
                    <a:cubicBezTo>
                      <a:pt x="1363" y="1479"/>
                      <a:pt x="1730" y="1186"/>
                      <a:pt x="1730" y="753"/>
                    </a:cubicBezTo>
                    <a:cubicBezTo>
                      <a:pt x="1730"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2"/>
              <p:cNvSpPr/>
              <p:nvPr/>
            </p:nvSpPr>
            <p:spPr>
              <a:xfrm>
                <a:off x="4245900" y="3837800"/>
                <a:ext cx="42575" cy="36975"/>
              </a:xfrm>
              <a:custGeom>
                <a:avLst/>
                <a:gdLst/>
                <a:ahLst/>
                <a:cxnLst/>
                <a:rect l="l" t="t" r="r" b="b"/>
                <a:pathLst>
                  <a:path w="1703" h="1479" extrusionOk="0">
                    <a:moveTo>
                      <a:pt x="977" y="0"/>
                    </a:moveTo>
                    <a:cubicBezTo>
                      <a:pt x="308" y="0"/>
                      <a:pt x="1" y="809"/>
                      <a:pt x="447" y="1256"/>
                    </a:cubicBezTo>
                    <a:cubicBezTo>
                      <a:pt x="602" y="1410"/>
                      <a:pt x="789" y="1479"/>
                      <a:pt x="971" y="1479"/>
                    </a:cubicBezTo>
                    <a:cubicBezTo>
                      <a:pt x="1348" y="1479"/>
                      <a:pt x="1703" y="1186"/>
                      <a:pt x="1703" y="753"/>
                    </a:cubicBezTo>
                    <a:cubicBezTo>
                      <a:pt x="1703" y="335"/>
                      <a:pt x="1368"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2"/>
              <p:cNvSpPr/>
              <p:nvPr/>
            </p:nvSpPr>
            <p:spPr>
              <a:xfrm>
                <a:off x="4326825" y="3837800"/>
                <a:ext cx="43250" cy="36975"/>
              </a:xfrm>
              <a:custGeom>
                <a:avLst/>
                <a:gdLst/>
                <a:ahLst/>
                <a:cxnLst/>
                <a:rect l="l" t="t" r="r" b="b"/>
                <a:pathLst>
                  <a:path w="1730" h="1479" extrusionOk="0">
                    <a:moveTo>
                      <a:pt x="977" y="0"/>
                    </a:moveTo>
                    <a:cubicBezTo>
                      <a:pt x="335" y="0"/>
                      <a:pt x="0" y="809"/>
                      <a:pt x="474" y="1256"/>
                    </a:cubicBezTo>
                    <a:cubicBezTo>
                      <a:pt x="620" y="1410"/>
                      <a:pt x="804" y="1479"/>
                      <a:pt x="986" y="1479"/>
                    </a:cubicBezTo>
                    <a:cubicBezTo>
                      <a:pt x="1362" y="1479"/>
                      <a:pt x="1730" y="1186"/>
                      <a:pt x="1730" y="753"/>
                    </a:cubicBezTo>
                    <a:cubicBezTo>
                      <a:pt x="1702"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2"/>
              <p:cNvSpPr/>
              <p:nvPr/>
            </p:nvSpPr>
            <p:spPr>
              <a:xfrm>
                <a:off x="4954550" y="3837800"/>
                <a:ext cx="43250" cy="36975"/>
              </a:xfrm>
              <a:custGeom>
                <a:avLst/>
                <a:gdLst/>
                <a:ahLst/>
                <a:cxnLst/>
                <a:rect l="l" t="t" r="r" b="b"/>
                <a:pathLst>
                  <a:path w="1730" h="1479" extrusionOk="0">
                    <a:moveTo>
                      <a:pt x="1005" y="0"/>
                    </a:moveTo>
                    <a:cubicBezTo>
                      <a:pt x="335" y="0"/>
                      <a:pt x="0" y="809"/>
                      <a:pt x="474" y="1256"/>
                    </a:cubicBezTo>
                    <a:cubicBezTo>
                      <a:pt x="629" y="1410"/>
                      <a:pt x="816" y="1479"/>
                      <a:pt x="999" y="1479"/>
                    </a:cubicBezTo>
                    <a:cubicBezTo>
                      <a:pt x="1375" y="1479"/>
                      <a:pt x="1730" y="1186"/>
                      <a:pt x="1730" y="753"/>
                    </a:cubicBezTo>
                    <a:cubicBezTo>
                      <a:pt x="1730" y="335"/>
                      <a:pt x="1395" y="0"/>
                      <a:pt x="10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2"/>
              <p:cNvSpPr/>
              <p:nvPr/>
            </p:nvSpPr>
            <p:spPr>
              <a:xfrm>
                <a:off x="5037550" y="3837800"/>
                <a:ext cx="43250" cy="36975"/>
              </a:xfrm>
              <a:custGeom>
                <a:avLst/>
                <a:gdLst/>
                <a:ahLst/>
                <a:cxnLst/>
                <a:rect l="l" t="t" r="r" b="b"/>
                <a:pathLst>
                  <a:path w="1730" h="1479" extrusionOk="0">
                    <a:moveTo>
                      <a:pt x="977" y="0"/>
                    </a:moveTo>
                    <a:cubicBezTo>
                      <a:pt x="335" y="0"/>
                      <a:pt x="0" y="809"/>
                      <a:pt x="447" y="1256"/>
                    </a:cubicBezTo>
                    <a:cubicBezTo>
                      <a:pt x="601" y="1410"/>
                      <a:pt x="791" y="1479"/>
                      <a:pt x="978" y="1479"/>
                    </a:cubicBezTo>
                    <a:cubicBezTo>
                      <a:pt x="1362"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2"/>
              <p:cNvSpPr/>
              <p:nvPr/>
            </p:nvSpPr>
            <p:spPr>
              <a:xfrm>
                <a:off x="4407725" y="3837800"/>
                <a:ext cx="43275" cy="36975"/>
              </a:xfrm>
              <a:custGeom>
                <a:avLst/>
                <a:gdLst/>
                <a:ahLst/>
                <a:cxnLst/>
                <a:rect l="l" t="t" r="r" b="b"/>
                <a:pathLst>
                  <a:path w="1731" h="1479" extrusionOk="0">
                    <a:moveTo>
                      <a:pt x="977" y="0"/>
                    </a:moveTo>
                    <a:cubicBezTo>
                      <a:pt x="335" y="0"/>
                      <a:pt x="0" y="809"/>
                      <a:pt x="475" y="1256"/>
                    </a:cubicBezTo>
                    <a:cubicBezTo>
                      <a:pt x="620" y="1410"/>
                      <a:pt x="804" y="1479"/>
                      <a:pt x="986" y="1479"/>
                    </a:cubicBezTo>
                    <a:cubicBezTo>
                      <a:pt x="1363" y="1479"/>
                      <a:pt x="1730" y="1186"/>
                      <a:pt x="1730" y="753"/>
                    </a:cubicBezTo>
                    <a:cubicBezTo>
                      <a:pt x="1730" y="335"/>
                      <a:pt x="1395"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2"/>
              <p:cNvSpPr/>
              <p:nvPr/>
            </p:nvSpPr>
            <p:spPr>
              <a:xfrm>
                <a:off x="4805975" y="3837800"/>
                <a:ext cx="42575" cy="36975"/>
              </a:xfrm>
              <a:custGeom>
                <a:avLst/>
                <a:gdLst/>
                <a:ahLst/>
                <a:cxnLst/>
                <a:rect l="l" t="t" r="r" b="b"/>
                <a:pathLst>
                  <a:path w="1703" h="1479" extrusionOk="0">
                    <a:moveTo>
                      <a:pt x="977" y="0"/>
                    </a:moveTo>
                    <a:cubicBezTo>
                      <a:pt x="336" y="0"/>
                      <a:pt x="1" y="809"/>
                      <a:pt x="447" y="1256"/>
                    </a:cubicBezTo>
                    <a:cubicBezTo>
                      <a:pt x="602" y="1410"/>
                      <a:pt x="789" y="1479"/>
                      <a:pt x="971" y="1479"/>
                    </a:cubicBezTo>
                    <a:cubicBezTo>
                      <a:pt x="1348" y="1479"/>
                      <a:pt x="1703" y="1186"/>
                      <a:pt x="1703" y="753"/>
                    </a:cubicBezTo>
                    <a:cubicBezTo>
                      <a:pt x="1703" y="335"/>
                      <a:pt x="1396" y="0"/>
                      <a:pt x="9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2"/>
              <p:cNvSpPr/>
              <p:nvPr/>
            </p:nvSpPr>
            <p:spPr>
              <a:xfrm>
                <a:off x="4488625"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2"/>
              <p:cNvSpPr/>
              <p:nvPr/>
            </p:nvSpPr>
            <p:spPr>
              <a:xfrm>
                <a:off x="4569525" y="3837800"/>
                <a:ext cx="43275" cy="36975"/>
              </a:xfrm>
              <a:custGeom>
                <a:avLst/>
                <a:gdLst/>
                <a:ahLst/>
                <a:cxnLst/>
                <a:rect l="l" t="t" r="r" b="b"/>
                <a:pathLst>
                  <a:path w="1731" h="1479" extrusionOk="0">
                    <a:moveTo>
                      <a:pt x="1005" y="0"/>
                    </a:moveTo>
                    <a:cubicBezTo>
                      <a:pt x="336" y="0"/>
                      <a:pt x="1" y="809"/>
                      <a:pt x="475" y="1256"/>
                    </a:cubicBezTo>
                    <a:cubicBezTo>
                      <a:pt x="630" y="1410"/>
                      <a:pt x="817" y="1479"/>
                      <a:pt x="999" y="1479"/>
                    </a:cubicBezTo>
                    <a:cubicBezTo>
                      <a:pt x="1376" y="1479"/>
                      <a:pt x="1731" y="1186"/>
                      <a:pt x="1731" y="753"/>
                    </a:cubicBezTo>
                    <a:cubicBezTo>
                      <a:pt x="1731" y="335"/>
                      <a:pt x="1396"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2"/>
              <p:cNvSpPr/>
              <p:nvPr/>
            </p:nvSpPr>
            <p:spPr>
              <a:xfrm>
                <a:off x="4734150" y="3837800"/>
                <a:ext cx="43250" cy="36975"/>
              </a:xfrm>
              <a:custGeom>
                <a:avLst/>
                <a:gdLst/>
                <a:ahLst/>
                <a:cxnLst/>
                <a:rect l="l" t="t" r="r" b="b"/>
                <a:pathLst>
                  <a:path w="1730" h="1479" extrusionOk="0">
                    <a:moveTo>
                      <a:pt x="1004" y="0"/>
                    </a:moveTo>
                    <a:cubicBezTo>
                      <a:pt x="335" y="0"/>
                      <a:pt x="0" y="809"/>
                      <a:pt x="474" y="1256"/>
                    </a:cubicBezTo>
                    <a:cubicBezTo>
                      <a:pt x="629" y="1410"/>
                      <a:pt x="816" y="1479"/>
                      <a:pt x="999" y="1479"/>
                    </a:cubicBezTo>
                    <a:cubicBezTo>
                      <a:pt x="1375" y="1479"/>
                      <a:pt x="1730" y="1186"/>
                      <a:pt x="1730" y="753"/>
                    </a:cubicBezTo>
                    <a:cubicBezTo>
                      <a:pt x="1730" y="335"/>
                      <a:pt x="1395" y="0"/>
                      <a:pt x="10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2"/>
              <p:cNvSpPr/>
              <p:nvPr/>
            </p:nvSpPr>
            <p:spPr>
              <a:xfrm>
                <a:off x="5104500" y="3837800"/>
                <a:ext cx="43275" cy="36975"/>
              </a:xfrm>
              <a:custGeom>
                <a:avLst/>
                <a:gdLst/>
                <a:ahLst/>
                <a:cxnLst/>
                <a:rect l="l" t="t" r="r" b="b"/>
                <a:pathLst>
                  <a:path w="1731" h="1479" extrusionOk="0">
                    <a:moveTo>
                      <a:pt x="1005" y="0"/>
                    </a:moveTo>
                    <a:cubicBezTo>
                      <a:pt x="335" y="0"/>
                      <a:pt x="0" y="809"/>
                      <a:pt x="475" y="1256"/>
                    </a:cubicBezTo>
                    <a:cubicBezTo>
                      <a:pt x="629" y="1410"/>
                      <a:pt x="817" y="1479"/>
                      <a:pt x="999" y="1479"/>
                    </a:cubicBezTo>
                    <a:cubicBezTo>
                      <a:pt x="1375" y="1479"/>
                      <a:pt x="1730" y="1186"/>
                      <a:pt x="1730" y="753"/>
                    </a:cubicBezTo>
                    <a:cubicBezTo>
                      <a:pt x="1730" y="335"/>
                      <a:pt x="1395" y="0"/>
                      <a:pt x="10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2"/>
              <p:cNvSpPr/>
              <p:nvPr/>
            </p:nvSpPr>
            <p:spPr>
              <a:xfrm>
                <a:off x="4651150" y="3837800"/>
                <a:ext cx="42550" cy="36975"/>
              </a:xfrm>
              <a:custGeom>
                <a:avLst/>
                <a:gdLst/>
                <a:ahLst/>
                <a:cxnLst/>
                <a:rect l="l" t="t" r="r" b="b"/>
                <a:pathLst>
                  <a:path w="1702" h="1479" extrusionOk="0">
                    <a:moveTo>
                      <a:pt x="977" y="0"/>
                    </a:moveTo>
                    <a:cubicBezTo>
                      <a:pt x="307" y="0"/>
                      <a:pt x="0" y="809"/>
                      <a:pt x="447" y="1256"/>
                    </a:cubicBezTo>
                    <a:cubicBezTo>
                      <a:pt x="601" y="1410"/>
                      <a:pt x="789" y="1479"/>
                      <a:pt x="971" y="1479"/>
                    </a:cubicBezTo>
                    <a:cubicBezTo>
                      <a:pt x="1347" y="1479"/>
                      <a:pt x="1702" y="1186"/>
                      <a:pt x="1702" y="753"/>
                    </a:cubicBezTo>
                    <a:cubicBezTo>
                      <a:pt x="1702" y="335"/>
                      <a:pt x="1395" y="0"/>
                      <a:pt x="9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2"/>
              <p:cNvSpPr/>
              <p:nvPr/>
            </p:nvSpPr>
            <p:spPr>
              <a:xfrm>
                <a:off x="4882700" y="3837800"/>
                <a:ext cx="43275" cy="36975"/>
              </a:xfrm>
              <a:custGeom>
                <a:avLst/>
                <a:gdLst/>
                <a:ahLst/>
                <a:cxnLst/>
                <a:rect l="l" t="t" r="r" b="b"/>
                <a:pathLst>
                  <a:path w="1731" h="1479" extrusionOk="0">
                    <a:moveTo>
                      <a:pt x="1005" y="0"/>
                    </a:moveTo>
                    <a:cubicBezTo>
                      <a:pt x="335" y="0"/>
                      <a:pt x="1" y="809"/>
                      <a:pt x="475" y="1256"/>
                    </a:cubicBezTo>
                    <a:cubicBezTo>
                      <a:pt x="630" y="1410"/>
                      <a:pt x="817" y="1479"/>
                      <a:pt x="999" y="1479"/>
                    </a:cubicBezTo>
                    <a:cubicBezTo>
                      <a:pt x="1376" y="1479"/>
                      <a:pt x="1730" y="1186"/>
                      <a:pt x="1730" y="753"/>
                    </a:cubicBezTo>
                    <a:cubicBezTo>
                      <a:pt x="1730" y="335"/>
                      <a:pt x="1396" y="0"/>
                      <a:pt x="1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2"/>
              <p:cNvSpPr/>
              <p:nvPr/>
            </p:nvSpPr>
            <p:spPr>
              <a:xfrm>
                <a:off x="5107300" y="2816000"/>
                <a:ext cx="679350" cy="1002625"/>
              </a:xfrm>
              <a:custGeom>
                <a:avLst/>
                <a:gdLst/>
                <a:ahLst/>
                <a:cxnLst/>
                <a:rect l="l" t="t" r="r" b="b"/>
                <a:pathLst>
                  <a:path w="27174" h="40105" extrusionOk="0">
                    <a:moveTo>
                      <a:pt x="0" y="0"/>
                    </a:moveTo>
                    <a:lnTo>
                      <a:pt x="530" y="28"/>
                    </a:lnTo>
                    <a:lnTo>
                      <a:pt x="2678" y="56"/>
                    </a:lnTo>
                    <a:lnTo>
                      <a:pt x="10490" y="167"/>
                    </a:lnTo>
                    <a:lnTo>
                      <a:pt x="15875" y="223"/>
                    </a:lnTo>
                    <a:cubicBezTo>
                      <a:pt x="16184" y="237"/>
                      <a:pt x="16498" y="240"/>
                      <a:pt x="16817" y="240"/>
                    </a:cubicBezTo>
                    <a:cubicBezTo>
                      <a:pt x="17139" y="240"/>
                      <a:pt x="17464" y="237"/>
                      <a:pt x="17793" y="237"/>
                    </a:cubicBezTo>
                    <a:cubicBezTo>
                      <a:pt x="19170" y="237"/>
                      <a:pt x="20595" y="297"/>
                      <a:pt x="21957" y="921"/>
                    </a:cubicBezTo>
                    <a:cubicBezTo>
                      <a:pt x="24021" y="1813"/>
                      <a:pt x="25667" y="3543"/>
                      <a:pt x="26420" y="5691"/>
                    </a:cubicBezTo>
                    <a:cubicBezTo>
                      <a:pt x="26616" y="6249"/>
                      <a:pt x="26755" y="6835"/>
                      <a:pt x="26839" y="7421"/>
                    </a:cubicBezTo>
                    <a:cubicBezTo>
                      <a:pt x="26895" y="8007"/>
                      <a:pt x="26923" y="8621"/>
                      <a:pt x="26895" y="9235"/>
                    </a:cubicBezTo>
                    <a:lnTo>
                      <a:pt x="26895" y="12973"/>
                    </a:lnTo>
                    <a:lnTo>
                      <a:pt x="26895" y="27174"/>
                    </a:lnTo>
                    <a:cubicBezTo>
                      <a:pt x="26867" y="28262"/>
                      <a:pt x="26923" y="29322"/>
                      <a:pt x="26867" y="30354"/>
                    </a:cubicBezTo>
                    <a:cubicBezTo>
                      <a:pt x="26839" y="31331"/>
                      <a:pt x="26644" y="32307"/>
                      <a:pt x="26281" y="33256"/>
                    </a:cubicBezTo>
                    <a:cubicBezTo>
                      <a:pt x="25165" y="36380"/>
                      <a:pt x="22598" y="38752"/>
                      <a:pt x="19390" y="39617"/>
                    </a:cubicBezTo>
                    <a:cubicBezTo>
                      <a:pt x="18393" y="39872"/>
                      <a:pt x="17396" y="40011"/>
                      <a:pt x="16378" y="40011"/>
                    </a:cubicBezTo>
                    <a:cubicBezTo>
                      <a:pt x="16285" y="40011"/>
                      <a:pt x="16191" y="40010"/>
                      <a:pt x="16098" y="40007"/>
                    </a:cubicBezTo>
                    <a:lnTo>
                      <a:pt x="13950" y="40035"/>
                    </a:lnTo>
                    <a:lnTo>
                      <a:pt x="13224" y="40035"/>
                    </a:lnTo>
                    <a:lnTo>
                      <a:pt x="13419" y="40063"/>
                    </a:lnTo>
                    <a:lnTo>
                      <a:pt x="13977" y="40063"/>
                    </a:lnTo>
                    <a:lnTo>
                      <a:pt x="16098" y="40091"/>
                    </a:lnTo>
                    <a:cubicBezTo>
                      <a:pt x="16284" y="40100"/>
                      <a:pt x="16471" y="40105"/>
                      <a:pt x="16658" y="40105"/>
                    </a:cubicBezTo>
                    <a:cubicBezTo>
                      <a:pt x="17593" y="40105"/>
                      <a:pt x="18539" y="39989"/>
                      <a:pt x="19446" y="39756"/>
                    </a:cubicBezTo>
                    <a:cubicBezTo>
                      <a:pt x="22710" y="38891"/>
                      <a:pt x="25360" y="36464"/>
                      <a:pt x="26504" y="33312"/>
                    </a:cubicBezTo>
                    <a:cubicBezTo>
                      <a:pt x="26867" y="32363"/>
                      <a:pt x="27090" y="31359"/>
                      <a:pt x="27118" y="30326"/>
                    </a:cubicBezTo>
                    <a:cubicBezTo>
                      <a:pt x="27174" y="29294"/>
                      <a:pt x="27146" y="28234"/>
                      <a:pt x="27174" y="27146"/>
                    </a:cubicBezTo>
                    <a:lnTo>
                      <a:pt x="27174" y="12945"/>
                    </a:lnTo>
                    <a:lnTo>
                      <a:pt x="27174" y="9235"/>
                    </a:lnTo>
                    <a:cubicBezTo>
                      <a:pt x="27174" y="8593"/>
                      <a:pt x="27146" y="7979"/>
                      <a:pt x="27090" y="7393"/>
                    </a:cubicBezTo>
                    <a:cubicBezTo>
                      <a:pt x="27006" y="6779"/>
                      <a:pt x="26867" y="6194"/>
                      <a:pt x="26671" y="5608"/>
                    </a:cubicBezTo>
                    <a:cubicBezTo>
                      <a:pt x="25862" y="3404"/>
                      <a:pt x="24188" y="1618"/>
                      <a:pt x="22040" y="697"/>
                    </a:cubicBezTo>
                    <a:cubicBezTo>
                      <a:pt x="21036" y="279"/>
                      <a:pt x="19976" y="28"/>
                      <a:pt x="18888" y="28"/>
                    </a:cubicBezTo>
                    <a:lnTo>
                      <a:pt x="15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2"/>
              <p:cNvSpPr/>
              <p:nvPr/>
            </p:nvSpPr>
            <p:spPr>
              <a:xfrm>
                <a:off x="5126825" y="3240750"/>
                <a:ext cx="289475" cy="278325"/>
              </a:xfrm>
              <a:custGeom>
                <a:avLst/>
                <a:gdLst/>
                <a:ahLst/>
                <a:cxnLst/>
                <a:rect l="l" t="t" r="r" b="b"/>
                <a:pathLst>
                  <a:path w="11579" h="11133" extrusionOk="0">
                    <a:moveTo>
                      <a:pt x="6724" y="1"/>
                    </a:moveTo>
                    <a:lnTo>
                      <a:pt x="0" y="5943"/>
                    </a:lnTo>
                    <a:lnTo>
                      <a:pt x="3990" y="11132"/>
                    </a:lnTo>
                    <a:lnTo>
                      <a:pt x="11578" y="7784"/>
                    </a:lnTo>
                    <a:lnTo>
                      <a:pt x="67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2"/>
              <p:cNvSpPr/>
              <p:nvPr/>
            </p:nvSpPr>
            <p:spPr>
              <a:xfrm>
                <a:off x="5186100" y="3404650"/>
                <a:ext cx="65600" cy="93500"/>
              </a:xfrm>
              <a:custGeom>
                <a:avLst/>
                <a:gdLst/>
                <a:ahLst/>
                <a:cxnLst/>
                <a:rect l="l" t="t" r="r" b="b"/>
                <a:pathLst>
                  <a:path w="2624" h="3740" extrusionOk="0">
                    <a:moveTo>
                      <a:pt x="1" y="1"/>
                    </a:moveTo>
                    <a:lnTo>
                      <a:pt x="112" y="2568"/>
                    </a:lnTo>
                    <a:lnTo>
                      <a:pt x="2623" y="3739"/>
                    </a:lnTo>
                    <a:lnTo>
                      <a:pt x="2484" y="1117"/>
                    </a:lnTo>
                    <a:lnTo>
                      <a:pt x="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2"/>
              <p:cNvSpPr/>
              <p:nvPr/>
            </p:nvSpPr>
            <p:spPr>
              <a:xfrm>
                <a:off x="5245400" y="3368400"/>
                <a:ext cx="65575" cy="94175"/>
              </a:xfrm>
              <a:custGeom>
                <a:avLst/>
                <a:gdLst/>
                <a:ahLst/>
                <a:cxnLst/>
                <a:rect l="l" t="t" r="r" b="b"/>
                <a:pathLst>
                  <a:path w="2623" h="3767" extrusionOk="0">
                    <a:moveTo>
                      <a:pt x="0" y="0"/>
                    </a:moveTo>
                    <a:lnTo>
                      <a:pt x="112" y="2595"/>
                    </a:lnTo>
                    <a:lnTo>
                      <a:pt x="2623" y="3766"/>
                    </a:lnTo>
                    <a:lnTo>
                      <a:pt x="2511"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2"/>
              <p:cNvSpPr/>
              <p:nvPr/>
            </p:nvSpPr>
            <p:spPr>
              <a:xfrm>
                <a:off x="5306075" y="3332825"/>
                <a:ext cx="65575" cy="93475"/>
              </a:xfrm>
              <a:custGeom>
                <a:avLst/>
                <a:gdLst/>
                <a:ahLst/>
                <a:cxnLst/>
                <a:rect l="l" t="t" r="r" b="b"/>
                <a:pathLst>
                  <a:path w="2623" h="3739" extrusionOk="0">
                    <a:moveTo>
                      <a:pt x="0" y="0"/>
                    </a:moveTo>
                    <a:lnTo>
                      <a:pt x="112" y="2567"/>
                    </a:lnTo>
                    <a:lnTo>
                      <a:pt x="2623" y="3739"/>
                    </a:lnTo>
                    <a:lnTo>
                      <a:pt x="2483" y="1116"/>
                    </a:lnTo>
                    <a:lnTo>
                      <a:pt x="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2"/>
              <p:cNvSpPr/>
              <p:nvPr/>
            </p:nvSpPr>
            <p:spPr>
              <a:xfrm>
                <a:off x="5216100" y="3398975"/>
                <a:ext cx="364775" cy="191925"/>
              </a:xfrm>
              <a:custGeom>
                <a:avLst/>
                <a:gdLst/>
                <a:ahLst/>
                <a:cxnLst/>
                <a:rect l="l" t="t" r="r" b="b"/>
                <a:pathLst>
                  <a:path w="14591" h="7677" extrusionOk="0">
                    <a:moveTo>
                      <a:pt x="13999" y="0"/>
                    </a:moveTo>
                    <a:cubicBezTo>
                      <a:pt x="12591" y="0"/>
                      <a:pt x="8314" y="1344"/>
                      <a:pt x="8314" y="1344"/>
                    </a:cubicBezTo>
                    <a:lnTo>
                      <a:pt x="7421" y="33"/>
                    </a:lnTo>
                    <a:lnTo>
                      <a:pt x="0" y="4747"/>
                    </a:lnTo>
                    <a:lnTo>
                      <a:pt x="1730" y="7677"/>
                    </a:lnTo>
                    <a:lnTo>
                      <a:pt x="2232" y="7426"/>
                    </a:lnTo>
                    <a:cubicBezTo>
                      <a:pt x="4380" y="6338"/>
                      <a:pt x="13141" y="1679"/>
                      <a:pt x="14285" y="451"/>
                    </a:cubicBezTo>
                    <a:cubicBezTo>
                      <a:pt x="14591" y="125"/>
                      <a:pt x="14428" y="0"/>
                      <a:pt x="139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2"/>
              <p:cNvSpPr/>
              <p:nvPr/>
            </p:nvSpPr>
            <p:spPr>
              <a:xfrm>
                <a:off x="5226550" y="3519775"/>
                <a:ext cx="101175" cy="68350"/>
              </a:xfrm>
              <a:custGeom>
                <a:avLst/>
                <a:gdLst/>
                <a:ahLst/>
                <a:cxnLst/>
                <a:rect l="l" t="t" r="r" b="b"/>
                <a:pathLst>
                  <a:path w="4047" h="2734" extrusionOk="0">
                    <a:moveTo>
                      <a:pt x="1647" y="0"/>
                    </a:moveTo>
                    <a:cubicBezTo>
                      <a:pt x="1058" y="0"/>
                      <a:pt x="479" y="222"/>
                      <a:pt x="1" y="613"/>
                    </a:cubicBezTo>
                    <a:lnTo>
                      <a:pt x="1284" y="2733"/>
                    </a:lnTo>
                    <a:lnTo>
                      <a:pt x="4046" y="1171"/>
                    </a:lnTo>
                    <a:cubicBezTo>
                      <a:pt x="3572" y="585"/>
                      <a:pt x="2902" y="194"/>
                      <a:pt x="2149" y="55"/>
                    </a:cubicBezTo>
                    <a:cubicBezTo>
                      <a:pt x="1982" y="18"/>
                      <a:pt x="1814"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2"/>
              <p:cNvSpPr/>
              <p:nvPr/>
            </p:nvSpPr>
            <p:spPr>
              <a:xfrm>
                <a:off x="5257950" y="3399425"/>
                <a:ext cx="321275" cy="191475"/>
              </a:xfrm>
              <a:custGeom>
                <a:avLst/>
                <a:gdLst/>
                <a:ahLst/>
                <a:cxnLst/>
                <a:rect l="l" t="t" r="r" b="b"/>
                <a:pathLst>
                  <a:path w="12851" h="7659" extrusionOk="0">
                    <a:moveTo>
                      <a:pt x="12329" y="0"/>
                    </a:moveTo>
                    <a:cubicBezTo>
                      <a:pt x="11580" y="0"/>
                      <a:pt x="10267" y="321"/>
                      <a:pt x="10267" y="321"/>
                    </a:cubicBezTo>
                    <a:cubicBezTo>
                      <a:pt x="9821" y="600"/>
                      <a:pt x="10155" y="1688"/>
                      <a:pt x="10155" y="1688"/>
                    </a:cubicBezTo>
                    <a:lnTo>
                      <a:pt x="0" y="7491"/>
                    </a:lnTo>
                    <a:lnTo>
                      <a:pt x="84" y="7659"/>
                    </a:lnTo>
                    <a:cubicBezTo>
                      <a:pt x="4101" y="5790"/>
                      <a:pt x="12750" y="740"/>
                      <a:pt x="12834" y="210"/>
                    </a:cubicBezTo>
                    <a:cubicBezTo>
                      <a:pt x="12850" y="55"/>
                      <a:pt x="12638" y="0"/>
                      <a:pt x="1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2"/>
              <p:cNvSpPr/>
              <p:nvPr/>
            </p:nvSpPr>
            <p:spPr>
              <a:xfrm>
                <a:off x="5254450" y="3401175"/>
                <a:ext cx="322250" cy="186950"/>
              </a:xfrm>
              <a:custGeom>
                <a:avLst/>
                <a:gdLst/>
                <a:ahLst/>
                <a:cxnLst/>
                <a:rect l="l" t="t" r="r" b="b"/>
                <a:pathLst>
                  <a:path w="12890" h="7478" extrusionOk="0">
                    <a:moveTo>
                      <a:pt x="12890" y="0"/>
                    </a:moveTo>
                    <a:lnTo>
                      <a:pt x="12890" y="0"/>
                    </a:lnTo>
                    <a:cubicBezTo>
                      <a:pt x="12834" y="28"/>
                      <a:pt x="12778" y="56"/>
                      <a:pt x="12751" y="84"/>
                    </a:cubicBezTo>
                    <a:cubicBezTo>
                      <a:pt x="12806" y="56"/>
                      <a:pt x="12834" y="28"/>
                      <a:pt x="12890" y="0"/>
                    </a:cubicBezTo>
                    <a:close/>
                    <a:moveTo>
                      <a:pt x="12751" y="84"/>
                    </a:moveTo>
                    <a:lnTo>
                      <a:pt x="12388" y="307"/>
                    </a:lnTo>
                    <a:lnTo>
                      <a:pt x="11021" y="1116"/>
                    </a:lnTo>
                    <a:cubicBezTo>
                      <a:pt x="9877" y="1814"/>
                      <a:pt x="8287" y="2790"/>
                      <a:pt x="6501" y="3795"/>
                    </a:cubicBezTo>
                    <a:cubicBezTo>
                      <a:pt x="4716" y="4827"/>
                      <a:pt x="3098" y="5748"/>
                      <a:pt x="1898" y="6389"/>
                    </a:cubicBezTo>
                    <a:lnTo>
                      <a:pt x="503" y="7170"/>
                    </a:lnTo>
                    <a:lnTo>
                      <a:pt x="140" y="7394"/>
                    </a:lnTo>
                    <a:cubicBezTo>
                      <a:pt x="84" y="7421"/>
                      <a:pt x="57" y="7449"/>
                      <a:pt x="1" y="7477"/>
                    </a:cubicBezTo>
                    <a:cubicBezTo>
                      <a:pt x="57" y="7449"/>
                      <a:pt x="112" y="7449"/>
                      <a:pt x="140" y="7421"/>
                    </a:cubicBezTo>
                    <a:lnTo>
                      <a:pt x="531" y="7226"/>
                    </a:lnTo>
                    <a:lnTo>
                      <a:pt x="1954" y="6473"/>
                    </a:lnTo>
                    <a:cubicBezTo>
                      <a:pt x="3153" y="5831"/>
                      <a:pt x="4771" y="4938"/>
                      <a:pt x="6557" y="3906"/>
                    </a:cubicBezTo>
                    <a:cubicBezTo>
                      <a:pt x="8343" y="2874"/>
                      <a:pt x="9933" y="1897"/>
                      <a:pt x="11077" y="1200"/>
                    </a:cubicBezTo>
                    <a:lnTo>
                      <a:pt x="12416" y="335"/>
                    </a:lnTo>
                    <a:lnTo>
                      <a:pt x="12751" y="84"/>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2"/>
              <p:cNvSpPr/>
              <p:nvPr/>
            </p:nvSpPr>
            <p:spPr>
              <a:xfrm>
                <a:off x="5506950" y="3404650"/>
                <a:ext cx="7700" cy="40475"/>
              </a:xfrm>
              <a:custGeom>
                <a:avLst/>
                <a:gdLst/>
                <a:ahLst/>
                <a:cxnLst/>
                <a:rect l="l" t="t" r="r" b="b"/>
                <a:pathLst>
                  <a:path w="308" h="1619" extrusionOk="0">
                    <a:moveTo>
                      <a:pt x="307" y="1"/>
                    </a:moveTo>
                    <a:cubicBezTo>
                      <a:pt x="112" y="224"/>
                      <a:pt x="28" y="503"/>
                      <a:pt x="28" y="782"/>
                    </a:cubicBezTo>
                    <a:cubicBezTo>
                      <a:pt x="0" y="1089"/>
                      <a:pt x="84" y="1368"/>
                      <a:pt x="251" y="1619"/>
                    </a:cubicBezTo>
                    <a:cubicBezTo>
                      <a:pt x="195" y="1340"/>
                      <a:pt x="140" y="1061"/>
                      <a:pt x="140" y="810"/>
                    </a:cubicBezTo>
                    <a:cubicBezTo>
                      <a:pt x="168" y="531"/>
                      <a:pt x="223" y="252"/>
                      <a:pt x="30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2"/>
              <p:cNvSpPr/>
              <p:nvPr/>
            </p:nvSpPr>
            <p:spPr>
              <a:xfrm>
                <a:off x="5439275" y="3426975"/>
                <a:ext cx="3525" cy="21650"/>
              </a:xfrm>
              <a:custGeom>
                <a:avLst/>
                <a:gdLst/>
                <a:ahLst/>
                <a:cxnLst/>
                <a:rect l="l" t="t" r="r" b="b"/>
                <a:pathLst>
                  <a:path w="141" h="866" extrusionOk="0">
                    <a:moveTo>
                      <a:pt x="113" y="1"/>
                    </a:moveTo>
                    <a:cubicBezTo>
                      <a:pt x="29" y="280"/>
                      <a:pt x="1" y="586"/>
                      <a:pt x="57" y="865"/>
                    </a:cubicBezTo>
                    <a:cubicBezTo>
                      <a:pt x="85" y="865"/>
                      <a:pt x="140" y="698"/>
                      <a:pt x="140" y="447"/>
                    </a:cubicBezTo>
                    <a:cubicBezTo>
                      <a:pt x="140" y="196"/>
                      <a:pt x="140" y="1"/>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2"/>
              <p:cNvSpPr/>
              <p:nvPr/>
            </p:nvSpPr>
            <p:spPr>
              <a:xfrm>
                <a:off x="5420450" y="3432550"/>
                <a:ext cx="7000" cy="17475"/>
              </a:xfrm>
              <a:custGeom>
                <a:avLst/>
                <a:gdLst/>
                <a:ahLst/>
                <a:cxnLst/>
                <a:rect l="l" t="t" r="r" b="b"/>
                <a:pathLst>
                  <a:path w="280" h="699" extrusionOk="0">
                    <a:moveTo>
                      <a:pt x="252" y="1"/>
                    </a:moveTo>
                    <a:cubicBezTo>
                      <a:pt x="224" y="1"/>
                      <a:pt x="140" y="140"/>
                      <a:pt x="84" y="336"/>
                    </a:cubicBezTo>
                    <a:cubicBezTo>
                      <a:pt x="29" y="559"/>
                      <a:pt x="1" y="670"/>
                      <a:pt x="29" y="698"/>
                    </a:cubicBezTo>
                    <a:cubicBezTo>
                      <a:pt x="56" y="698"/>
                      <a:pt x="112" y="559"/>
                      <a:pt x="168" y="336"/>
                    </a:cubicBezTo>
                    <a:cubicBezTo>
                      <a:pt x="252" y="140"/>
                      <a:pt x="280" y="1"/>
                      <a:pt x="2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2"/>
              <p:cNvSpPr/>
              <p:nvPr/>
            </p:nvSpPr>
            <p:spPr>
              <a:xfrm>
                <a:off x="5400225" y="3426275"/>
                <a:ext cx="20950" cy="11875"/>
              </a:xfrm>
              <a:custGeom>
                <a:avLst/>
                <a:gdLst/>
                <a:ahLst/>
                <a:cxnLst/>
                <a:rect l="l" t="t" r="r" b="b"/>
                <a:pathLst>
                  <a:path w="838" h="475" extrusionOk="0">
                    <a:moveTo>
                      <a:pt x="810" y="1"/>
                    </a:moveTo>
                    <a:cubicBezTo>
                      <a:pt x="810" y="1"/>
                      <a:pt x="614" y="57"/>
                      <a:pt x="391" y="196"/>
                    </a:cubicBezTo>
                    <a:cubicBezTo>
                      <a:pt x="168" y="308"/>
                      <a:pt x="1" y="419"/>
                      <a:pt x="29" y="475"/>
                    </a:cubicBezTo>
                    <a:cubicBezTo>
                      <a:pt x="168" y="419"/>
                      <a:pt x="308" y="363"/>
                      <a:pt x="447" y="280"/>
                    </a:cubicBezTo>
                    <a:cubicBezTo>
                      <a:pt x="670" y="168"/>
                      <a:pt x="838" y="29"/>
                      <a:pt x="8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2"/>
              <p:cNvSpPr/>
              <p:nvPr/>
            </p:nvSpPr>
            <p:spPr>
              <a:xfrm>
                <a:off x="5389775" y="3415125"/>
                <a:ext cx="23725" cy="11875"/>
              </a:xfrm>
              <a:custGeom>
                <a:avLst/>
                <a:gdLst/>
                <a:ahLst/>
                <a:cxnLst/>
                <a:rect l="l" t="t" r="r" b="b"/>
                <a:pathLst>
                  <a:path w="949" h="475" extrusionOk="0">
                    <a:moveTo>
                      <a:pt x="949" y="0"/>
                    </a:moveTo>
                    <a:lnTo>
                      <a:pt x="949" y="0"/>
                    </a:lnTo>
                    <a:cubicBezTo>
                      <a:pt x="781" y="56"/>
                      <a:pt x="642" y="140"/>
                      <a:pt x="474" y="251"/>
                    </a:cubicBezTo>
                    <a:cubicBezTo>
                      <a:pt x="307" y="307"/>
                      <a:pt x="168" y="363"/>
                      <a:pt x="0" y="475"/>
                    </a:cubicBezTo>
                    <a:cubicBezTo>
                      <a:pt x="195" y="475"/>
                      <a:pt x="363" y="419"/>
                      <a:pt x="530" y="335"/>
                    </a:cubicBezTo>
                    <a:cubicBezTo>
                      <a:pt x="698" y="279"/>
                      <a:pt x="837" y="168"/>
                      <a:pt x="9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2"/>
              <p:cNvSpPr/>
              <p:nvPr/>
            </p:nvSpPr>
            <p:spPr>
              <a:xfrm>
                <a:off x="5437625" y="3394200"/>
                <a:ext cx="30275" cy="36300"/>
              </a:xfrm>
              <a:custGeom>
                <a:avLst/>
                <a:gdLst/>
                <a:ahLst/>
                <a:cxnLst/>
                <a:rect l="l" t="t" r="r" b="b"/>
                <a:pathLst>
                  <a:path w="1211" h="1452" extrusionOk="0">
                    <a:moveTo>
                      <a:pt x="988" y="112"/>
                    </a:moveTo>
                    <a:cubicBezTo>
                      <a:pt x="1099" y="112"/>
                      <a:pt x="1127" y="224"/>
                      <a:pt x="1071" y="335"/>
                    </a:cubicBezTo>
                    <a:cubicBezTo>
                      <a:pt x="1016" y="419"/>
                      <a:pt x="932" y="530"/>
                      <a:pt x="848" y="614"/>
                    </a:cubicBezTo>
                    <a:cubicBezTo>
                      <a:pt x="737" y="754"/>
                      <a:pt x="597" y="921"/>
                      <a:pt x="458" y="1061"/>
                    </a:cubicBezTo>
                    <a:cubicBezTo>
                      <a:pt x="315" y="1160"/>
                      <a:pt x="194" y="1238"/>
                      <a:pt x="114" y="1290"/>
                    </a:cubicBezTo>
                    <a:lnTo>
                      <a:pt x="114" y="1290"/>
                    </a:lnTo>
                    <a:cubicBezTo>
                      <a:pt x="98" y="1166"/>
                      <a:pt x="103" y="1037"/>
                      <a:pt x="123" y="921"/>
                    </a:cubicBezTo>
                    <a:cubicBezTo>
                      <a:pt x="151" y="726"/>
                      <a:pt x="234" y="558"/>
                      <a:pt x="374" y="391"/>
                    </a:cubicBezTo>
                    <a:cubicBezTo>
                      <a:pt x="541" y="224"/>
                      <a:pt x="764" y="112"/>
                      <a:pt x="988" y="112"/>
                    </a:cubicBezTo>
                    <a:close/>
                    <a:moveTo>
                      <a:pt x="1016" y="0"/>
                    </a:moveTo>
                    <a:cubicBezTo>
                      <a:pt x="513" y="28"/>
                      <a:pt x="123" y="419"/>
                      <a:pt x="39" y="893"/>
                    </a:cubicBezTo>
                    <a:cubicBezTo>
                      <a:pt x="39" y="1033"/>
                      <a:pt x="39" y="1200"/>
                      <a:pt x="67" y="1312"/>
                    </a:cubicBezTo>
                    <a:cubicBezTo>
                      <a:pt x="68" y="1314"/>
                      <a:pt x="69" y="1317"/>
                      <a:pt x="71" y="1319"/>
                    </a:cubicBezTo>
                    <a:lnTo>
                      <a:pt x="71" y="1319"/>
                    </a:lnTo>
                    <a:cubicBezTo>
                      <a:pt x="23" y="1351"/>
                      <a:pt x="0" y="1367"/>
                      <a:pt x="11" y="1367"/>
                    </a:cubicBezTo>
                    <a:cubicBezTo>
                      <a:pt x="34" y="1360"/>
                      <a:pt x="57" y="1351"/>
                      <a:pt x="80" y="1342"/>
                    </a:cubicBezTo>
                    <a:lnTo>
                      <a:pt x="80" y="1342"/>
                    </a:lnTo>
                    <a:cubicBezTo>
                      <a:pt x="97" y="1387"/>
                      <a:pt x="105" y="1428"/>
                      <a:pt x="151" y="1451"/>
                    </a:cubicBezTo>
                    <a:cubicBezTo>
                      <a:pt x="137" y="1410"/>
                      <a:pt x="127" y="1368"/>
                      <a:pt x="119" y="1324"/>
                    </a:cubicBezTo>
                    <a:lnTo>
                      <a:pt x="119" y="1324"/>
                    </a:lnTo>
                    <a:cubicBezTo>
                      <a:pt x="250" y="1263"/>
                      <a:pt x="376" y="1176"/>
                      <a:pt x="485" y="1088"/>
                    </a:cubicBezTo>
                    <a:cubicBezTo>
                      <a:pt x="653" y="977"/>
                      <a:pt x="792" y="837"/>
                      <a:pt x="932" y="670"/>
                    </a:cubicBezTo>
                    <a:cubicBezTo>
                      <a:pt x="1016" y="586"/>
                      <a:pt x="1099" y="475"/>
                      <a:pt x="1155" y="391"/>
                    </a:cubicBezTo>
                    <a:cubicBezTo>
                      <a:pt x="1211" y="307"/>
                      <a:pt x="1211" y="224"/>
                      <a:pt x="1211" y="168"/>
                    </a:cubicBezTo>
                    <a:cubicBezTo>
                      <a:pt x="1183" y="56"/>
                      <a:pt x="1099" y="0"/>
                      <a:pt x="10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2"/>
              <p:cNvSpPr/>
              <p:nvPr/>
            </p:nvSpPr>
            <p:spPr>
              <a:xfrm>
                <a:off x="5412775" y="3409375"/>
                <a:ext cx="28625" cy="18775"/>
              </a:xfrm>
              <a:custGeom>
                <a:avLst/>
                <a:gdLst/>
                <a:ahLst/>
                <a:cxnLst/>
                <a:rect l="l" t="t" r="r" b="b"/>
                <a:pathLst>
                  <a:path w="1145" h="751" extrusionOk="0">
                    <a:moveTo>
                      <a:pt x="377" y="0"/>
                    </a:moveTo>
                    <a:cubicBezTo>
                      <a:pt x="287" y="0"/>
                      <a:pt x="196" y="21"/>
                      <a:pt x="112" y="63"/>
                    </a:cubicBezTo>
                    <a:cubicBezTo>
                      <a:pt x="1" y="147"/>
                      <a:pt x="1" y="286"/>
                      <a:pt x="85" y="370"/>
                    </a:cubicBezTo>
                    <a:cubicBezTo>
                      <a:pt x="140" y="454"/>
                      <a:pt x="196" y="509"/>
                      <a:pt x="280" y="537"/>
                    </a:cubicBezTo>
                    <a:cubicBezTo>
                      <a:pt x="419" y="621"/>
                      <a:pt x="559" y="677"/>
                      <a:pt x="698" y="705"/>
                    </a:cubicBezTo>
                    <a:cubicBezTo>
                      <a:pt x="764" y="737"/>
                      <a:pt x="839" y="751"/>
                      <a:pt x="918" y="751"/>
                    </a:cubicBezTo>
                    <a:cubicBezTo>
                      <a:pt x="973" y="751"/>
                      <a:pt x="1031" y="744"/>
                      <a:pt x="1089" y="733"/>
                    </a:cubicBezTo>
                    <a:cubicBezTo>
                      <a:pt x="1089" y="733"/>
                      <a:pt x="949" y="705"/>
                      <a:pt x="726" y="649"/>
                    </a:cubicBezTo>
                    <a:cubicBezTo>
                      <a:pt x="587" y="593"/>
                      <a:pt x="447" y="537"/>
                      <a:pt x="336" y="454"/>
                    </a:cubicBezTo>
                    <a:cubicBezTo>
                      <a:pt x="224" y="398"/>
                      <a:pt x="57" y="230"/>
                      <a:pt x="168" y="147"/>
                    </a:cubicBezTo>
                    <a:cubicBezTo>
                      <a:pt x="231" y="122"/>
                      <a:pt x="299" y="108"/>
                      <a:pt x="368" y="108"/>
                    </a:cubicBezTo>
                    <a:cubicBezTo>
                      <a:pt x="453" y="108"/>
                      <a:pt x="538" y="128"/>
                      <a:pt x="615" y="175"/>
                    </a:cubicBezTo>
                    <a:cubicBezTo>
                      <a:pt x="726" y="230"/>
                      <a:pt x="838" y="314"/>
                      <a:pt x="921" y="398"/>
                    </a:cubicBezTo>
                    <a:cubicBezTo>
                      <a:pt x="1005" y="509"/>
                      <a:pt x="1089" y="621"/>
                      <a:pt x="1145" y="733"/>
                    </a:cubicBezTo>
                    <a:cubicBezTo>
                      <a:pt x="1145" y="593"/>
                      <a:pt x="1089" y="454"/>
                      <a:pt x="1005" y="342"/>
                    </a:cubicBezTo>
                    <a:cubicBezTo>
                      <a:pt x="894" y="230"/>
                      <a:pt x="782" y="119"/>
                      <a:pt x="642" y="63"/>
                    </a:cubicBezTo>
                    <a:cubicBezTo>
                      <a:pt x="559" y="21"/>
                      <a:pt x="468" y="0"/>
                      <a:pt x="37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2"/>
              <p:cNvSpPr/>
              <p:nvPr/>
            </p:nvSpPr>
            <p:spPr>
              <a:xfrm>
                <a:off x="5228650" y="3517975"/>
                <a:ext cx="98375" cy="30400"/>
              </a:xfrm>
              <a:custGeom>
                <a:avLst/>
                <a:gdLst/>
                <a:ahLst/>
                <a:cxnLst/>
                <a:rect l="l" t="t" r="r" b="b"/>
                <a:pathLst>
                  <a:path w="3935" h="1216" extrusionOk="0">
                    <a:moveTo>
                      <a:pt x="1705" y="1"/>
                    </a:moveTo>
                    <a:cubicBezTo>
                      <a:pt x="1309" y="1"/>
                      <a:pt x="908" y="88"/>
                      <a:pt x="531" y="266"/>
                    </a:cubicBezTo>
                    <a:cubicBezTo>
                      <a:pt x="391" y="322"/>
                      <a:pt x="252" y="434"/>
                      <a:pt x="112" y="518"/>
                    </a:cubicBezTo>
                    <a:cubicBezTo>
                      <a:pt x="84" y="545"/>
                      <a:pt x="28" y="573"/>
                      <a:pt x="0" y="629"/>
                    </a:cubicBezTo>
                    <a:cubicBezTo>
                      <a:pt x="0" y="631"/>
                      <a:pt x="2" y="632"/>
                      <a:pt x="4" y="632"/>
                    </a:cubicBezTo>
                    <a:cubicBezTo>
                      <a:pt x="30" y="632"/>
                      <a:pt x="223" y="477"/>
                      <a:pt x="558" y="322"/>
                    </a:cubicBezTo>
                    <a:cubicBezTo>
                      <a:pt x="913" y="170"/>
                      <a:pt x="1290" y="95"/>
                      <a:pt x="1664" y="95"/>
                    </a:cubicBezTo>
                    <a:cubicBezTo>
                      <a:pt x="2318" y="95"/>
                      <a:pt x="2963" y="325"/>
                      <a:pt x="3460" y="769"/>
                    </a:cubicBezTo>
                    <a:cubicBezTo>
                      <a:pt x="3767" y="1020"/>
                      <a:pt x="3906" y="1215"/>
                      <a:pt x="3934" y="1215"/>
                    </a:cubicBezTo>
                    <a:cubicBezTo>
                      <a:pt x="3906" y="1159"/>
                      <a:pt x="3878" y="1103"/>
                      <a:pt x="3851" y="1048"/>
                    </a:cubicBezTo>
                    <a:cubicBezTo>
                      <a:pt x="3739" y="936"/>
                      <a:pt x="3627" y="824"/>
                      <a:pt x="3516" y="713"/>
                    </a:cubicBezTo>
                    <a:cubicBezTo>
                      <a:pt x="3011" y="243"/>
                      <a:pt x="2364" y="1"/>
                      <a:pt x="170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2"/>
              <p:cNvSpPr/>
              <p:nvPr/>
            </p:nvSpPr>
            <p:spPr>
              <a:xfrm>
                <a:off x="5340950" y="3485525"/>
                <a:ext cx="55125" cy="31450"/>
              </a:xfrm>
              <a:custGeom>
                <a:avLst/>
                <a:gdLst/>
                <a:ahLst/>
                <a:cxnLst/>
                <a:rect l="l" t="t" r="r" b="b"/>
                <a:pathLst>
                  <a:path w="2205" h="1258" extrusionOk="0">
                    <a:moveTo>
                      <a:pt x="2198" y="0"/>
                    </a:moveTo>
                    <a:cubicBezTo>
                      <a:pt x="2136" y="0"/>
                      <a:pt x="1676" y="297"/>
                      <a:pt x="1088" y="644"/>
                    </a:cubicBezTo>
                    <a:cubicBezTo>
                      <a:pt x="474" y="979"/>
                      <a:pt x="0" y="1230"/>
                      <a:pt x="0" y="1258"/>
                    </a:cubicBezTo>
                    <a:cubicBezTo>
                      <a:pt x="391" y="1118"/>
                      <a:pt x="781" y="951"/>
                      <a:pt x="1172" y="728"/>
                    </a:cubicBezTo>
                    <a:cubicBezTo>
                      <a:pt x="1535" y="532"/>
                      <a:pt x="1897" y="281"/>
                      <a:pt x="2204" y="2"/>
                    </a:cubicBezTo>
                    <a:cubicBezTo>
                      <a:pt x="2203" y="1"/>
                      <a:pt x="2201" y="0"/>
                      <a:pt x="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2"/>
              <p:cNvSpPr/>
              <p:nvPr/>
            </p:nvSpPr>
            <p:spPr>
              <a:xfrm>
                <a:off x="5303975" y="3538175"/>
                <a:ext cx="11875" cy="8225"/>
              </a:xfrm>
              <a:custGeom>
                <a:avLst/>
                <a:gdLst/>
                <a:ahLst/>
                <a:cxnLst/>
                <a:rect l="l" t="t" r="r" b="b"/>
                <a:pathLst>
                  <a:path w="475" h="329" extrusionOk="0">
                    <a:moveTo>
                      <a:pt x="42" y="1"/>
                    </a:moveTo>
                    <a:cubicBezTo>
                      <a:pt x="16" y="1"/>
                      <a:pt x="1" y="7"/>
                      <a:pt x="1" y="16"/>
                    </a:cubicBezTo>
                    <a:cubicBezTo>
                      <a:pt x="1" y="44"/>
                      <a:pt x="84" y="100"/>
                      <a:pt x="196" y="184"/>
                    </a:cubicBezTo>
                    <a:cubicBezTo>
                      <a:pt x="317" y="256"/>
                      <a:pt x="396" y="329"/>
                      <a:pt x="433" y="329"/>
                    </a:cubicBezTo>
                    <a:cubicBezTo>
                      <a:pt x="438" y="329"/>
                      <a:pt x="443" y="327"/>
                      <a:pt x="447" y="323"/>
                    </a:cubicBezTo>
                    <a:cubicBezTo>
                      <a:pt x="475" y="323"/>
                      <a:pt x="419" y="184"/>
                      <a:pt x="280" y="100"/>
                    </a:cubicBezTo>
                    <a:cubicBezTo>
                      <a:pt x="187" y="26"/>
                      <a:pt x="94"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2"/>
              <p:cNvSpPr/>
              <p:nvPr/>
            </p:nvSpPr>
            <p:spPr>
              <a:xfrm>
                <a:off x="5279575" y="3528700"/>
                <a:ext cx="11175" cy="4150"/>
              </a:xfrm>
              <a:custGeom>
                <a:avLst/>
                <a:gdLst/>
                <a:ahLst/>
                <a:cxnLst/>
                <a:rect l="l" t="t" r="r" b="b"/>
                <a:pathLst>
                  <a:path w="447" h="166" extrusionOk="0">
                    <a:moveTo>
                      <a:pt x="96" y="1"/>
                    </a:moveTo>
                    <a:cubicBezTo>
                      <a:pt x="37" y="1"/>
                      <a:pt x="0" y="17"/>
                      <a:pt x="0" y="33"/>
                    </a:cubicBezTo>
                    <a:cubicBezTo>
                      <a:pt x="0" y="61"/>
                      <a:pt x="84" y="89"/>
                      <a:pt x="223" y="144"/>
                    </a:cubicBezTo>
                    <a:cubicBezTo>
                      <a:pt x="279" y="158"/>
                      <a:pt x="335" y="165"/>
                      <a:pt x="377" y="165"/>
                    </a:cubicBezTo>
                    <a:cubicBezTo>
                      <a:pt x="419" y="165"/>
                      <a:pt x="446" y="158"/>
                      <a:pt x="446" y="144"/>
                    </a:cubicBezTo>
                    <a:cubicBezTo>
                      <a:pt x="446" y="89"/>
                      <a:pt x="363" y="61"/>
                      <a:pt x="251" y="33"/>
                    </a:cubicBezTo>
                    <a:cubicBezTo>
                      <a:pt x="192" y="9"/>
                      <a:pt x="138" y="1"/>
                      <a:pt x="9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2"/>
              <p:cNvSpPr/>
              <p:nvPr/>
            </p:nvSpPr>
            <p:spPr>
              <a:xfrm>
                <a:off x="5254450" y="3528525"/>
                <a:ext cx="13275" cy="4625"/>
              </a:xfrm>
              <a:custGeom>
                <a:avLst/>
                <a:gdLst/>
                <a:ahLst/>
                <a:cxnLst/>
                <a:rect l="l" t="t" r="r" b="b"/>
                <a:pathLst>
                  <a:path w="531" h="185" extrusionOk="0">
                    <a:moveTo>
                      <a:pt x="373" y="1"/>
                    </a:moveTo>
                    <a:cubicBezTo>
                      <a:pt x="338" y="1"/>
                      <a:pt x="297" y="4"/>
                      <a:pt x="252" y="12"/>
                    </a:cubicBezTo>
                    <a:cubicBezTo>
                      <a:pt x="84" y="40"/>
                      <a:pt x="1" y="151"/>
                      <a:pt x="29" y="179"/>
                    </a:cubicBezTo>
                    <a:cubicBezTo>
                      <a:pt x="29" y="183"/>
                      <a:pt x="31" y="185"/>
                      <a:pt x="35" y="185"/>
                    </a:cubicBezTo>
                    <a:cubicBezTo>
                      <a:pt x="61" y="185"/>
                      <a:pt x="160" y="123"/>
                      <a:pt x="280" y="123"/>
                    </a:cubicBezTo>
                    <a:cubicBezTo>
                      <a:pt x="419" y="96"/>
                      <a:pt x="531" y="123"/>
                      <a:pt x="531" y="68"/>
                    </a:cubicBezTo>
                    <a:cubicBezTo>
                      <a:pt x="531" y="27"/>
                      <a:pt x="471" y="1"/>
                      <a:pt x="3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2"/>
              <p:cNvSpPr/>
              <p:nvPr/>
            </p:nvSpPr>
            <p:spPr>
              <a:xfrm>
                <a:off x="5238425" y="3535500"/>
                <a:ext cx="7000" cy="2700"/>
              </a:xfrm>
              <a:custGeom>
                <a:avLst/>
                <a:gdLst/>
                <a:ahLst/>
                <a:cxnLst/>
                <a:rect l="l" t="t" r="r" b="b"/>
                <a:pathLst>
                  <a:path w="280" h="108" extrusionOk="0">
                    <a:moveTo>
                      <a:pt x="205" y="0"/>
                    </a:moveTo>
                    <a:cubicBezTo>
                      <a:pt x="186" y="0"/>
                      <a:pt x="164" y="4"/>
                      <a:pt x="140" y="12"/>
                    </a:cubicBezTo>
                    <a:cubicBezTo>
                      <a:pt x="56" y="12"/>
                      <a:pt x="0" y="40"/>
                      <a:pt x="0" y="68"/>
                    </a:cubicBezTo>
                    <a:cubicBezTo>
                      <a:pt x="0" y="87"/>
                      <a:pt x="28" y="107"/>
                      <a:pt x="74" y="107"/>
                    </a:cubicBezTo>
                    <a:cubicBezTo>
                      <a:pt x="93" y="107"/>
                      <a:pt x="115" y="104"/>
                      <a:pt x="140" y="96"/>
                    </a:cubicBezTo>
                    <a:cubicBezTo>
                      <a:pt x="223" y="96"/>
                      <a:pt x="279" y="68"/>
                      <a:pt x="279" y="40"/>
                    </a:cubicBezTo>
                    <a:cubicBezTo>
                      <a:pt x="279" y="20"/>
                      <a:pt x="251" y="0"/>
                      <a:pt x="2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2"/>
              <p:cNvSpPr/>
              <p:nvPr/>
            </p:nvSpPr>
            <p:spPr>
              <a:xfrm>
                <a:off x="3867875" y="2519550"/>
                <a:ext cx="1507975" cy="914425"/>
              </a:xfrm>
              <a:custGeom>
                <a:avLst/>
                <a:gdLst/>
                <a:ahLst/>
                <a:cxnLst/>
                <a:rect l="l" t="t" r="r" b="b"/>
                <a:pathLst>
                  <a:path w="60319" h="36577" extrusionOk="0">
                    <a:moveTo>
                      <a:pt x="36660" y="1"/>
                    </a:moveTo>
                    <a:cubicBezTo>
                      <a:pt x="34037" y="1"/>
                      <a:pt x="31526" y="1061"/>
                      <a:pt x="29685" y="2930"/>
                    </a:cubicBezTo>
                    <a:lnTo>
                      <a:pt x="1" y="30941"/>
                    </a:lnTo>
                    <a:lnTo>
                      <a:pt x="21399" y="31220"/>
                    </a:lnTo>
                    <a:lnTo>
                      <a:pt x="36046" y="17968"/>
                    </a:lnTo>
                    <a:lnTo>
                      <a:pt x="50693" y="36577"/>
                    </a:lnTo>
                    <a:lnTo>
                      <a:pt x="60318" y="31025"/>
                    </a:lnTo>
                    <a:lnTo>
                      <a:pt x="45141" y="4911"/>
                    </a:lnTo>
                    <a:cubicBezTo>
                      <a:pt x="43383" y="1870"/>
                      <a:pt x="40147" y="1"/>
                      <a:pt x="3666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2"/>
              <p:cNvSpPr/>
              <p:nvPr/>
            </p:nvSpPr>
            <p:spPr>
              <a:xfrm>
                <a:off x="3623750" y="3183550"/>
                <a:ext cx="1375450" cy="392700"/>
              </a:xfrm>
              <a:custGeom>
                <a:avLst/>
                <a:gdLst/>
                <a:ahLst/>
                <a:cxnLst/>
                <a:rect l="l" t="t" r="r" b="b"/>
                <a:pathLst>
                  <a:path w="55018" h="15708" extrusionOk="0">
                    <a:moveTo>
                      <a:pt x="15206" y="1"/>
                    </a:moveTo>
                    <a:cubicBezTo>
                      <a:pt x="14062" y="1"/>
                      <a:pt x="12946" y="252"/>
                      <a:pt x="11914" y="726"/>
                    </a:cubicBezTo>
                    <a:lnTo>
                      <a:pt x="1033" y="5776"/>
                    </a:lnTo>
                    <a:cubicBezTo>
                      <a:pt x="894" y="6167"/>
                      <a:pt x="1" y="15708"/>
                      <a:pt x="12862" y="15708"/>
                    </a:cubicBezTo>
                    <a:lnTo>
                      <a:pt x="47150" y="15708"/>
                    </a:lnTo>
                    <a:cubicBezTo>
                      <a:pt x="51502" y="15708"/>
                      <a:pt x="55018" y="12193"/>
                      <a:pt x="55018" y="7868"/>
                    </a:cubicBezTo>
                    <a:cubicBezTo>
                      <a:pt x="55018" y="3516"/>
                      <a:pt x="51502" y="1"/>
                      <a:pt x="47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2"/>
              <p:cNvSpPr/>
              <p:nvPr/>
            </p:nvSpPr>
            <p:spPr>
              <a:xfrm>
                <a:off x="4087575" y="3180075"/>
                <a:ext cx="790975" cy="7000"/>
              </a:xfrm>
              <a:custGeom>
                <a:avLst/>
                <a:gdLst/>
                <a:ahLst/>
                <a:cxnLst/>
                <a:rect l="l" t="t" r="r" b="b"/>
                <a:pathLst>
                  <a:path w="31639" h="280" extrusionOk="0">
                    <a:moveTo>
                      <a:pt x="15820" y="0"/>
                    </a:moveTo>
                    <a:cubicBezTo>
                      <a:pt x="7087" y="0"/>
                      <a:pt x="1" y="56"/>
                      <a:pt x="1" y="140"/>
                    </a:cubicBezTo>
                    <a:cubicBezTo>
                      <a:pt x="1" y="224"/>
                      <a:pt x="7087" y="279"/>
                      <a:pt x="15820" y="279"/>
                    </a:cubicBezTo>
                    <a:cubicBezTo>
                      <a:pt x="24552" y="279"/>
                      <a:pt x="31638" y="224"/>
                      <a:pt x="31638" y="140"/>
                    </a:cubicBezTo>
                    <a:cubicBezTo>
                      <a:pt x="31638" y="56"/>
                      <a:pt x="24552" y="0"/>
                      <a:pt x="1582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2"/>
              <p:cNvSpPr/>
              <p:nvPr/>
            </p:nvSpPr>
            <p:spPr>
              <a:xfrm>
                <a:off x="4741175" y="2805525"/>
                <a:ext cx="30650" cy="163250"/>
              </a:xfrm>
              <a:custGeom>
                <a:avLst/>
                <a:gdLst/>
                <a:ahLst/>
                <a:cxnLst/>
                <a:rect l="l" t="t" r="r" b="b"/>
                <a:pathLst>
                  <a:path w="1226" h="6530" extrusionOk="0">
                    <a:moveTo>
                      <a:pt x="191" y="0"/>
                    </a:moveTo>
                    <a:cubicBezTo>
                      <a:pt x="108" y="0"/>
                      <a:pt x="1" y="1496"/>
                      <a:pt x="277" y="3321"/>
                    </a:cubicBezTo>
                    <a:cubicBezTo>
                      <a:pt x="526" y="5116"/>
                      <a:pt x="1048" y="6529"/>
                      <a:pt x="1139" y="6529"/>
                    </a:cubicBezTo>
                    <a:cubicBezTo>
                      <a:pt x="1140" y="6529"/>
                      <a:pt x="1141" y="6529"/>
                      <a:pt x="1142" y="6529"/>
                    </a:cubicBezTo>
                    <a:cubicBezTo>
                      <a:pt x="1226" y="6501"/>
                      <a:pt x="807" y="5078"/>
                      <a:pt x="528" y="3265"/>
                    </a:cubicBezTo>
                    <a:cubicBezTo>
                      <a:pt x="277" y="1479"/>
                      <a:pt x="277" y="1"/>
                      <a:pt x="193" y="1"/>
                    </a:cubicBezTo>
                    <a:cubicBezTo>
                      <a:pt x="193" y="0"/>
                      <a:pt x="192" y="0"/>
                      <a:pt x="19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2"/>
              <p:cNvSpPr/>
              <p:nvPr/>
            </p:nvSpPr>
            <p:spPr>
              <a:xfrm>
                <a:off x="4766925" y="2799950"/>
                <a:ext cx="19550" cy="167425"/>
              </a:xfrm>
              <a:custGeom>
                <a:avLst/>
                <a:gdLst/>
                <a:ahLst/>
                <a:cxnLst/>
                <a:rect l="l" t="t" r="r" b="b"/>
                <a:pathLst>
                  <a:path w="782" h="6697" extrusionOk="0">
                    <a:moveTo>
                      <a:pt x="642" y="0"/>
                    </a:moveTo>
                    <a:cubicBezTo>
                      <a:pt x="530" y="0"/>
                      <a:pt x="503" y="1507"/>
                      <a:pt x="363" y="3348"/>
                    </a:cubicBezTo>
                    <a:cubicBezTo>
                      <a:pt x="196" y="5190"/>
                      <a:pt x="0" y="6696"/>
                      <a:pt x="56" y="6696"/>
                    </a:cubicBezTo>
                    <a:cubicBezTo>
                      <a:pt x="57" y="6696"/>
                      <a:pt x="58" y="6696"/>
                      <a:pt x="59" y="6696"/>
                    </a:cubicBezTo>
                    <a:cubicBezTo>
                      <a:pt x="146" y="6696"/>
                      <a:pt x="476" y="5228"/>
                      <a:pt x="642" y="3376"/>
                    </a:cubicBezTo>
                    <a:cubicBezTo>
                      <a:pt x="782" y="1507"/>
                      <a:pt x="698" y="0"/>
                      <a:pt x="64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2"/>
              <p:cNvSpPr/>
              <p:nvPr/>
            </p:nvSpPr>
            <p:spPr>
              <a:xfrm>
                <a:off x="4044350" y="1453075"/>
                <a:ext cx="595175" cy="321900"/>
              </a:xfrm>
              <a:custGeom>
                <a:avLst/>
                <a:gdLst/>
                <a:ahLst/>
                <a:cxnLst/>
                <a:rect l="l" t="t" r="r" b="b"/>
                <a:pathLst>
                  <a:path w="23807" h="12876" extrusionOk="0">
                    <a:moveTo>
                      <a:pt x="8548" y="0"/>
                    </a:moveTo>
                    <a:cubicBezTo>
                      <a:pt x="7906" y="0"/>
                      <a:pt x="7298" y="165"/>
                      <a:pt x="6863" y="616"/>
                    </a:cubicBezTo>
                    <a:cubicBezTo>
                      <a:pt x="6333" y="1146"/>
                      <a:pt x="6166" y="1955"/>
                      <a:pt x="5552" y="2346"/>
                    </a:cubicBezTo>
                    <a:cubicBezTo>
                      <a:pt x="5245" y="2544"/>
                      <a:pt x="4906" y="2605"/>
                      <a:pt x="4552" y="2605"/>
                    </a:cubicBezTo>
                    <a:cubicBezTo>
                      <a:pt x="3985" y="2605"/>
                      <a:pt x="3378" y="2448"/>
                      <a:pt x="2798" y="2448"/>
                    </a:cubicBezTo>
                    <a:cubicBezTo>
                      <a:pt x="2721" y="2448"/>
                      <a:pt x="2643" y="2451"/>
                      <a:pt x="2567" y="2457"/>
                    </a:cubicBezTo>
                    <a:cubicBezTo>
                      <a:pt x="1562" y="2569"/>
                      <a:pt x="698" y="3238"/>
                      <a:pt x="363" y="4187"/>
                    </a:cubicBezTo>
                    <a:cubicBezTo>
                      <a:pt x="0" y="5136"/>
                      <a:pt x="140" y="6196"/>
                      <a:pt x="698" y="7033"/>
                    </a:cubicBezTo>
                    <a:cubicBezTo>
                      <a:pt x="1004" y="7507"/>
                      <a:pt x="1451" y="7926"/>
                      <a:pt x="1590" y="8456"/>
                    </a:cubicBezTo>
                    <a:cubicBezTo>
                      <a:pt x="1758" y="9209"/>
                      <a:pt x="1339" y="9906"/>
                      <a:pt x="1088" y="10604"/>
                    </a:cubicBezTo>
                    <a:cubicBezTo>
                      <a:pt x="809" y="11301"/>
                      <a:pt x="725" y="12194"/>
                      <a:pt x="1311" y="12668"/>
                    </a:cubicBezTo>
                    <a:cubicBezTo>
                      <a:pt x="1499" y="12811"/>
                      <a:pt x="1710" y="12875"/>
                      <a:pt x="1915" y="12875"/>
                    </a:cubicBezTo>
                    <a:cubicBezTo>
                      <a:pt x="2471" y="12875"/>
                      <a:pt x="2991" y="12407"/>
                      <a:pt x="2929" y="11776"/>
                    </a:cubicBezTo>
                    <a:lnTo>
                      <a:pt x="17549" y="10185"/>
                    </a:lnTo>
                    <a:cubicBezTo>
                      <a:pt x="17780" y="10235"/>
                      <a:pt x="17999" y="10258"/>
                      <a:pt x="18205" y="10258"/>
                    </a:cubicBezTo>
                    <a:cubicBezTo>
                      <a:pt x="19838" y="10258"/>
                      <a:pt x="20698" y="8836"/>
                      <a:pt x="21120" y="8316"/>
                    </a:cubicBezTo>
                    <a:cubicBezTo>
                      <a:pt x="23806" y="4970"/>
                      <a:pt x="21243" y="243"/>
                      <a:pt x="17299" y="243"/>
                    </a:cubicBezTo>
                    <a:cubicBezTo>
                      <a:pt x="16902" y="243"/>
                      <a:pt x="16491" y="291"/>
                      <a:pt x="16070" y="393"/>
                    </a:cubicBezTo>
                    <a:cubicBezTo>
                      <a:pt x="15149" y="616"/>
                      <a:pt x="14284" y="1090"/>
                      <a:pt x="13336" y="1146"/>
                    </a:cubicBezTo>
                    <a:cubicBezTo>
                      <a:pt x="13284" y="1149"/>
                      <a:pt x="13233" y="1150"/>
                      <a:pt x="13182" y="1150"/>
                    </a:cubicBezTo>
                    <a:cubicBezTo>
                      <a:pt x="12097" y="1150"/>
                      <a:pt x="11084" y="600"/>
                      <a:pt x="10072" y="253"/>
                    </a:cubicBezTo>
                    <a:cubicBezTo>
                      <a:pt x="9589" y="105"/>
                      <a:pt x="9058" y="0"/>
                      <a:pt x="8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2"/>
              <p:cNvSpPr/>
              <p:nvPr/>
            </p:nvSpPr>
            <p:spPr>
              <a:xfrm>
                <a:off x="4019925" y="1552150"/>
                <a:ext cx="488250" cy="734800"/>
              </a:xfrm>
              <a:custGeom>
                <a:avLst/>
                <a:gdLst/>
                <a:ahLst/>
                <a:cxnLst/>
                <a:rect l="l" t="t" r="r" b="b"/>
                <a:pathLst>
                  <a:path w="19530" h="29392" extrusionOk="0">
                    <a:moveTo>
                      <a:pt x="5078" y="1"/>
                    </a:moveTo>
                    <a:lnTo>
                      <a:pt x="4799" y="1480"/>
                    </a:lnTo>
                    <a:lnTo>
                      <a:pt x="503" y="23715"/>
                    </a:lnTo>
                    <a:cubicBezTo>
                      <a:pt x="1" y="26310"/>
                      <a:pt x="1814" y="28793"/>
                      <a:pt x="4576" y="29295"/>
                    </a:cubicBezTo>
                    <a:cubicBezTo>
                      <a:pt x="4920" y="29360"/>
                      <a:pt x="5263" y="29392"/>
                      <a:pt x="5600" y="29392"/>
                    </a:cubicBezTo>
                    <a:cubicBezTo>
                      <a:pt x="8001" y="29392"/>
                      <a:pt x="10141" y="27803"/>
                      <a:pt x="10630" y="25529"/>
                    </a:cubicBezTo>
                    <a:cubicBezTo>
                      <a:pt x="11216" y="22794"/>
                      <a:pt x="11858" y="19949"/>
                      <a:pt x="11858" y="19949"/>
                    </a:cubicBezTo>
                    <a:cubicBezTo>
                      <a:pt x="11858" y="19949"/>
                      <a:pt x="11870" y="19949"/>
                      <a:pt x="11895" y="19949"/>
                    </a:cubicBezTo>
                    <a:cubicBezTo>
                      <a:pt x="12283" y="19949"/>
                      <a:pt x="15611" y="19826"/>
                      <a:pt x="17186" y="15652"/>
                    </a:cubicBezTo>
                    <a:cubicBezTo>
                      <a:pt x="18023" y="13448"/>
                      <a:pt x="18693" y="9682"/>
                      <a:pt x="19139" y="6585"/>
                    </a:cubicBezTo>
                    <a:cubicBezTo>
                      <a:pt x="19530" y="3795"/>
                      <a:pt x="17521" y="1256"/>
                      <a:pt x="14731" y="977"/>
                    </a:cubicBezTo>
                    <a:lnTo>
                      <a:pt x="50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2"/>
              <p:cNvSpPr/>
              <p:nvPr/>
            </p:nvSpPr>
            <p:spPr>
              <a:xfrm>
                <a:off x="4415400" y="1754900"/>
                <a:ext cx="32100" cy="29050"/>
              </a:xfrm>
              <a:custGeom>
                <a:avLst/>
                <a:gdLst/>
                <a:ahLst/>
                <a:cxnLst/>
                <a:rect l="l" t="t" r="r" b="b"/>
                <a:pathLst>
                  <a:path w="1284" h="1162" extrusionOk="0">
                    <a:moveTo>
                      <a:pt x="630" y="1"/>
                    </a:moveTo>
                    <a:cubicBezTo>
                      <a:pt x="357" y="1"/>
                      <a:pt x="103" y="209"/>
                      <a:pt x="28" y="484"/>
                    </a:cubicBezTo>
                    <a:cubicBezTo>
                      <a:pt x="0" y="819"/>
                      <a:pt x="223" y="1098"/>
                      <a:pt x="530" y="1153"/>
                    </a:cubicBezTo>
                    <a:cubicBezTo>
                      <a:pt x="565" y="1159"/>
                      <a:pt x="600" y="1162"/>
                      <a:pt x="633" y="1162"/>
                    </a:cubicBezTo>
                    <a:cubicBezTo>
                      <a:pt x="926" y="1162"/>
                      <a:pt x="1178" y="954"/>
                      <a:pt x="1228" y="679"/>
                    </a:cubicBezTo>
                    <a:cubicBezTo>
                      <a:pt x="1284" y="344"/>
                      <a:pt x="1060" y="65"/>
                      <a:pt x="726" y="10"/>
                    </a:cubicBezTo>
                    <a:cubicBezTo>
                      <a:pt x="694" y="4"/>
                      <a:pt x="662" y="1"/>
                      <a:pt x="63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2"/>
              <p:cNvSpPr/>
              <p:nvPr/>
            </p:nvSpPr>
            <p:spPr>
              <a:xfrm>
                <a:off x="4409125" y="1738600"/>
                <a:ext cx="60000" cy="22400"/>
              </a:xfrm>
              <a:custGeom>
                <a:avLst/>
                <a:gdLst/>
                <a:ahLst/>
                <a:cxnLst/>
                <a:rect l="l" t="t" r="r" b="b"/>
                <a:pathLst>
                  <a:path w="2400" h="896" extrusionOk="0">
                    <a:moveTo>
                      <a:pt x="955" y="1"/>
                    </a:moveTo>
                    <a:cubicBezTo>
                      <a:pt x="740" y="1"/>
                      <a:pt x="527" y="44"/>
                      <a:pt x="335" y="131"/>
                    </a:cubicBezTo>
                    <a:cubicBezTo>
                      <a:pt x="112" y="243"/>
                      <a:pt x="0" y="355"/>
                      <a:pt x="28" y="410"/>
                    </a:cubicBezTo>
                    <a:cubicBezTo>
                      <a:pt x="37" y="424"/>
                      <a:pt x="60" y="430"/>
                      <a:pt x="94" y="430"/>
                    </a:cubicBezTo>
                    <a:cubicBezTo>
                      <a:pt x="213" y="430"/>
                      <a:pt x="472" y="363"/>
                      <a:pt x="801" y="363"/>
                    </a:cubicBezTo>
                    <a:cubicBezTo>
                      <a:pt x="942" y="363"/>
                      <a:pt x="1095" y="376"/>
                      <a:pt x="1256" y="410"/>
                    </a:cubicBezTo>
                    <a:cubicBezTo>
                      <a:pt x="1814" y="537"/>
                      <a:pt x="2188" y="896"/>
                      <a:pt x="2314" y="896"/>
                    </a:cubicBezTo>
                    <a:cubicBezTo>
                      <a:pt x="2326" y="896"/>
                      <a:pt x="2336" y="892"/>
                      <a:pt x="2344" y="885"/>
                    </a:cubicBezTo>
                    <a:cubicBezTo>
                      <a:pt x="2400" y="885"/>
                      <a:pt x="2344" y="717"/>
                      <a:pt x="2176" y="522"/>
                    </a:cubicBezTo>
                    <a:cubicBezTo>
                      <a:pt x="1953" y="271"/>
                      <a:pt x="1674" y="104"/>
                      <a:pt x="1339" y="48"/>
                    </a:cubicBezTo>
                    <a:cubicBezTo>
                      <a:pt x="1214" y="16"/>
                      <a:pt x="1084" y="1"/>
                      <a:pt x="9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2"/>
              <p:cNvSpPr/>
              <p:nvPr/>
            </p:nvSpPr>
            <p:spPr>
              <a:xfrm>
                <a:off x="4263350" y="1724225"/>
                <a:ext cx="32100" cy="29050"/>
              </a:xfrm>
              <a:custGeom>
                <a:avLst/>
                <a:gdLst/>
                <a:ahLst/>
                <a:cxnLst/>
                <a:rect l="l" t="t" r="r" b="b"/>
                <a:pathLst>
                  <a:path w="1284" h="1162" extrusionOk="0">
                    <a:moveTo>
                      <a:pt x="651" y="0"/>
                    </a:moveTo>
                    <a:cubicBezTo>
                      <a:pt x="358" y="0"/>
                      <a:pt x="106" y="208"/>
                      <a:pt x="56" y="483"/>
                    </a:cubicBezTo>
                    <a:cubicBezTo>
                      <a:pt x="0" y="818"/>
                      <a:pt x="224" y="1097"/>
                      <a:pt x="558" y="1153"/>
                    </a:cubicBezTo>
                    <a:cubicBezTo>
                      <a:pt x="590" y="1159"/>
                      <a:pt x="622" y="1161"/>
                      <a:pt x="654" y="1161"/>
                    </a:cubicBezTo>
                    <a:cubicBezTo>
                      <a:pt x="926" y="1161"/>
                      <a:pt x="1181" y="954"/>
                      <a:pt x="1256" y="679"/>
                    </a:cubicBezTo>
                    <a:cubicBezTo>
                      <a:pt x="1284" y="344"/>
                      <a:pt x="1060" y="65"/>
                      <a:pt x="754" y="9"/>
                    </a:cubicBezTo>
                    <a:cubicBezTo>
                      <a:pt x="719" y="3"/>
                      <a:pt x="684" y="0"/>
                      <a:pt x="6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2"/>
              <p:cNvSpPr/>
              <p:nvPr/>
            </p:nvSpPr>
            <p:spPr>
              <a:xfrm>
                <a:off x="4253575" y="1709300"/>
                <a:ext cx="59325" cy="22400"/>
              </a:xfrm>
              <a:custGeom>
                <a:avLst/>
                <a:gdLst/>
                <a:ahLst/>
                <a:cxnLst/>
                <a:rect l="l" t="t" r="r" b="b"/>
                <a:pathLst>
                  <a:path w="2373" h="896" extrusionOk="0">
                    <a:moveTo>
                      <a:pt x="937" y="1"/>
                    </a:moveTo>
                    <a:cubicBezTo>
                      <a:pt x="730" y="1"/>
                      <a:pt x="527" y="44"/>
                      <a:pt x="336" y="132"/>
                    </a:cubicBezTo>
                    <a:cubicBezTo>
                      <a:pt x="84" y="243"/>
                      <a:pt x="1" y="355"/>
                      <a:pt x="1" y="411"/>
                    </a:cubicBezTo>
                    <a:cubicBezTo>
                      <a:pt x="10" y="425"/>
                      <a:pt x="33" y="430"/>
                      <a:pt x="66" y="430"/>
                    </a:cubicBezTo>
                    <a:cubicBezTo>
                      <a:pt x="185" y="430"/>
                      <a:pt x="445" y="364"/>
                      <a:pt x="774" y="364"/>
                    </a:cubicBezTo>
                    <a:cubicBezTo>
                      <a:pt x="914" y="364"/>
                      <a:pt x="1068" y="376"/>
                      <a:pt x="1228" y="411"/>
                    </a:cubicBezTo>
                    <a:cubicBezTo>
                      <a:pt x="1812" y="538"/>
                      <a:pt x="2165" y="896"/>
                      <a:pt x="2308" y="896"/>
                    </a:cubicBezTo>
                    <a:cubicBezTo>
                      <a:pt x="2322" y="896"/>
                      <a:pt x="2334" y="892"/>
                      <a:pt x="2344" y="885"/>
                    </a:cubicBezTo>
                    <a:cubicBezTo>
                      <a:pt x="2372" y="857"/>
                      <a:pt x="2344" y="718"/>
                      <a:pt x="2177" y="522"/>
                    </a:cubicBezTo>
                    <a:cubicBezTo>
                      <a:pt x="1954" y="271"/>
                      <a:pt x="1647" y="104"/>
                      <a:pt x="1312" y="48"/>
                    </a:cubicBezTo>
                    <a:cubicBezTo>
                      <a:pt x="1186" y="17"/>
                      <a:pt x="1061" y="1"/>
                      <a:pt x="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2"/>
              <p:cNvSpPr/>
              <p:nvPr/>
            </p:nvSpPr>
            <p:spPr>
              <a:xfrm>
                <a:off x="4344250" y="1727925"/>
                <a:ext cx="43975" cy="138825"/>
              </a:xfrm>
              <a:custGeom>
                <a:avLst/>
                <a:gdLst/>
                <a:ahLst/>
                <a:cxnLst/>
                <a:rect l="l" t="t" r="r" b="b"/>
                <a:pathLst>
                  <a:path w="1759" h="5553" extrusionOk="0">
                    <a:moveTo>
                      <a:pt x="839" y="0"/>
                    </a:moveTo>
                    <a:cubicBezTo>
                      <a:pt x="839" y="0"/>
                      <a:pt x="838" y="0"/>
                      <a:pt x="838" y="0"/>
                    </a:cubicBezTo>
                    <a:cubicBezTo>
                      <a:pt x="754" y="0"/>
                      <a:pt x="921" y="1535"/>
                      <a:pt x="1228" y="3432"/>
                    </a:cubicBezTo>
                    <a:cubicBezTo>
                      <a:pt x="1312" y="3906"/>
                      <a:pt x="1396" y="4353"/>
                      <a:pt x="1451" y="4771"/>
                    </a:cubicBezTo>
                    <a:cubicBezTo>
                      <a:pt x="1507" y="4911"/>
                      <a:pt x="1507" y="5106"/>
                      <a:pt x="1451" y="5273"/>
                    </a:cubicBezTo>
                    <a:cubicBezTo>
                      <a:pt x="1396" y="5357"/>
                      <a:pt x="1256" y="5357"/>
                      <a:pt x="1089" y="5357"/>
                    </a:cubicBezTo>
                    <a:cubicBezTo>
                      <a:pt x="876" y="5324"/>
                      <a:pt x="664" y="5311"/>
                      <a:pt x="451" y="5311"/>
                    </a:cubicBezTo>
                    <a:cubicBezTo>
                      <a:pt x="301" y="5311"/>
                      <a:pt x="151" y="5318"/>
                      <a:pt x="1" y="5329"/>
                    </a:cubicBezTo>
                    <a:cubicBezTo>
                      <a:pt x="363" y="5441"/>
                      <a:pt x="698" y="5524"/>
                      <a:pt x="1061" y="5552"/>
                    </a:cubicBezTo>
                    <a:lnTo>
                      <a:pt x="1340" y="5552"/>
                    </a:lnTo>
                    <a:cubicBezTo>
                      <a:pt x="1479" y="5552"/>
                      <a:pt x="1591" y="5469"/>
                      <a:pt x="1647" y="5385"/>
                    </a:cubicBezTo>
                    <a:cubicBezTo>
                      <a:pt x="1758" y="5162"/>
                      <a:pt x="1758" y="4939"/>
                      <a:pt x="1702" y="4715"/>
                    </a:cubicBezTo>
                    <a:cubicBezTo>
                      <a:pt x="1647" y="4297"/>
                      <a:pt x="1563" y="3851"/>
                      <a:pt x="1507" y="3404"/>
                    </a:cubicBezTo>
                    <a:cubicBezTo>
                      <a:pt x="1203" y="1524"/>
                      <a:pt x="899" y="0"/>
                      <a:pt x="8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2"/>
              <p:cNvSpPr/>
              <p:nvPr/>
            </p:nvSpPr>
            <p:spPr>
              <a:xfrm>
                <a:off x="4171275" y="1977625"/>
                <a:ext cx="145100" cy="99750"/>
              </a:xfrm>
              <a:custGeom>
                <a:avLst/>
                <a:gdLst/>
                <a:ahLst/>
                <a:cxnLst/>
                <a:rect l="l" t="t" r="r" b="b"/>
                <a:pathLst>
                  <a:path w="5804" h="3990" extrusionOk="0">
                    <a:moveTo>
                      <a:pt x="1" y="0"/>
                    </a:moveTo>
                    <a:cubicBezTo>
                      <a:pt x="1" y="1"/>
                      <a:pt x="838" y="3460"/>
                      <a:pt x="5525" y="3990"/>
                    </a:cubicBezTo>
                    <a:lnTo>
                      <a:pt x="5804" y="2930"/>
                    </a:lnTo>
                    <a:cubicBezTo>
                      <a:pt x="3655" y="2511"/>
                      <a:pt x="1647" y="1507"/>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2"/>
              <p:cNvSpPr/>
              <p:nvPr/>
            </p:nvSpPr>
            <p:spPr>
              <a:xfrm>
                <a:off x="4289850" y="1862450"/>
                <a:ext cx="48150" cy="53725"/>
              </a:xfrm>
              <a:custGeom>
                <a:avLst/>
                <a:gdLst/>
                <a:ahLst/>
                <a:cxnLst/>
                <a:rect l="l" t="t" r="r" b="b"/>
                <a:pathLst>
                  <a:path w="1926" h="2149" extrusionOk="0">
                    <a:moveTo>
                      <a:pt x="216" y="1"/>
                    </a:moveTo>
                    <a:cubicBezTo>
                      <a:pt x="180" y="1"/>
                      <a:pt x="82" y="164"/>
                      <a:pt x="56" y="422"/>
                    </a:cubicBezTo>
                    <a:cubicBezTo>
                      <a:pt x="0" y="813"/>
                      <a:pt x="140" y="1204"/>
                      <a:pt x="363" y="1511"/>
                    </a:cubicBezTo>
                    <a:cubicBezTo>
                      <a:pt x="642" y="1845"/>
                      <a:pt x="1005" y="2068"/>
                      <a:pt x="1395" y="2124"/>
                    </a:cubicBezTo>
                    <a:cubicBezTo>
                      <a:pt x="1491" y="2142"/>
                      <a:pt x="1575" y="2148"/>
                      <a:pt x="1646" y="2148"/>
                    </a:cubicBezTo>
                    <a:cubicBezTo>
                      <a:pt x="1805" y="2148"/>
                      <a:pt x="1898" y="2116"/>
                      <a:pt x="1898" y="2096"/>
                    </a:cubicBezTo>
                    <a:cubicBezTo>
                      <a:pt x="1926" y="2013"/>
                      <a:pt x="1172" y="1929"/>
                      <a:pt x="698" y="1315"/>
                    </a:cubicBezTo>
                    <a:cubicBezTo>
                      <a:pt x="196" y="701"/>
                      <a:pt x="335" y="4"/>
                      <a:pt x="224" y="4"/>
                    </a:cubicBezTo>
                    <a:cubicBezTo>
                      <a:pt x="222" y="2"/>
                      <a:pt x="219" y="1"/>
                      <a:pt x="2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2"/>
              <p:cNvSpPr/>
              <p:nvPr/>
            </p:nvSpPr>
            <p:spPr>
              <a:xfrm>
                <a:off x="4254275" y="1650625"/>
                <a:ext cx="75350" cy="21350"/>
              </a:xfrm>
              <a:custGeom>
                <a:avLst/>
                <a:gdLst/>
                <a:ahLst/>
                <a:cxnLst/>
                <a:rect l="l" t="t" r="r" b="b"/>
                <a:pathLst>
                  <a:path w="3014" h="854" extrusionOk="0">
                    <a:moveTo>
                      <a:pt x="1303" y="0"/>
                    </a:moveTo>
                    <a:cubicBezTo>
                      <a:pt x="1003" y="0"/>
                      <a:pt x="702" y="54"/>
                      <a:pt x="419" y="163"/>
                    </a:cubicBezTo>
                    <a:cubicBezTo>
                      <a:pt x="140" y="303"/>
                      <a:pt x="1" y="414"/>
                      <a:pt x="29" y="498"/>
                    </a:cubicBezTo>
                    <a:cubicBezTo>
                      <a:pt x="112" y="665"/>
                      <a:pt x="726" y="609"/>
                      <a:pt x="1507" y="665"/>
                    </a:cubicBezTo>
                    <a:cubicBezTo>
                      <a:pt x="2072" y="728"/>
                      <a:pt x="2559" y="854"/>
                      <a:pt x="2802" y="854"/>
                    </a:cubicBezTo>
                    <a:cubicBezTo>
                      <a:pt x="2883" y="854"/>
                      <a:pt x="2937" y="840"/>
                      <a:pt x="2958" y="805"/>
                    </a:cubicBezTo>
                    <a:cubicBezTo>
                      <a:pt x="3014" y="721"/>
                      <a:pt x="2902" y="554"/>
                      <a:pt x="2651" y="386"/>
                    </a:cubicBezTo>
                    <a:cubicBezTo>
                      <a:pt x="2243" y="131"/>
                      <a:pt x="1773" y="0"/>
                      <a:pt x="13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2"/>
              <p:cNvSpPr/>
              <p:nvPr/>
            </p:nvSpPr>
            <p:spPr>
              <a:xfrm>
                <a:off x="4417475" y="1691125"/>
                <a:ext cx="55825" cy="23625"/>
              </a:xfrm>
              <a:custGeom>
                <a:avLst/>
                <a:gdLst/>
                <a:ahLst/>
                <a:cxnLst/>
                <a:rect l="l" t="t" r="r" b="b"/>
                <a:pathLst>
                  <a:path w="2233" h="945" extrusionOk="0">
                    <a:moveTo>
                      <a:pt x="893" y="1"/>
                    </a:moveTo>
                    <a:cubicBezTo>
                      <a:pt x="707" y="1"/>
                      <a:pt x="522" y="38"/>
                      <a:pt x="336" y="105"/>
                    </a:cubicBezTo>
                    <a:cubicBezTo>
                      <a:pt x="113" y="189"/>
                      <a:pt x="1" y="329"/>
                      <a:pt x="57" y="412"/>
                    </a:cubicBezTo>
                    <a:cubicBezTo>
                      <a:pt x="113" y="580"/>
                      <a:pt x="559" y="552"/>
                      <a:pt x="1089" y="691"/>
                    </a:cubicBezTo>
                    <a:cubicBezTo>
                      <a:pt x="1518" y="782"/>
                      <a:pt x="1855" y="945"/>
                      <a:pt x="2043" y="945"/>
                    </a:cubicBezTo>
                    <a:cubicBezTo>
                      <a:pt x="2087" y="945"/>
                      <a:pt x="2123" y="936"/>
                      <a:pt x="2149" y="914"/>
                    </a:cubicBezTo>
                    <a:cubicBezTo>
                      <a:pt x="2233" y="859"/>
                      <a:pt x="2205" y="691"/>
                      <a:pt x="2038" y="496"/>
                    </a:cubicBezTo>
                    <a:cubicBezTo>
                      <a:pt x="1842" y="273"/>
                      <a:pt x="1563" y="105"/>
                      <a:pt x="1256" y="50"/>
                    </a:cubicBezTo>
                    <a:cubicBezTo>
                      <a:pt x="1135" y="17"/>
                      <a:pt x="1014"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2"/>
              <p:cNvSpPr/>
              <p:nvPr/>
            </p:nvSpPr>
            <p:spPr>
              <a:xfrm>
                <a:off x="4084100" y="1531225"/>
                <a:ext cx="441525" cy="210025"/>
              </a:xfrm>
              <a:custGeom>
                <a:avLst/>
                <a:gdLst/>
                <a:ahLst/>
                <a:cxnLst/>
                <a:rect l="l" t="t" r="r" b="b"/>
                <a:pathLst>
                  <a:path w="17661" h="8401" extrusionOk="0">
                    <a:moveTo>
                      <a:pt x="1897" y="1"/>
                    </a:moveTo>
                    <a:cubicBezTo>
                      <a:pt x="1897" y="1"/>
                      <a:pt x="0" y="7952"/>
                      <a:pt x="1563" y="8371"/>
                    </a:cubicBezTo>
                    <a:cubicBezTo>
                      <a:pt x="1641" y="8391"/>
                      <a:pt x="1717" y="8401"/>
                      <a:pt x="1790" y="8401"/>
                    </a:cubicBezTo>
                    <a:cubicBezTo>
                      <a:pt x="3206" y="8401"/>
                      <a:pt x="3711" y="4744"/>
                      <a:pt x="3711" y="4744"/>
                    </a:cubicBezTo>
                    <a:cubicBezTo>
                      <a:pt x="5859" y="4493"/>
                      <a:pt x="6333" y="2400"/>
                      <a:pt x="6919" y="2065"/>
                    </a:cubicBezTo>
                    <a:cubicBezTo>
                      <a:pt x="6997" y="2025"/>
                      <a:pt x="7106" y="2005"/>
                      <a:pt x="7240" y="2005"/>
                    </a:cubicBezTo>
                    <a:cubicBezTo>
                      <a:pt x="8113" y="2005"/>
                      <a:pt x="10069" y="2837"/>
                      <a:pt x="11690" y="4046"/>
                    </a:cubicBezTo>
                    <a:cubicBezTo>
                      <a:pt x="13370" y="5282"/>
                      <a:pt x="14963" y="5535"/>
                      <a:pt x="15986" y="5535"/>
                    </a:cubicBezTo>
                    <a:cubicBezTo>
                      <a:pt x="16695" y="5535"/>
                      <a:pt x="17130" y="5413"/>
                      <a:pt x="17130" y="5413"/>
                    </a:cubicBezTo>
                    <a:lnTo>
                      <a:pt x="17660" y="3265"/>
                    </a:lnTo>
                    <a:lnTo>
                      <a:pt x="14703" y="1870"/>
                    </a:lnTo>
                    <a:lnTo>
                      <a:pt x="10769" y="615"/>
                    </a:lnTo>
                    <a:lnTo>
                      <a:pt x="6333" y="670"/>
                    </a:lnTo>
                    <a:lnTo>
                      <a:pt x="189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2"/>
              <p:cNvSpPr/>
              <p:nvPr/>
            </p:nvSpPr>
            <p:spPr>
              <a:xfrm>
                <a:off x="4135000" y="1500050"/>
                <a:ext cx="33525" cy="21450"/>
              </a:xfrm>
              <a:custGeom>
                <a:avLst/>
                <a:gdLst/>
                <a:ahLst/>
                <a:cxnLst/>
                <a:rect l="l" t="t" r="r" b="b"/>
                <a:pathLst>
                  <a:path w="1341" h="858" extrusionOk="0">
                    <a:moveTo>
                      <a:pt x="186" y="1"/>
                    </a:moveTo>
                    <a:cubicBezTo>
                      <a:pt x="72" y="1"/>
                      <a:pt x="1" y="24"/>
                      <a:pt x="1" y="48"/>
                    </a:cubicBezTo>
                    <a:cubicBezTo>
                      <a:pt x="1" y="132"/>
                      <a:pt x="336" y="188"/>
                      <a:pt x="670" y="383"/>
                    </a:cubicBezTo>
                    <a:cubicBezTo>
                      <a:pt x="1005" y="606"/>
                      <a:pt x="1201" y="857"/>
                      <a:pt x="1284" y="857"/>
                    </a:cubicBezTo>
                    <a:cubicBezTo>
                      <a:pt x="1340" y="829"/>
                      <a:pt x="1201" y="439"/>
                      <a:pt x="810" y="188"/>
                    </a:cubicBezTo>
                    <a:cubicBezTo>
                      <a:pt x="570" y="44"/>
                      <a:pt x="339"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2"/>
              <p:cNvSpPr/>
              <p:nvPr/>
            </p:nvSpPr>
            <p:spPr>
              <a:xfrm>
                <a:off x="4165750" y="1474700"/>
                <a:ext cx="11125" cy="51700"/>
              </a:xfrm>
              <a:custGeom>
                <a:avLst/>
                <a:gdLst/>
                <a:ahLst/>
                <a:cxnLst/>
                <a:rect l="l" t="t" r="r" b="b"/>
                <a:pathLst>
                  <a:path w="445" h="2068" extrusionOk="0">
                    <a:moveTo>
                      <a:pt x="355" y="1"/>
                    </a:moveTo>
                    <a:cubicBezTo>
                      <a:pt x="291" y="1"/>
                      <a:pt x="81" y="413"/>
                      <a:pt x="54" y="1034"/>
                    </a:cubicBezTo>
                    <a:cubicBezTo>
                      <a:pt x="0" y="1656"/>
                      <a:pt x="260" y="2068"/>
                      <a:pt x="327" y="2068"/>
                    </a:cubicBezTo>
                    <a:cubicBezTo>
                      <a:pt x="330" y="2068"/>
                      <a:pt x="332" y="2067"/>
                      <a:pt x="333" y="2067"/>
                    </a:cubicBezTo>
                    <a:cubicBezTo>
                      <a:pt x="417" y="2039"/>
                      <a:pt x="250" y="1620"/>
                      <a:pt x="277" y="1062"/>
                    </a:cubicBezTo>
                    <a:cubicBezTo>
                      <a:pt x="333" y="476"/>
                      <a:pt x="445" y="30"/>
                      <a:pt x="361" y="2"/>
                    </a:cubicBezTo>
                    <a:cubicBezTo>
                      <a:pt x="359" y="1"/>
                      <a:pt x="357" y="1"/>
                      <a:pt x="3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2"/>
              <p:cNvSpPr/>
              <p:nvPr/>
            </p:nvSpPr>
            <p:spPr>
              <a:xfrm>
                <a:off x="4045725" y="1689350"/>
                <a:ext cx="88625" cy="106800"/>
              </a:xfrm>
              <a:custGeom>
                <a:avLst/>
                <a:gdLst/>
                <a:ahLst/>
                <a:cxnLst/>
                <a:rect l="l" t="t" r="r" b="b"/>
                <a:pathLst>
                  <a:path w="3545" h="4272" extrusionOk="0">
                    <a:moveTo>
                      <a:pt x="2142" y="0"/>
                    </a:moveTo>
                    <a:cubicBezTo>
                      <a:pt x="1484" y="0"/>
                      <a:pt x="784" y="341"/>
                      <a:pt x="503" y="1627"/>
                    </a:cubicBezTo>
                    <a:cubicBezTo>
                      <a:pt x="1" y="3923"/>
                      <a:pt x="1979" y="4271"/>
                      <a:pt x="2572" y="4271"/>
                    </a:cubicBezTo>
                    <a:cubicBezTo>
                      <a:pt x="2671" y="4271"/>
                      <a:pt x="2731" y="4262"/>
                      <a:pt x="2735" y="4250"/>
                    </a:cubicBezTo>
                    <a:cubicBezTo>
                      <a:pt x="2763" y="4166"/>
                      <a:pt x="3544" y="427"/>
                      <a:pt x="3544" y="427"/>
                    </a:cubicBezTo>
                    <a:cubicBezTo>
                      <a:pt x="3515" y="398"/>
                      <a:pt x="2853" y="0"/>
                      <a:pt x="21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2"/>
              <p:cNvSpPr/>
              <p:nvPr/>
            </p:nvSpPr>
            <p:spPr>
              <a:xfrm>
                <a:off x="4072250" y="1710400"/>
                <a:ext cx="32800" cy="58975"/>
              </a:xfrm>
              <a:custGeom>
                <a:avLst/>
                <a:gdLst/>
                <a:ahLst/>
                <a:cxnLst/>
                <a:rect l="l" t="t" r="r" b="b"/>
                <a:pathLst>
                  <a:path w="1312" h="2359" extrusionOk="0">
                    <a:moveTo>
                      <a:pt x="940" y="0"/>
                    </a:moveTo>
                    <a:cubicBezTo>
                      <a:pt x="716" y="0"/>
                      <a:pt x="521" y="132"/>
                      <a:pt x="418" y="311"/>
                    </a:cubicBezTo>
                    <a:cubicBezTo>
                      <a:pt x="251" y="506"/>
                      <a:pt x="140" y="729"/>
                      <a:pt x="84" y="1008"/>
                    </a:cubicBezTo>
                    <a:cubicBezTo>
                      <a:pt x="0" y="1538"/>
                      <a:pt x="167" y="2096"/>
                      <a:pt x="530" y="2292"/>
                    </a:cubicBezTo>
                    <a:cubicBezTo>
                      <a:pt x="607" y="2338"/>
                      <a:pt x="684" y="2358"/>
                      <a:pt x="765" y="2358"/>
                    </a:cubicBezTo>
                    <a:cubicBezTo>
                      <a:pt x="832" y="2358"/>
                      <a:pt x="901" y="2345"/>
                      <a:pt x="976" y="2320"/>
                    </a:cubicBezTo>
                    <a:cubicBezTo>
                      <a:pt x="1060" y="2292"/>
                      <a:pt x="1088" y="2236"/>
                      <a:pt x="1088" y="2236"/>
                    </a:cubicBezTo>
                    <a:lnTo>
                      <a:pt x="1088" y="2236"/>
                    </a:lnTo>
                    <a:cubicBezTo>
                      <a:pt x="1088" y="2236"/>
                      <a:pt x="1032" y="2236"/>
                      <a:pt x="949" y="2264"/>
                    </a:cubicBezTo>
                    <a:cubicBezTo>
                      <a:pt x="911" y="2271"/>
                      <a:pt x="876" y="2275"/>
                      <a:pt x="842" y="2275"/>
                    </a:cubicBezTo>
                    <a:cubicBezTo>
                      <a:pt x="749" y="2275"/>
                      <a:pt x="668" y="2249"/>
                      <a:pt x="586" y="2208"/>
                    </a:cubicBezTo>
                    <a:cubicBezTo>
                      <a:pt x="335" y="2041"/>
                      <a:pt x="195" y="1538"/>
                      <a:pt x="279" y="1036"/>
                    </a:cubicBezTo>
                    <a:cubicBezTo>
                      <a:pt x="335" y="813"/>
                      <a:pt x="418" y="590"/>
                      <a:pt x="558" y="422"/>
                    </a:cubicBezTo>
                    <a:cubicBezTo>
                      <a:pt x="642" y="255"/>
                      <a:pt x="809" y="143"/>
                      <a:pt x="976" y="116"/>
                    </a:cubicBezTo>
                    <a:cubicBezTo>
                      <a:pt x="1116" y="116"/>
                      <a:pt x="1200" y="199"/>
                      <a:pt x="1228" y="311"/>
                    </a:cubicBezTo>
                    <a:cubicBezTo>
                      <a:pt x="1255" y="395"/>
                      <a:pt x="1228" y="450"/>
                      <a:pt x="1228" y="450"/>
                    </a:cubicBezTo>
                    <a:cubicBezTo>
                      <a:pt x="1228" y="450"/>
                      <a:pt x="1311" y="422"/>
                      <a:pt x="1311" y="311"/>
                    </a:cubicBezTo>
                    <a:cubicBezTo>
                      <a:pt x="1311" y="227"/>
                      <a:pt x="1283" y="171"/>
                      <a:pt x="1228" y="116"/>
                    </a:cubicBezTo>
                    <a:cubicBezTo>
                      <a:pt x="1172" y="32"/>
                      <a:pt x="1088" y="4"/>
                      <a:pt x="1004" y="4"/>
                    </a:cubicBezTo>
                    <a:cubicBezTo>
                      <a:pt x="983" y="2"/>
                      <a:pt x="962" y="0"/>
                      <a:pt x="9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2"/>
              <p:cNvSpPr/>
              <p:nvPr/>
            </p:nvSpPr>
            <p:spPr>
              <a:xfrm>
                <a:off x="4209650" y="1665100"/>
                <a:ext cx="146475" cy="147250"/>
              </a:xfrm>
              <a:custGeom>
                <a:avLst/>
                <a:gdLst/>
                <a:ahLst/>
                <a:cxnLst/>
                <a:rect l="l" t="t" r="r" b="b"/>
                <a:pathLst>
                  <a:path w="5859" h="5890" extrusionOk="0">
                    <a:moveTo>
                      <a:pt x="2971" y="0"/>
                    </a:moveTo>
                    <a:cubicBezTo>
                      <a:pt x="2638" y="0"/>
                      <a:pt x="2303" y="56"/>
                      <a:pt x="1981" y="170"/>
                    </a:cubicBezTo>
                    <a:cubicBezTo>
                      <a:pt x="1423" y="365"/>
                      <a:pt x="949" y="728"/>
                      <a:pt x="586" y="1202"/>
                    </a:cubicBezTo>
                    <a:cubicBezTo>
                      <a:pt x="223" y="1704"/>
                      <a:pt x="0" y="2318"/>
                      <a:pt x="0" y="2932"/>
                    </a:cubicBezTo>
                    <a:cubicBezTo>
                      <a:pt x="0" y="3574"/>
                      <a:pt x="223" y="4187"/>
                      <a:pt x="586" y="4690"/>
                    </a:cubicBezTo>
                    <a:cubicBezTo>
                      <a:pt x="1161" y="5478"/>
                      <a:pt x="2055" y="5889"/>
                      <a:pt x="2960" y="5889"/>
                    </a:cubicBezTo>
                    <a:cubicBezTo>
                      <a:pt x="3593" y="5889"/>
                      <a:pt x="4232" y="5689"/>
                      <a:pt x="4771" y="5275"/>
                    </a:cubicBezTo>
                    <a:cubicBezTo>
                      <a:pt x="5301" y="4857"/>
                      <a:pt x="5664" y="4271"/>
                      <a:pt x="5803" y="3629"/>
                    </a:cubicBezTo>
                    <a:cubicBezTo>
                      <a:pt x="5831" y="3462"/>
                      <a:pt x="5859" y="3295"/>
                      <a:pt x="5859" y="3099"/>
                    </a:cubicBezTo>
                    <a:cubicBezTo>
                      <a:pt x="5859" y="3044"/>
                      <a:pt x="5859" y="2988"/>
                      <a:pt x="5831" y="2932"/>
                    </a:cubicBezTo>
                    <a:cubicBezTo>
                      <a:pt x="5803" y="2932"/>
                      <a:pt x="5803" y="3183"/>
                      <a:pt x="5691" y="3602"/>
                    </a:cubicBezTo>
                    <a:cubicBezTo>
                      <a:pt x="5524" y="4215"/>
                      <a:pt x="5161" y="4745"/>
                      <a:pt x="4631" y="5108"/>
                    </a:cubicBezTo>
                    <a:cubicBezTo>
                      <a:pt x="4131" y="5484"/>
                      <a:pt x="3571" y="5653"/>
                      <a:pt x="3024" y="5653"/>
                    </a:cubicBezTo>
                    <a:cubicBezTo>
                      <a:pt x="1622" y="5653"/>
                      <a:pt x="307" y="4538"/>
                      <a:pt x="307" y="2932"/>
                    </a:cubicBezTo>
                    <a:cubicBezTo>
                      <a:pt x="307" y="1326"/>
                      <a:pt x="1622" y="211"/>
                      <a:pt x="3024" y="211"/>
                    </a:cubicBezTo>
                    <a:cubicBezTo>
                      <a:pt x="3571" y="211"/>
                      <a:pt x="4131" y="380"/>
                      <a:pt x="4631" y="756"/>
                    </a:cubicBezTo>
                    <a:cubicBezTo>
                      <a:pt x="5134" y="1118"/>
                      <a:pt x="5524" y="1649"/>
                      <a:pt x="5691" y="2234"/>
                    </a:cubicBezTo>
                    <a:cubicBezTo>
                      <a:pt x="5803" y="2681"/>
                      <a:pt x="5803" y="2932"/>
                      <a:pt x="5831" y="2932"/>
                    </a:cubicBezTo>
                    <a:cubicBezTo>
                      <a:pt x="5859" y="2876"/>
                      <a:pt x="5859" y="2820"/>
                      <a:pt x="5859" y="2765"/>
                    </a:cubicBezTo>
                    <a:cubicBezTo>
                      <a:pt x="5859" y="2597"/>
                      <a:pt x="5831" y="2430"/>
                      <a:pt x="5803" y="2262"/>
                    </a:cubicBezTo>
                    <a:cubicBezTo>
                      <a:pt x="5664" y="1593"/>
                      <a:pt x="5301" y="1035"/>
                      <a:pt x="4771" y="616"/>
                    </a:cubicBezTo>
                    <a:cubicBezTo>
                      <a:pt x="4255" y="211"/>
                      <a:pt x="3618" y="0"/>
                      <a:pt x="297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2"/>
              <p:cNvSpPr/>
              <p:nvPr/>
            </p:nvSpPr>
            <p:spPr>
              <a:xfrm>
                <a:off x="4375650" y="1695150"/>
                <a:ext cx="151375" cy="147875"/>
              </a:xfrm>
              <a:custGeom>
                <a:avLst/>
                <a:gdLst/>
                <a:ahLst/>
                <a:cxnLst/>
                <a:rect l="l" t="t" r="r" b="b"/>
                <a:pathLst>
                  <a:path w="6055" h="5915" extrusionOk="0">
                    <a:moveTo>
                      <a:pt x="3214" y="237"/>
                    </a:moveTo>
                    <a:cubicBezTo>
                      <a:pt x="3764" y="237"/>
                      <a:pt x="4326" y="406"/>
                      <a:pt x="4827" y="781"/>
                    </a:cubicBezTo>
                    <a:cubicBezTo>
                      <a:pt x="5329" y="1144"/>
                      <a:pt x="5691" y="1674"/>
                      <a:pt x="5887" y="2288"/>
                    </a:cubicBezTo>
                    <a:cubicBezTo>
                      <a:pt x="5981" y="2664"/>
                      <a:pt x="5996" y="2901"/>
                      <a:pt x="6015" y="2967"/>
                    </a:cubicBezTo>
                    <a:lnTo>
                      <a:pt x="6015" y="2967"/>
                    </a:lnTo>
                    <a:cubicBezTo>
                      <a:pt x="5996" y="3022"/>
                      <a:pt x="5981" y="3275"/>
                      <a:pt x="5887" y="3627"/>
                    </a:cubicBezTo>
                    <a:cubicBezTo>
                      <a:pt x="5691" y="4241"/>
                      <a:pt x="5329" y="4771"/>
                      <a:pt x="4827" y="5134"/>
                    </a:cubicBezTo>
                    <a:cubicBezTo>
                      <a:pt x="4326" y="5509"/>
                      <a:pt x="3764" y="5678"/>
                      <a:pt x="3214" y="5678"/>
                    </a:cubicBezTo>
                    <a:cubicBezTo>
                      <a:pt x="1803" y="5678"/>
                      <a:pt x="474" y="4564"/>
                      <a:pt x="474" y="2957"/>
                    </a:cubicBezTo>
                    <a:cubicBezTo>
                      <a:pt x="474" y="1351"/>
                      <a:pt x="1803" y="237"/>
                      <a:pt x="3214" y="237"/>
                    </a:cubicBezTo>
                    <a:close/>
                    <a:moveTo>
                      <a:pt x="3156" y="0"/>
                    </a:moveTo>
                    <a:cubicBezTo>
                      <a:pt x="2250" y="0"/>
                      <a:pt x="1356" y="411"/>
                      <a:pt x="781" y="1200"/>
                    </a:cubicBezTo>
                    <a:cubicBezTo>
                      <a:pt x="0" y="2232"/>
                      <a:pt x="0" y="3683"/>
                      <a:pt x="781" y="4715"/>
                    </a:cubicBezTo>
                    <a:cubicBezTo>
                      <a:pt x="1356" y="5504"/>
                      <a:pt x="2250" y="5915"/>
                      <a:pt x="3156" y="5915"/>
                    </a:cubicBezTo>
                    <a:cubicBezTo>
                      <a:pt x="3788" y="5915"/>
                      <a:pt x="4427" y="5714"/>
                      <a:pt x="4966" y="5301"/>
                    </a:cubicBezTo>
                    <a:cubicBezTo>
                      <a:pt x="5468" y="4883"/>
                      <a:pt x="5831" y="4325"/>
                      <a:pt x="5970" y="3655"/>
                    </a:cubicBezTo>
                    <a:cubicBezTo>
                      <a:pt x="6026" y="3488"/>
                      <a:pt x="6026" y="3320"/>
                      <a:pt x="6026" y="3153"/>
                    </a:cubicBezTo>
                    <a:cubicBezTo>
                      <a:pt x="6026" y="3013"/>
                      <a:pt x="6054" y="2985"/>
                      <a:pt x="6026" y="2957"/>
                    </a:cubicBezTo>
                    <a:cubicBezTo>
                      <a:pt x="6026" y="2922"/>
                      <a:pt x="6026" y="2854"/>
                      <a:pt x="6026" y="2762"/>
                    </a:cubicBezTo>
                    <a:cubicBezTo>
                      <a:pt x="6026" y="2595"/>
                      <a:pt x="6026" y="2427"/>
                      <a:pt x="5970" y="2260"/>
                    </a:cubicBezTo>
                    <a:cubicBezTo>
                      <a:pt x="5831" y="1618"/>
                      <a:pt x="5468" y="1032"/>
                      <a:pt x="4966" y="614"/>
                    </a:cubicBezTo>
                    <a:cubicBezTo>
                      <a:pt x="4427" y="201"/>
                      <a:pt x="3788" y="0"/>
                      <a:pt x="315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2"/>
              <p:cNvSpPr/>
              <p:nvPr/>
            </p:nvSpPr>
            <p:spPr>
              <a:xfrm>
                <a:off x="4136400" y="1695850"/>
                <a:ext cx="85125" cy="7000"/>
              </a:xfrm>
              <a:custGeom>
                <a:avLst/>
                <a:gdLst/>
                <a:ahLst/>
                <a:cxnLst/>
                <a:rect l="l" t="t" r="r" b="b"/>
                <a:pathLst>
                  <a:path w="3405" h="280" extrusionOk="0">
                    <a:moveTo>
                      <a:pt x="1703" y="0"/>
                    </a:moveTo>
                    <a:cubicBezTo>
                      <a:pt x="754" y="0"/>
                      <a:pt x="1" y="84"/>
                      <a:pt x="1" y="167"/>
                    </a:cubicBezTo>
                    <a:cubicBezTo>
                      <a:pt x="1" y="223"/>
                      <a:pt x="754" y="279"/>
                      <a:pt x="1703" y="279"/>
                    </a:cubicBezTo>
                    <a:cubicBezTo>
                      <a:pt x="2651" y="279"/>
                      <a:pt x="3404" y="223"/>
                      <a:pt x="3404" y="140"/>
                    </a:cubicBezTo>
                    <a:cubicBezTo>
                      <a:pt x="3404" y="56"/>
                      <a:pt x="2651" y="0"/>
                      <a:pt x="170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2"/>
              <p:cNvSpPr/>
              <p:nvPr/>
            </p:nvSpPr>
            <p:spPr>
              <a:xfrm>
                <a:off x="4353325" y="1740675"/>
                <a:ext cx="31400" cy="15225"/>
              </a:xfrm>
              <a:custGeom>
                <a:avLst/>
                <a:gdLst/>
                <a:ahLst/>
                <a:cxnLst/>
                <a:rect l="l" t="t" r="r" b="b"/>
                <a:pathLst>
                  <a:path w="1256" h="609" extrusionOk="0">
                    <a:moveTo>
                      <a:pt x="541" y="0"/>
                    </a:moveTo>
                    <a:cubicBezTo>
                      <a:pt x="424" y="0"/>
                      <a:pt x="306" y="25"/>
                      <a:pt x="196" y="76"/>
                    </a:cubicBezTo>
                    <a:cubicBezTo>
                      <a:pt x="84" y="160"/>
                      <a:pt x="0" y="216"/>
                      <a:pt x="56" y="272"/>
                    </a:cubicBezTo>
                    <a:cubicBezTo>
                      <a:pt x="62" y="284"/>
                      <a:pt x="80" y="288"/>
                      <a:pt x="108" y="288"/>
                    </a:cubicBezTo>
                    <a:cubicBezTo>
                      <a:pt x="170" y="288"/>
                      <a:pt x="279" y="267"/>
                      <a:pt x="411" y="267"/>
                    </a:cubicBezTo>
                    <a:cubicBezTo>
                      <a:pt x="491" y="267"/>
                      <a:pt x="579" y="275"/>
                      <a:pt x="670" y="300"/>
                    </a:cubicBezTo>
                    <a:cubicBezTo>
                      <a:pt x="987" y="379"/>
                      <a:pt x="1154" y="609"/>
                      <a:pt x="1218" y="609"/>
                    </a:cubicBezTo>
                    <a:cubicBezTo>
                      <a:pt x="1222" y="609"/>
                      <a:pt x="1225" y="608"/>
                      <a:pt x="1228" y="606"/>
                    </a:cubicBezTo>
                    <a:cubicBezTo>
                      <a:pt x="1256" y="606"/>
                      <a:pt x="1256" y="495"/>
                      <a:pt x="1200" y="383"/>
                    </a:cubicBezTo>
                    <a:cubicBezTo>
                      <a:pt x="1064" y="131"/>
                      <a:pt x="807" y="0"/>
                      <a:pt x="5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2"/>
              <p:cNvSpPr/>
              <p:nvPr/>
            </p:nvSpPr>
            <p:spPr>
              <a:xfrm>
                <a:off x="4227075" y="2569775"/>
                <a:ext cx="1021125" cy="613800"/>
              </a:xfrm>
              <a:custGeom>
                <a:avLst/>
                <a:gdLst/>
                <a:ahLst/>
                <a:cxnLst/>
                <a:rect l="l" t="t" r="r" b="b"/>
                <a:pathLst>
                  <a:path w="40845" h="24552" extrusionOk="0">
                    <a:moveTo>
                      <a:pt x="39506" y="1"/>
                    </a:moveTo>
                    <a:lnTo>
                      <a:pt x="25082" y="23073"/>
                    </a:lnTo>
                    <a:lnTo>
                      <a:pt x="1" y="22571"/>
                    </a:lnTo>
                    <a:lnTo>
                      <a:pt x="1" y="24329"/>
                    </a:lnTo>
                    <a:lnTo>
                      <a:pt x="26058" y="24552"/>
                    </a:lnTo>
                    <a:lnTo>
                      <a:pt x="40845" y="949"/>
                    </a:lnTo>
                    <a:lnTo>
                      <a:pt x="39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2"/>
              <p:cNvSpPr/>
              <p:nvPr/>
            </p:nvSpPr>
            <p:spPr>
              <a:xfrm>
                <a:off x="4482350" y="2956875"/>
                <a:ext cx="209975" cy="172475"/>
              </a:xfrm>
              <a:custGeom>
                <a:avLst/>
                <a:gdLst/>
                <a:ahLst/>
                <a:cxnLst/>
                <a:rect l="l" t="t" r="r" b="b"/>
                <a:pathLst>
                  <a:path w="8399" h="6899" extrusionOk="0">
                    <a:moveTo>
                      <a:pt x="1898" y="1"/>
                    </a:moveTo>
                    <a:lnTo>
                      <a:pt x="1" y="5441"/>
                    </a:lnTo>
                    <a:lnTo>
                      <a:pt x="4660" y="6613"/>
                    </a:lnTo>
                    <a:cubicBezTo>
                      <a:pt x="4770" y="6640"/>
                      <a:pt x="4880" y="6653"/>
                      <a:pt x="4988" y="6653"/>
                    </a:cubicBezTo>
                    <a:cubicBezTo>
                      <a:pt x="5538" y="6653"/>
                      <a:pt x="6040" y="6312"/>
                      <a:pt x="6250" y="5776"/>
                    </a:cubicBezTo>
                    <a:lnTo>
                      <a:pt x="6864" y="4185"/>
                    </a:lnTo>
                    <a:cubicBezTo>
                      <a:pt x="7003" y="4967"/>
                      <a:pt x="7226" y="5748"/>
                      <a:pt x="7478" y="6501"/>
                    </a:cubicBezTo>
                    <a:cubicBezTo>
                      <a:pt x="7632" y="6743"/>
                      <a:pt x="7890" y="6898"/>
                      <a:pt x="8170" y="6898"/>
                    </a:cubicBezTo>
                    <a:cubicBezTo>
                      <a:pt x="8245" y="6898"/>
                      <a:pt x="8322" y="6887"/>
                      <a:pt x="8398" y="6864"/>
                    </a:cubicBezTo>
                    <a:lnTo>
                      <a:pt x="8398" y="3014"/>
                    </a:lnTo>
                    <a:lnTo>
                      <a:pt x="7143" y="1144"/>
                    </a:lnTo>
                    <a:lnTo>
                      <a:pt x="189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2"/>
              <p:cNvSpPr/>
              <p:nvPr/>
            </p:nvSpPr>
            <p:spPr>
              <a:xfrm>
                <a:off x="3519150" y="2055050"/>
                <a:ext cx="816750" cy="1303600"/>
              </a:xfrm>
              <a:custGeom>
                <a:avLst/>
                <a:gdLst/>
                <a:ahLst/>
                <a:cxnLst/>
                <a:rect l="l" t="t" r="r" b="b"/>
                <a:pathLst>
                  <a:path w="32670" h="52144" extrusionOk="0">
                    <a:moveTo>
                      <a:pt x="19976" y="0"/>
                    </a:moveTo>
                    <a:cubicBezTo>
                      <a:pt x="19976" y="0"/>
                      <a:pt x="13057" y="1758"/>
                      <a:pt x="10964" y="4855"/>
                    </a:cubicBezTo>
                    <a:cubicBezTo>
                      <a:pt x="8872" y="7979"/>
                      <a:pt x="6501" y="13168"/>
                      <a:pt x="3962" y="23212"/>
                    </a:cubicBezTo>
                    <a:cubicBezTo>
                      <a:pt x="1730" y="32000"/>
                      <a:pt x="0" y="46006"/>
                      <a:pt x="2427" y="49298"/>
                    </a:cubicBezTo>
                    <a:cubicBezTo>
                      <a:pt x="4073" y="51558"/>
                      <a:pt x="5134" y="52143"/>
                      <a:pt x="5134" y="52143"/>
                    </a:cubicBezTo>
                    <a:lnTo>
                      <a:pt x="10490" y="50218"/>
                    </a:lnTo>
                    <a:cubicBezTo>
                      <a:pt x="15651" y="48377"/>
                      <a:pt x="20394" y="45504"/>
                      <a:pt x="24440" y="41821"/>
                    </a:cubicBezTo>
                    <a:lnTo>
                      <a:pt x="32670" y="34316"/>
                    </a:lnTo>
                    <a:lnTo>
                      <a:pt x="28318" y="30912"/>
                    </a:lnTo>
                    <a:cubicBezTo>
                      <a:pt x="28318" y="30912"/>
                      <a:pt x="31638" y="13029"/>
                      <a:pt x="30745" y="6780"/>
                    </a:cubicBezTo>
                    <a:cubicBezTo>
                      <a:pt x="29964" y="1311"/>
                      <a:pt x="19976" y="0"/>
                      <a:pt x="1997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2"/>
              <p:cNvSpPr/>
              <p:nvPr/>
            </p:nvSpPr>
            <p:spPr>
              <a:xfrm>
                <a:off x="3722100" y="1912500"/>
                <a:ext cx="609625" cy="330800"/>
              </a:xfrm>
              <a:custGeom>
                <a:avLst/>
                <a:gdLst/>
                <a:ahLst/>
                <a:cxnLst/>
                <a:rect l="l" t="t" r="r" b="b"/>
                <a:pathLst>
                  <a:path w="24385" h="13232" extrusionOk="0">
                    <a:moveTo>
                      <a:pt x="10889" y="0"/>
                    </a:moveTo>
                    <a:cubicBezTo>
                      <a:pt x="10270" y="0"/>
                      <a:pt x="9661" y="132"/>
                      <a:pt x="9124" y="429"/>
                    </a:cubicBezTo>
                    <a:cubicBezTo>
                      <a:pt x="8036" y="1015"/>
                      <a:pt x="7366" y="2382"/>
                      <a:pt x="7812" y="3498"/>
                    </a:cubicBezTo>
                    <a:cubicBezTo>
                      <a:pt x="7683" y="3487"/>
                      <a:pt x="7554" y="3482"/>
                      <a:pt x="7426" y="3482"/>
                    </a:cubicBezTo>
                    <a:cubicBezTo>
                      <a:pt x="5265" y="3482"/>
                      <a:pt x="3329" y="4999"/>
                      <a:pt x="2065" y="6790"/>
                    </a:cubicBezTo>
                    <a:cubicBezTo>
                      <a:pt x="810" y="8548"/>
                      <a:pt x="1" y="11198"/>
                      <a:pt x="2316" y="12621"/>
                    </a:cubicBezTo>
                    <a:cubicBezTo>
                      <a:pt x="2955" y="12976"/>
                      <a:pt x="3654" y="13170"/>
                      <a:pt x="4378" y="13170"/>
                    </a:cubicBezTo>
                    <a:cubicBezTo>
                      <a:pt x="4509" y="13170"/>
                      <a:pt x="4640" y="13164"/>
                      <a:pt x="4771" y="13151"/>
                    </a:cubicBezTo>
                    <a:cubicBezTo>
                      <a:pt x="8426" y="12844"/>
                      <a:pt x="10993" y="11756"/>
                      <a:pt x="13671" y="11087"/>
                    </a:cubicBezTo>
                    <a:cubicBezTo>
                      <a:pt x="14363" y="10919"/>
                      <a:pt x="15060" y="10838"/>
                      <a:pt x="15754" y="10838"/>
                    </a:cubicBezTo>
                    <a:cubicBezTo>
                      <a:pt x="17944" y="10838"/>
                      <a:pt x="20094" y="11641"/>
                      <a:pt x="21874" y="13040"/>
                    </a:cubicBezTo>
                    <a:lnTo>
                      <a:pt x="21957" y="13095"/>
                    </a:lnTo>
                    <a:cubicBezTo>
                      <a:pt x="22125" y="13198"/>
                      <a:pt x="22357" y="13232"/>
                      <a:pt x="22593" y="13232"/>
                    </a:cubicBezTo>
                    <a:cubicBezTo>
                      <a:pt x="23064" y="13232"/>
                      <a:pt x="23547" y="13095"/>
                      <a:pt x="23547" y="13095"/>
                    </a:cubicBezTo>
                    <a:cubicBezTo>
                      <a:pt x="24384" y="12370"/>
                      <a:pt x="22487" y="8520"/>
                      <a:pt x="21985" y="7543"/>
                    </a:cubicBezTo>
                    <a:cubicBezTo>
                      <a:pt x="21483" y="6567"/>
                      <a:pt x="20562" y="5870"/>
                      <a:pt x="19697" y="5228"/>
                    </a:cubicBezTo>
                    <a:lnTo>
                      <a:pt x="15764" y="2243"/>
                    </a:lnTo>
                    <a:cubicBezTo>
                      <a:pt x="14843" y="1461"/>
                      <a:pt x="13783" y="820"/>
                      <a:pt x="12667" y="345"/>
                    </a:cubicBezTo>
                    <a:cubicBezTo>
                      <a:pt x="12103" y="125"/>
                      <a:pt x="11491" y="0"/>
                      <a:pt x="108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2"/>
              <p:cNvSpPr/>
              <p:nvPr/>
            </p:nvSpPr>
            <p:spPr>
              <a:xfrm>
                <a:off x="3830225" y="2271250"/>
                <a:ext cx="703075" cy="852350"/>
              </a:xfrm>
              <a:custGeom>
                <a:avLst/>
                <a:gdLst/>
                <a:ahLst/>
                <a:cxnLst/>
                <a:rect l="l" t="t" r="r" b="b"/>
                <a:pathLst>
                  <a:path w="28123" h="34094" extrusionOk="0">
                    <a:moveTo>
                      <a:pt x="5385" y="1"/>
                    </a:moveTo>
                    <a:lnTo>
                      <a:pt x="809" y="21455"/>
                    </a:lnTo>
                    <a:cubicBezTo>
                      <a:pt x="0" y="25194"/>
                      <a:pt x="2092" y="28960"/>
                      <a:pt x="5691" y="30271"/>
                    </a:cubicBezTo>
                    <a:lnTo>
                      <a:pt x="25639" y="34094"/>
                    </a:lnTo>
                    <a:lnTo>
                      <a:pt x="28122" y="26672"/>
                    </a:lnTo>
                    <a:lnTo>
                      <a:pt x="11941" y="21623"/>
                    </a:lnTo>
                    <a:lnTo>
                      <a:pt x="16684" y="894"/>
                    </a:lnTo>
                    <a:lnTo>
                      <a:pt x="538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2"/>
              <p:cNvSpPr/>
              <p:nvPr/>
            </p:nvSpPr>
            <p:spPr>
              <a:xfrm>
                <a:off x="3846250" y="2144300"/>
                <a:ext cx="691225" cy="982775"/>
              </a:xfrm>
              <a:custGeom>
                <a:avLst/>
                <a:gdLst/>
                <a:ahLst/>
                <a:cxnLst/>
                <a:rect l="l" t="t" r="r" b="b"/>
                <a:pathLst>
                  <a:path w="27649" h="39311" extrusionOk="0">
                    <a:moveTo>
                      <a:pt x="10334" y="0"/>
                    </a:moveTo>
                    <a:cubicBezTo>
                      <a:pt x="10303" y="0"/>
                      <a:pt x="10271" y="1"/>
                      <a:pt x="10240" y="1"/>
                    </a:cubicBezTo>
                    <a:cubicBezTo>
                      <a:pt x="8649" y="113"/>
                      <a:pt x="7171" y="866"/>
                      <a:pt x="6166" y="2094"/>
                    </a:cubicBezTo>
                    <a:cubicBezTo>
                      <a:pt x="5218" y="3210"/>
                      <a:pt x="4520" y="4521"/>
                      <a:pt x="4102" y="5916"/>
                    </a:cubicBezTo>
                    <a:cubicBezTo>
                      <a:pt x="3711" y="7199"/>
                      <a:pt x="3432" y="8483"/>
                      <a:pt x="3209" y="9794"/>
                    </a:cubicBezTo>
                    <a:cubicBezTo>
                      <a:pt x="2261" y="14788"/>
                      <a:pt x="1479" y="18833"/>
                      <a:pt x="949" y="21623"/>
                    </a:cubicBezTo>
                    <a:cubicBezTo>
                      <a:pt x="698" y="22990"/>
                      <a:pt x="503" y="24078"/>
                      <a:pt x="363" y="24831"/>
                    </a:cubicBezTo>
                    <a:lnTo>
                      <a:pt x="224" y="25668"/>
                    </a:lnTo>
                    <a:cubicBezTo>
                      <a:pt x="168" y="25864"/>
                      <a:pt x="168" y="25947"/>
                      <a:pt x="168" y="25947"/>
                    </a:cubicBezTo>
                    <a:cubicBezTo>
                      <a:pt x="168" y="25947"/>
                      <a:pt x="196" y="25864"/>
                      <a:pt x="252" y="25668"/>
                    </a:cubicBezTo>
                    <a:cubicBezTo>
                      <a:pt x="280" y="25473"/>
                      <a:pt x="336" y="25194"/>
                      <a:pt x="419" y="24831"/>
                    </a:cubicBezTo>
                    <a:lnTo>
                      <a:pt x="1061" y="21651"/>
                    </a:lnTo>
                    <a:cubicBezTo>
                      <a:pt x="1619" y="18833"/>
                      <a:pt x="2400" y="14816"/>
                      <a:pt x="3377" y="9850"/>
                    </a:cubicBezTo>
                    <a:cubicBezTo>
                      <a:pt x="3628" y="8538"/>
                      <a:pt x="3935" y="7255"/>
                      <a:pt x="4297" y="5972"/>
                    </a:cubicBezTo>
                    <a:cubicBezTo>
                      <a:pt x="4716" y="4605"/>
                      <a:pt x="5413" y="3349"/>
                      <a:pt x="6334" y="2261"/>
                    </a:cubicBezTo>
                    <a:cubicBezTo>
                      <a:pt x="7310" y="1089"/>
                      <a:pt x="8733" y="364"/>
                      <a:pt x="10268" y="280"/>
                    </a:cubicBezTo>
                    <a:cubicBezTo>
                      <a:pt x="10328" y="278"/>
                      <a:pt x="10388" y="277"/>
                      <a:pt x="10448" y="277"/>
                    </a:cubicBezTo>
                    <a:cubicBezTo>
                      <a:pt x="11999" y="277"/>
                      <a:pt x="13460" y="968"/>
                      <a:pt x="14480" y="2149"/>
                    </a:cubicBezTo>
                    <a:cubicBezTo>
                      <a:pt x="15010" y="2791"/>
                      <a:pt x="15401" y="3544"/>
                      <a:pt x="15596" y="4353"/>
                    </a:cubicBezTo>
                    <a:cubicBezTo>
                      <a:pt x="15680" y="4772"/>
                      <a:pt x="15736" y="5190"/>
                      <a:pt x="15736" y="5609"/>
                    </a:cubicBezTo>
                    <a:cubicBezTo>
                      <a:pt x="15680" y="6027"/>
                      <a:pt x="15708" y="6474"/>
                      <a:pt x="15624" y="6892"/>
                    </a:cubicBezTo>
                    <a:cubicBezTo>
                      <a:pt x="15373" y="8622"/>
                      <a:pt x="15010" y="10380"/>
                      <a:pt x="14648" y="12165"/>
                    </a:cubicBezTo>
                    <a:cubicBezTo>
                      <a:pt x="13867" y="15736"/>
                      <a:pt x="13002" y="19419"/>
                      <a:pt x="12053" y="23157"/>
                    </a:cubicBezTo>
                    <a:cubicBezTo>
                      <a:pt x="11746" y="24357"/>
                      <a:pt x="11439" y="25557"/>
                      <a:pt x="11160" y="26645"/>
                    </a:cubicBezTo>
                    <a:lnTo>
                      <a:pt x="11132" y="26784"/>
                    </a:lnTo>
                    <a:lnTo>
                      <a:pt x="11272" y="26812"/>
                    </a:lnTo>
                    <a:lnTo>
                      <a:pt x="27325" y="31822"/>
                    </a:lnTo>
                    <a:lnTo>
                      <a:pt x="27325" y="31822"/>
                    </a:lnTo>
                    <a:cubicBezTo>
                      <a:pt x="26434" y="34333"/>
                      <a:pt x="25596" y="36739"/>
                      <a:pt x="24810" y="39041"/>
                    </a:cubicBezTo>
                    <a:lnTo>
                      <a:pt x="24810" y="39041"/>
                    </a:lnTo>
                    <a:lnTo>
                      <a:pt x="5162" y="35433"/>
                    </a:lnTo>
                    <a:cubicBezTo>
                      <a:pt x="4130" y="35182"/>
                      <a:pt x="3125" y="34763"/>
                      <a:pt x="2233" y="34178"/>
                    </a:cubicBezTo>
                    <a:cubicBezTo>
                      <a:pt x="1591" y="33731"/>
                      <a:pt x="1033" y="33145"/>
                      <a:pt x="615" y="32476"/>
                    </a:cubicBezTo>
                    <a:lnTo>
                      <a:pt x="419" y="32057"/>
                    </a:lnTo>
                    <a:lnTo>
                      <a:pt x="280" y="31695"/>
                    </a:lnTo>
                    <a:lnTo>
                      <a:pt x="168" y="31388"/>
                    </a:lnTo>
                    <a:lnTo>
                      <a:pt x="112" y="31109"/>
                    </a:lnTo>
                    <a:cubicBezTo>
                      <a:pt x="57" y="30941"/>
                      <a:pt x="57" y="30830"/>
                      <a:pt x="29" y="30718"/>
                    </a:cubicBezTo>
                    <a:cubicBezTo>
                      <a:pt x="29" y="30690"/>
                      <a:pt x="1" y="30634"/>
                      <a:pt x="1" y="30606"/>
                    </a:cubicBezTo>
                    <a:cubicBezTo>
                      <a:pt x="1" y="30606"/>
                      <a:pt x="1" y="30662"/>
                      <a:pt x="1" y="30774"/>
                    </a:cubicBezTo>
                    <a:cubicBezTo>
                      <a:pt x="29" y="30858"/>
                      <a:pt x="29" y="30997"/>
                      <a:pt x="57" y="31137"/>
                    </a:cubicBezTo>
                    <a:lnTo>
                      <a:pt x="112" y="31416"/>
                    </a:lnTo>
                    <a:cubicBezTo>
                      <a:pt x="140" y="31527"/>
                      <a:pt x="168" y="31639"/>
                      <a:pt x="224" y="31750"/>
                    </a:cubicBezTo>
                    <a:cubicBezTo>
                      <a:pt x="252" y="31862"/>
                      <a:pt x="308" y="32001"/>
                      <a:pt x="336" y="32141"/>
                    </a:cubicBezTo>
                    <a:lnTo>
                      <a:pt x="559" y="32532"/>
                    </a:lnTo>
                    <a:cubicBezTo>
                      <a:pt x="977" y="33229"/>
                      <a:pt x="1507" y="33843"/>
                      <a:pt x="2177" y="34289"/>
                    </a:cubicBezTo>
                    <a:cubicBezTo>
                      <a:pt x="3070" y="34903"/>
                      <a:pt x="4074" y="35349"/>
                      <a:pt x="5134" y="35600"/>
                    </a:cubicBezTo>
                    <a:cubicBezTo>
                      <a:pt x="9905" y="36521"/>
                      <a:pt x="16684" y="37804"/>
                      <a:pt x="24859" y="39311"/>
                    </a:cubicBezTo>
                    <a:lnTo>
                      <a:pt x="24942" y="39311"/>
                    </a:lnTo>
                    <a:lnTo>
                      <a:pt x="24970" y="39227"/>
                    </a:lnTo>
                    <a:lnTo>
                      <a:pt x="27593" y="31806"/>
                    </a:lnTo>
                    <a:lnTo>
                      <a:pt x="27649" y="31667"/>
                    </a:lnTo>
                    <a:lnTo>
                      <a:pt x="27509" y="31639"/>
                    </a:lnTo>
                    <a:lnTo>
                      <a:pt x="11448" y="26599"/>
                    </a:lnTo>
                    <a:lnTo>
                      <a:pt x="11448" y="26599"/>
                    </a:lnTo>
                    <a:cubicBezTo>
                      <a:pt x="11740" y="25545"/>
                      <a:pt x="12009" y="24393"/>
                      <a:pt x="12304" y="23241"/>
                    </a:cubicBezTo>
                    <a:cubicBezTo>
                      <a:pt x="13253" y="19503"/>
                      <a:pt x="14146" y="15820"/>
                      <a:pt x="14899" y="12249"/>
                    </a:cubicBezTo>
                    <a:cubicBezTo>
                      <a:pt x="15289" y="10463"/>
                      <a:pt x="15624" y="8678"/>
                      <a:pt x="15875" y="6948"/>
                    </a:cubicBezTo>
                    <a:cubicBezTo>
                      <a:pt x="15959" y="6502"/>
                      <a:pt x="15959" y="6055"/>
                      <a:pt x="15987" y="5637"/>
                    </a:cubicBezTo>
                    <a:cubicBezTo>
                      <a:pt x="15987" y="5190"/>
                      <a:pt x="15931" y="4744"/>
                      <a:pt x="15847" y="4326"/>
                    </a:cubicBezTo>
                    <a:cubicBezTo>
                      <a:pt x="15652" y="3461"/>
                      <a:pt x="15234" y="2652"/>
                      <a:pt x="14676" y="1982"/>
                    </a:cubicBezTo>
                    <a:cubicBezTo>
                      <a:pt x="13580" y="722"/>
                      <a:pt x="12001" y="0"/>
                      <a:pt x="10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2"/>
              <p:cNvSpPr/>
              <p:nvPr/>
            </p:nvSpPr>
            <p:spPr>
              <a:xfrm>
                <a:off x="4057600" y="2812100"/>
                <a:ext cx="72550" cy="69475"/>
              </a:xfrm>
              <a:custGeom>
                <a:avLst/>
                <a:gdLst/>
                <a:ahLst/>
                <a:cxnLst/>
                <a:rect l="l" t="t" r="r" b="b"/>
                <a:pathLst>
                  <a:path w="2902" h="2779" extrusionOk="0">
                    <a:moveTo>
                      <a:pt x="2649" y="0"/>
                    </a:moveTo>
                    <a:cubicBezTo>
                      <a:pt x="2545" y="0"/>
                      <a:pt x="2413" y="12"/>
                      <a:pt x="2260" y="44"/>
                    </a:cubicBezTo>
                    <a:cubicBezTo>
                      <a:pt x="1228" y="323"/>
                      <a:pt x="391" y="1105"/>
                      <a:pt x="112" y="2137"/>
                    </a:cubicBezTo>
                    <a:cubicBezTo>
                      <a:pt x="0" y="2527"/>
                      <a:pt x="28" y="2779"/>
                      <a:pt x="56" y="2779"/>
                    </a:cubicBezTo>
                    <a:cubicBezTo>
                      <a:pt x="112" y="2779"/>
                      <a:pt x="140" y="2555"/>
                      <a:pt x="279" y="2221"/>
                    </a:cubicBezTo>
                    <a:cubicBezTo>
                      <a:pt x="642" y="1300"/>
                      <a:pt x="1395" y="574"/>
                      <a:pt x="2316" y="268"/>
                    </a:cubicBezTo>
                    <a:cubicBezTo>
                      <a:pt x="2678" y="128"/>
                      <a:pt x="2902" y="100"/>
                      <a:pt x="2902" y="44"/>
                    </a:cubicBezTo>
                    <a:cubicBezTo>
                      <a:pt x="2902" y="27"/>
                      <a:pt x="2809" y="0"/>
                      <a:pt x="26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2"/>
              <p:cNvSpPr/>
              <p:nvPr/>
            </p:nvSpPr>
            <p:spPr>
              <a:xfrm>
                <a:off x="3799525" y="2264275"/>
                <a:ext cx="366900" cy="842100"/>
              </a:xfrm>
              <a:custGeom>
                <a:avLst/>
                <a:gdLst/>
                <a:ahLst/>
                <a:cxnLst/>
                <a:rect l="l" t="t" r="r" b="b"/>
                <a:pathLst>
                  <a:path w="14676" h="33684" extrusionOk="0">
                    <a:moveTo>
                      <a:pt x="6166" y="1"/>
                    </a:moveTo>
                    <a:cubicBezTo>
                      <a:pt x="3767" y="7422"/>
                      <a:pt x="2316" y="15150"/>
                      <a:pt x="1340" y="22906"/>
                    </a:cubicBezTo>
                    <a:cubicBezTo>
                      <a:pt x="1144" y="24692"/>
                      <a:pt x="949" y="26505"/>
                      <a:pt x="1256" y="28291"/>
                    </a:cubicBezTo>
                    <a:cubicBezTo>
                      <a:pt x="1563" y="30076"/>
                      <a:pt x="2428" y="31806"/>
                      <a:pt x="3934" y="32810"/>
                    </a:cubicBezTo>
                    <a:cubicBezTo>
                      <a:pt x="4915" y="33426"/>
                      <a:pt x="6082" y="33683"/>
                      <a:pt x="7251" y="33683"/>
                    </a:cubicBezTo>
                    <a:cubicBezTo>
                      <a:pt x="7778" y="33683"/>
                      <a:pt x="8305" y="33631"/>
                      <a:pt x="8817" y="33536"/>
                    </a:cubicBezTo>
                    <a:cubicBezTo>
                      <a:pt x="10491" y="33229"/>
                      <a:pt x="13141" y="32866"/>
                      <a:pt x="14675" y="32141"/>
                    </a:cubicBezTo>
                    <a:lnTo>
                      <a:pt x="5748" y="30299"/>
                    </a:lnTo>
                    <a:cubicBezTo>
                      <a:pt x="5748" y="30299"/>
                      <a:pt x="1" y="29964"/>
                      <a:pt x="2484" y="18944"/>
                    </a:cubicBezTo>
                    <a:cubicBezTo>
                      <a:pt x="4938" y="7925"/>
                      <a:pt x="6166" y="2"/>
                      <a:pt x="61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2"/>
              <p:cNvSpPr/>
              <p:nvPr/>
            </p:nvSpPr>
            <p:spPr>
              <a:xfrm>
                <a:off x="3762550" y="2098275"/>
                <a:ext cx="308325" cy="181150"/>
              </a:xfrm>
              <a:custGeom>
                <a:avLst/>
                <a:gdLst/>
                <a:ahLst/>
                <a:cxnLst/>
                <a:rect l="l" t="t" r="r" b="b"/>
                <a:pathLst>
                  <a:path w="12333" h="7246" extrusionOk="0">
                    <a:moveTo>
                      <a:pt x="12332" y="1"/>
                    </a:moveTo>
                    <a:lnTo>
                      <a:pt x="12332" y="1"/>
                    </a:lnTo>
                    <a:cubicBezTo>
                      <a:pt x="7813" y="308"/>
                      <a:pt x="3488" y="2037"/>
                      <a:pt x="29" y="4967"/>
                    </a:cubicBezTo>
                    <a:lnTo>
                      <a:pt x="29" y="4799"/>
                    </a:lnTo>
                    <a:lnTo>
                      <a:pt x="29" y="4799"/>
                    </a:lnTo>
                    <a:cubicBezTo>
                      <a:pt x="1" y="5692"/>
                      <a:pt x="85" y="6780"/>
                      <a:pt x="866" y="7143"/>
                    </a:cubicBezTo>
                    <a:cubicBezTo>
                      <a:pt x="1024" y="7214"/>
                      <a:pt x="1187" y="7246"/>
                      <a:pt x="1351" y="7246"/>
                    </a:cubicBezTo>
                    <a:cubicBezTo>
                      <a:pt x="2026" y="7246"/>
                      <a:pt x="2727" y="6716"/>
                      <a:pt x="3265" y="6222"/>
                    </a:cubicBezTo>
                    <a:cubicBezTo>
                      <a:pt x="5971" y="3711"/>
                      <a:pt x="9012" y="1619"/>
                      <a:pt x="123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2"/>
              <p:cNvSpPr/>
              <p:nvPr/>
            </p:nvSpPr>
            <p:spPr>
              <a:xfrm>
                <a:off x="3758375" y="2093850"/>
                <a:ext cx="442225" cy="119550"/>
              </a:xfrm>
              <a:custGeom>
                <a:avLst/>
                <a:gdLst/>
                <a:ahLst/>
                <a:cxnLst/>
                <a:rect l="l" t="t" r="r" b="b"/>
                <a:pathLst>
                  <a:path w="17689" h="4782" extrusionOk="0">
                    <a:moveTo>
                      <a:pt x="11453" y="1"/>
                    </a:moveTo>
                    <a:cubicBezTo>
                      <a:pt x="10475" y="1"/>
                      <a:pt x="9495" y="148"/>
                      <a:pt x="8565" y="429"/>
                    </a:cubicBezTo>
                    <a:cubicBezTo>
                      <a:pt x="7366" y="820"/>
                      <a:pt x="6222" y="1322"/>
                      <a:pt x="5134" y="1963"/>
                    </a:cubicBezTo>
                    <a:lnTo>
                      <a:pt x="2483" y="3470"/>
                    </a:lnTo>
                    <a:cubicBezTo>
                      <a:pt x="1730" y="3916"/>
                      <a:pt x="1116" y="4223"/>
                      <a:pt x="670" y="4446"/>
                    </a:cubicBezTo>
                    <a:cubicBezTo>
                      <a:pt x="447" y="4530"/>
                      <a:pt x="224" y="4642"/>
                      <a:pt x="0" y="4781"/>
                    </a:cubicBezTo>
                    <a:cubicBezTo>
                      <a:pt x="252" y="4725"/>
                      <a:pt x="503" y="4642"/>
                      <a:pt x="726" y="4530"/>
                    </a:cubicBezTo>
                    <a:cubicBezTo>
                      <a:pt x="1368" y="4279"/>
                      <a:pt x="1981" y="3972"/>
                      <a:pt x="2595" y="3665"/>
                    </a:cubicBezTo>
                    <a:cubicBezTo>
                      <a:pt x="3348" y="3247"/>
                      <a:pt x="4241" y="2745"/>
                      <a:pt x="5245" y="2187"/>
                    </a:cubicBezTo>
                    <a:cubicBezTo>
                      <a:pt x="6334" y="1573"/>
                      <a:pt x="7477" y="1099"/>
                      <a:pt x="8649" y="708"/>
                    </a:cubicBezTo>
                    <a:cubicBezTo>
                      <a:pt x="9557" y="427"/>
                      <a:pt x="10499" y="280"/>
                      <a:pt x="11448" y="280"/>
                    </a:cubicBezTo>
                    <a:cubicBezTo>
                      <a:pt x="11724" y="280"/>
                      <a:pt x="12000" y="292"/>
                      <a:pt x="12276" y="317"/>
                    </a:cubicBezTo>
                    <a:cubicBezTo>
                      <a:pt x="13280" y="401"/>
                      <a:pt x="14257" y="624"/>
                      <a:pt x="15205" y="987"/>
                    </a:cubicBezTo>
                    <a:cubicBezTo>
                      <a:pt x="16767" y="1579"/>
                      <a:pt x="17575" y="2301"/>
                      <a:pt x="17655" y="2301"/>
                    </a:cubicBezTo>
                    <a:cubicBezTo>
                      <a:pt x="17658" y="2301"/>
                      <a:pt x="17660" y="2300"/>
                      <a:pt x="17661" y="2298"/>
                    </a:cubicBezTo>
                    <a:cubicBezTo>
                      <a:pt x="17688" y="2270"/>
                      <a:pt x="17633" y="2242"/>
                      <a:pt x="17521" y="2131"/>
                    </a:cubicBezTo>
                    <a:cubicBezTo>
                      <a:pt x="17382" y="2019"/>
                      <a:pt x="17242" y="1908"/>
                      <a:pt x="17075" y="1796"/>
                    </a:cubicBezTo>
                    <a:cubicBezTo>
                      <a:pt x="16517" y="1378"/>
                      <a:pt x="15931" y="1043"/>
                      <a:pt x="15289" y="792"/>
                    </a:cubicBezTo>
                    <a:cubicBezTo>
                      <a:pt x="14341" y="401"/>
                      <a:pt x="13336" y="150"/>
                      <a:pt x="12304" y="38"/>
                    </a:cubicBezTo>
                    <a:cubicBezTo>
                      <a:pt x="12021" y="13"/>
                      <a:pt x="11737" y="1"/>
                      <a:pt x="1145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2"/>
              <p:cNvSpPr/>
              <p:nvPr/>
            </p:nvSpPr>
            <p:spPr>
              <a:xfrm>
                <a:off x="3920200" y="2004825"/>
                <a:ext cx="349450" cy="174425"/>
              </a:xfrm>
              <a:custGeom>
                <a:avLst/>
                <a:gdLst/>
                <a:ahLst/>
                <a:cxnLst/>
                <a:rect l="l" t="t" r="r" b="b"/>
                <a:pathLst>
                  <a:path w="13978" h="6977" extrusionOk="0">
                    <a:moveTo>
                      <a:pt x="28" y="0"/>
                    </a:moveTo>
                    <a:cubicBezTo>
                      <a:pt x="0" y="56"/>
                      <a:pt x="893" y="168"/>
                      <a:pt x="2288" y="530"/>
                    </a:cubicBezTo>
                    <a:cubicBezTo>
                      <a:pt x="5915" y="1423"/>
                      <a:pt x="9290" y="3125"/>
                      <a:pt x="12220" y="5469"/>
                    </a:cubicBezTo>
                    <a:cubicBezTo>
                      <a:pt x="13285" y="6343"/>
                      <a:pt x="13922" y="6976"/>
                      <a:pt x="13975" y="6976"/>
                    </a:cubicBezTo>
                    <a:cubicBezTo>
                      <a:pt x="13976" y="6976"/>
                      <a:pt x="13977" y="6976"/>
                      <a:pt x="13977" y="6975"/>
                    </a:cubicBezTo>
                    <a:cubicBezTo>
                      <a:pt x="13866" y="6780"/>
                      <a:pt x="13726" y="6640"/>
                      <a:pt x="13587" y="6501"/>
                    </a:cubicBezTo>
                    <a:cubicBezTo>
                      <a:pt x="13168" y="6082"/>
                      <a:pt x="12750" y="5692"/>
                      <a:pt x="12331" y="5329"/>
                    </a:cubicBezTo>
                    <a:cubicBezTo>
                      <a:pt x="9458" y="2846"/>
                      <a:pt x="6026" y="1144"/>
                      <a:pt x="2316" y="335"/>
                    </a:cubicBezTo>
                    <a:cubicBezTo>
                      <a:pt x="1758" y="196"/>
                      <a:pt x="1200" y="112"/>
                      <a:pt x="642" y="56"/>
                    </a:cubicBezTo>
                    <a:cubicBezTo>
                      <a:pt x="419" y="0"/>
                      <a:pt x="223" y="0"/>
                      <a:pt x="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2"/>
              <p:cNvSpPr/>
              <p:nvPr/>
            </p:nvSpPr>
            <p:spPr>
              <a:xfrm>
                <a:off x="4294025" y="2230800"/>
                <a:ext cx="47450" cy="382250"/>
              </a:xfrm>
              <a:custGeom>
                <a:avLst/>
                <a:gdLst/>
                <a:ahLst/>
                <a:cxnLst/>
                <a:rect l="l" t="t" r="r" b="b"/>
                <a:pathLst>
                  <a:path w="1898" h="15290" extrusionOk="0">
                    <a:moveTo>
                      <a:pt x="1154" y="10932"/>
                    </a:moveTo>
                    <a:cubicBezTo>
                      <a:pt x="1298" y="10932"/>
                      <a:pt x="1435" y="11011"/>
                      <a:pt x="1507" y="11132"/>
                    </a:cubicBezTo>
                    <a:cubicBezTo>
                      <a:pt x="1612" y="11237"/>
                      <a:pt x="1619" y="11414"/>
                      <a:pt x="1528" y="11528"/>
                    </a:cubicBezTo>
                    <a:lnTo>
                      <a:pt x="1528" y="11528"/>
                    </a:lnTo>
                    <a:cubicBezTo>
                      <a:pt x="1521" y="11528"/>
                      <a:pt x="1514" y="11528"/>
                      <a:pt x="1507" y="11528"/>
                    </a:cubicBezTo>
                    <a:cubicBezTo>
                      <a:pt x="1325" y="11528"/>
                      <a:pt x="1183" y="11449"/>
                      <a:pt x="1061" y="11328"/>
                    </a:cubicBezTo>
                    <a:cubicBezTo>
                      <a:pt x="988" y="11225"/>
                      <a:pt x="922" y="11122"/>
                      <a:pt x="872" y="11015"/>
                    </a:cubicBezTo>
                    <a:lnTo>
                      <a:pt x="872" y="11015"/>
                    </a:lnTo>
                    <a:cubicBezTo>
                      <a:pt x="940" y="10981"/>
                      <a:pt x="1012" y="10955"/>
                      <a:pt x="1089" y="10937"/>
                    </a:cubicBezTo>
                    <a:cubicBezTo>
                      <a:pt x="1111" y="10934"/>
                      <a:pt x="1132" y="10932"/>
                      <a:pt x="1154" y="10932"/>
                    </a:cubicBezTo>
                    <a:close/>
                    <a:moveTo>
                      <a:pt x="85" y="1"/>
                    </a:moveTo>
                    <a:cubicBezTo>
                      <a:pt x="57" y="252"/>
                      <a:pt x="57" y="475"/>
                      <a:pt x="85" y="726"/>
                    </a:cubicBezTo>
                    <a:cubicBezTo>
                      <a:pt x="85" y="1256"/>
                      <a:pt x="112" y="1898"/>
                      <a:pt x="140" y="2679"/>
                    </a:cubicBezTo>
                    <a:cubicBezTo>
                      <a:pt x="196" y="4353"/>
                      <a:pt x="308" y="6641"/>
                      <a:pt x="419" y="9179"/>
                    </a:cubicBezTo>
                    <a:cubicBezTo>
                      <a:pt x="475" y="9710"/>
                      <a:pt x="475" y="10212"/>
                      <a:pt x="531" y="10742"/>
                    </a:cubicBezTo>
                    <a:cubicBezTo>
                      <a:pt x="538" y="10810"/>
                      <a:pt x="549" y="10876"/>
                      <a:pt x="566" y="10941"/>
                    </a:cubicBezTo>
                    <a:lnTo>
                      <a:pt x="566" y="10941"/>
                    </a:lnTo>
                    <a:cubicBezTo>
                      <a:pt x="366" y="11106"/>
                      <a:pt x="218" y="11341"/>
                      <a:pt x="168" y="11607"/>
                    </a:cubicBezTo>
                    <a:cubicBezTo>
                      <a:pt x="57" y="12248"/>
                      <a:pt x="1" y="12918"/>
                      <a:pt x="85" y="13560"/>
                    </a:cubicBezTo>
                    <a:cubicBezTo>
                      <a:pt x="140" y="14118"/>
                      <a:pt x="196" y="14536"/>
                      <a:pt x="252" y="14843"/>
                    </a:cubicBezTo>
                    <a:cubicBezTo>
                      <a:pt x="280" y="14982"/>
                      <a:pt x="308" y="15122"/>
                      <a:pt x="364" y="15289"/>
                    </a:cubicBezTo>
                    <a:cubicBezTo>
                      <a:pt x="391" y="15289"/>
                      <a:pt x="308" y="14648"/>
                      <a:pt x="252" y="13532"/>
                    </a:cubicBezTo>
                    <a:cubicBezTo>
                      <a:pt x="196" y="12918"/>
                      <a:pt x="252" y="12276"/>
                      <a:pt x="391" y="11635"/>
                    </a:cubicBezTo>
                    <a:cubicBezTo>
                      <a:pt x="421" y="11456"/>
                      <a:pt x="514" y="11294"/>
                      <a:pt x="649" y="11169"/>
                    </a:cubicBezTo>
                    <a:lnTo>
                      <a:pt x="649" y="11169"/>
                    </a:lnTo>
                    <a:cubicBezTo>
                      <a:pt x="703" y="11283"/>
                      <a:pt x="776" y="11392"/>
                      <a:pt x="866" y="11495"/>
                    </a:cubicBezTo>
                    <a:cubicBezTo>
                      <a:pt x="1004" y="11680"/>
                      <a:pt x="1220" y="11788"/>
                      <a:pt x="1464" y="11788"/>
                    </a:cubicBezTo>
                    <a:cubicBezTo>
                      <a:pt x="1515" y="11788"/>
                      <a:pt x="1566" y="11784"/>
                      <a:pt x="1619" y="11774"/>
                    </a:cubicBezTo>
                    <a:lnTo>
                      <a:pt x="1675" y="11774"/>
                    </a:lnTo>
                    <a:cubicBezTo>
                      <a:pt x="1870" y="11551"/>
                      <a:pt x="1898" y="11216"/>
                      <a:pt x="1731" y="10993"/>
                    </a:cubicBezTo>
                    <a:cubicBezTo>
                      <a:pt x="1592" y="10808"/>
                      <a:pt x="1396" y="10700"/>
                      <a:pt x="1174" y="10700"/>
                    </a:cubicBezTo>
                    <a:cubicBezTo>
                      <a:pt x="1128" y="10700"/>
                      <a:pt x="1081" y="10704"/>
                      <a:pt x="1033" y="10714"/>
                    </a:cubicBezTo>
                    <a:cubicBezTo>
                      <a:pt x="951" y="10730"/>
                      <a:pt x="872" y="10757"/>
                      <a:pt x="796" y="10794"/>
                    </a:cubicBezTo>
                    <a:lnTo>
                      <a:pt x="796" y="10794"/>
                    </a:lnTo>
                    <a:cubicBezTo>
                      <a:pt x="790" y="10767"/>
                      <a:pt x="785" y="10741"/>
                      <a:pt x="782" y="10714"/>
                    </a:cubicBezTo>
                    <a:cubicBezTo>
                      <a:pt x="726" y="10240"/>
                      <a:pt x="726" y="9682"/>
                      <a:pt x="698" y="9152"/>
                    </a:cubicBezTo>
                    <a:cubicBezTo>
                      <a:pt x="559" y="6641"/>
                      <a:pt x="419" y="4325"/>
                      <a:pt x="308" y="2679"/>
                    </a:cubicBezTo>
                    <a:cubicBezTo>
                      <a:pt x="252" y="1898"/>
                      <a:pt x="196" y="1228"/>
                      <a:pt x="168" y="726"/>
                    </a:cubicBezTo>
                    <a:cubicBezTo>
                      <a:pt x="168" y="475"/>
                      <a:pt x="140" y="224"/>
                      <a:pt x="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2"/>
              <p:cNvSpPr/>
              <p:nvPr/>
            </p:nvSpPr>
            <p:spPr>
              <a:xfrm>
                <a:off x="3603525" y="3048950"/>
                <a:ext cx="482675" cy="282500"/>
              </a:xfrm>
              <a:custGeom>
                <a:avLst/>
                <a:gdLst/>
                <a:ahLst/>
                <a:cxnLst/>
                <a:rect l="l" t="t" r="r" b="b"/>
                <a:pathLst>
                  <a:path w="19307" h="11300" extrusionOk="0">
                    <a:moveTo>
                      <a:pt x="19307" y="0"/>
                    </a:moveTo>
                    <a:lnTo>
                      <a:pt x="19307" y="0"/>
                    </a:lnTo>
                    <a:cubicBezTo>
                      <a:pt x="19056" y="168"/>
                      <a:pt x="18833" y="363"/>
                      <a:pt x="18610" y="558"/>
                    </a:cubicBezTo>
                    <a:cubicBezTo>
                      <a:pt x="18163" y="893"/>
                      <a:pt x="17494" y="1395"/>
                      <a:pt x="16684" y="2009"/>
                    </a:cubicBezTo>
                    <a:cubicBezTo>
                      <a:pt x="14592" y="3599"/>
                      <a:pt x="12388" y="5078"/>
                      <a:pt x="10100" y="6417"/>
                    </a:cubicBezTo>
                    <a:cubicBezTo>
                      <a:pt x="7813" y="7756"/>
                      <a:pt x="5469" y="8956"/>
                      <a:pt x="3042" y="10016"/>
                    </a:cubicBezTo>
                    <a:cubicBezTo>
                      <a:pt x="2093" y="10435"/>
                      <a:pt x="1340" y="10741"/>
                      <a:pt x="810" y="10965"/>
                    </a:cubicBezTo>
                    <a:cubicBezTo>
                      <a:pt x="531" y="11048"/>
                      <a:pt x="252" y="11160"/>
                      <a:pt x="1" y="11299"/>
                    </a:cubicBezTo>
                    <a:cubicBezTo>
                      <a:pt x="280" y="11244"/>
                      <a:pt x="587" y="11160"/>
                      <a:pt x="838" y="11048"/>
                    </a:cubicBezTo>
                    <a:cubicBezTo>
                      <a:pt x="1396" y="10853"/>
                      <a:pt x="2177" y="10574"/>
                      <a:pt x="3098" y="10183"/>
                    </a:cubicBezTo>
                    <a:cubicBezTo>
                      <a:pt x="5581" y="9179"/>
                      <a:pt x="7952" y="8007"/>
                      <a:pt x="10240" y="6668"/>
                    </a:cubicBezTo>
                    <a:cubicBezTo>
                      <a:pt x="12528" y="5301"/>
                      <a:pt x="14732" y="3795"/>
                      <a:pt x="16824" y="2176"/>
                    </a:cubicBezTo>
                    <a:cubicBezTo>
                      <a:pt x="17633" y="1535"/>
                      <a:pt x="18247" y="1005"/>
                      <a:pt x="18665" y="614"/>
                    </a:cubicBezTo>
                    <a:cubicBezTo>
                      <a:pt x="18916" y="447"/>
                      <a:pt x="19112" y="223"/>
                      <a:pt x="193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2"/>
              <p:cNvSpPr/>
              <p:nvPr/>
            </p:nvSpPr>
            <p:spPr>
              <a:xfrm>
                <a:off x="3653050" y="3309750"/>
                <a:ext cx="32800" cy="39875"/>
              </a:xfrm>
              <a:custGeom>
                <a:avLst/>
                <a:gdLst/>
                <a:ahLst/>
                <a:cxnLst/>
                <a:rect l="l" t="t" r="r" b="b"/>
                <a:pathLst>
                  <a:path w="1312" h="1595" extrusionOk="0">
                    <a:moveTo>
                      <a:pt x="65" y="1"/>
                    </a:moveTo>
                    <a:cubicBezTo>
                      <a:pt x="62" y="1"/>
                      <a:pt x="59" y="1"/>
                      <a:pt x="57" y="3"/>
                    </a:cubicBezTo>
                    <a:cubicBezTo>
                      <a:pt x="1" y="58"/>
                      <a:pt x="224" y="449"/>
                      <a:pt x="559" y="895"/>
                    </a:cubicBezTo>
                    <a:cubicBezTo>
                      <a:pt x="853" y="1296"/>
                      <a:pt x="1147" y="1595"/>
                      <a:pt x="1244" y="1595"/>
                    </a:cubicBezTo>
                    <a:cubicBezTo>
                      <a:pt x="1249" y="1595"/>
                      <a:pt x="1253" y="1594"/>
                      <a:pt x="1256" y="1593"/>
                    </a:cubicBezTo>
                    <a:cubicBezTo>
                      <a:pt x="1312" y="1537"/>
                      <a:pt x="1089" y="1146"/>
                      <a:pt x="754" y="700"/>
                    </a:cubicBezTo>
                    <a:cubicBezTo>
                      <a:pt x="460" y="299"/>
                      <a:pt x="141"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2"/>
              <p:cNvSpPr/>
              <p:nvPr/>
            </p:nvSpPr>
            <p:spPr>
              <a:xfrm>
                <a:off x="3726300" y="3276275"/>
                <a:ext cx="39075" cy="40025"/>
              </a:xfrm>
              <a:custGeom>
                <a:avLst/>
                <a:gdLst/>
                <a:ahLst/>
                <a:cxnLst/>
                <a:rect l="l" t="t" r="r" b="b"/>
                <a:pathLst>
                  <a:path w="1563" h="1601" extrusionOk="0">
                    <a:moveTo>
                      <a:pt x="91" y="1"/>
                    </a:moveTo>
                    <a:cubicBezTo>
                      <a:pt x="88" y="1"/>
                      <a:pt x="86" y="1"/>
                      <a:pt x="84" y="2"/>
                    </a:cubicBezTo>
                    <a:cubicBezTo>
                      <a:pt x="0" y="30"/>
                      <a:pt x="223" y="477"/>
                      <a:pt x="614" y="951"/>
                    </a:cubicBezTo>
                    <a:cubicBezTo>
                      <a:pt x="994" y="1356"/>
                      <a:pt x="1396" y="1600"/>
                      <a:pt x="1489" y="1600"/>
                    </a:cubicBezTo>
                    <a:cubicBezTo>
                      <a:pt x="1498" y="1600"/>
                      <a:pt x="1504" y="1598"/>
                      <a:pt x="1507" y="1593"/>
                    </a:cubicBezTo>
                    <a:cubicBezTo>
                      <a:pt x="1562" y="1509"/>
                      <a:pt x="1228" y="1174"/>
                      <a:pt x="837" y="756"/>
                    </a:cubicBezTo>
                    <a:cubicBezTo>
                      <a:pt x="434" y="352"/>
                      <a:pt x="160" y="1"/>
                      <a:pt x="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2"/>
              <p:cNvSpPr/>
              <p:nvPr/>
            </p:nvSpPr>
            <p:spPr>
              <a:xfrm>
                <a:off x="3818350" y="3232250"/>
                <a:ext cx="47450" cy="50500"/>
              </a:xfrm>
              <a:custGeom>
                <a:avLst/>
                <a:gdLst/>
                <a:ahLst/>
                <a:cxnLst/>
                <a:rect l="l" t="t" r="r" b="b"/>
                <a:pathLst>
                  <a:path w="1898" h="2020" extrusionOk="0">
                    <a:moveTo>
                      <a:pt x="71" y="1"/>
                    </a:moveTo>
                    <a:cubicBezTo>
                      <a:pt x="65" y="1"/>
                      <a:pt x="60" y="2"/>
                      <a:pt x="57" y="6"/>
                    </a:cubicBezTo>
                    <a:cubicBezTo>
                      <a:pt x="1" y="62"/>
                      <a:pt x="363" y="536"/>
                      <a:pt x="838" y="1094"/>
                    </a:cubicBezTo>
                    <a:cubicBezTo>
                      <a:pt x="1308" y="1642"/>
                      <a:pt x="1729" y="2020"/>
                      <a:pt x="1827" y="2020"/>
                    </a:cubicBezTo>
                    <a:cubicBezTo>
                      <a:pt x="1833" y="2020"/>
                      <a:pt x="1839" y="2018"/>
                      <a:pt x="1842" y="2014"/>
                    </a:cubicBezTo>
                    <a:cubicBezTo>
                      <a:pt x="1898" y="1959"/>
                      <a:pt x="1535" y="1484"/>
                      <a:pt x="1061" y="926"/>
                    </a:cubicBezTo>
                    <a:cubicBezTo>
                      <a:pt x="589" y="402"/>
                      <a:pt x="166"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2"/>
              <p:cNvSpPr/>
              <p:nvPr/>
            </p:nvSpPr>
            <p:spPr>
              <a:xfrm>
                <a:off x="3922975" y="3168800"/>
                <a:ext cx="50250" cy="56750"/>
              </a:xfrm>
              <a:custGeom>
                <a:avLst/>
                <a:gdLst/>
                <a:ahLst/>
                <a:cxnLst/>
                <a:rect l="l" t="t" r="r" b="b"/>
                <a:pathLst>
                  <a:path w="2010" h="2270" extrusionOk="0">
                    <a:moveTo>
                      <a:pt x="69" y="0"/>
                    </a:moveTo>
                    <a:cubicBezTo>
                      <a:pt x="64" y="0"/>
                      <a:pt x="59" y="2"/>
                      <a:pt x="56" y="5"/>
                    </a:cubicBezTo>
                    <a:cubicBezTo>
                      <a:pt x="1" y="33"/>
                      <a:pt x="391" y="619"/>
                      <a:pt x="921" y="1233"/>
                    </a:cubicBezTo>
                    <a:cubicBezTo>
                      <a:pt x="1397" y="1813"/>
                      <a:pt x="1847" y="2269"/>
                      <a:pt x="1941" y="2269"/>
                    </a:cubicBezTo>
                    <a:cubicBezTo>
                      <a:pt x="1946" y="2269"/>
                      <a:pt x="1951" y="2268"/>
                      <a:pt x="1954" y="2265"/>
                    </a:cubicBezTo>
                    <a:cubicBezTo>
                      <a:pt x="2009" y="2237"/>
                      <a:pt x="1619" y="1651"/>
                      <a:pt x="1117" y="1037"/>
                    </a:cubicBezTo>
                    <a:cubicBezTo>
                      <a:pt x="615" y="456"/>
                      <a:pt x="163"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2"/>
              <p:cNvSpPr/>
              <p:nvPr/>
            </p:nvSpPr>
            <p:spPr>
              <a:xfrm>
                <a:off x="4018525" y="3103900"/>
                <a:ext cx="54425" cy="47050"/>
              </a:xfrm>
              <a:custGeom>
                <a:avLst/>
                <a:gdLst/>
                <a:ahLst/>
                <a:cxnLst/>
                <a:rect l="l" t="t" r="r" b="b"/>
                <a:pathLst>
                  <a:path w="2177" h="1882" extrusionOk="0">
                    <a:moveTo>
                      <a:pt x="69" y="1"/>
                    </a:moveTo>
                    <a:cubicBezTo>
                      <a:pt x="63" y="1"/>
                      <a:pt x="58" y="3"/>
                      <a:pt x="57" y="6"/>
                    </a:cubicBezTo>
                    <a:cubicBezTo>
                      <a:pt x="1" y="62"/>
                      <a:pt x="419" y="536"/>
                      <a:pt x="977" y="1039"/>
                    </a:cubicBezTo>
                    <a:cubicBezTo>
                      <a:pt x="1523" y="1533"/>
                      <a:pt x="1997" y="1881"/>
                      <a:pt x="2104" y="1881"/>
                    </a:cubicBezTo>
                    <a:cubicBezTo>
                      <a:pt x="2111" y="1881"/>
                      <a:pt x="2117" y="1879"/>
                      <a:pt x="2121" y="1876"/>
                    </a:cubicBezTo>
                    <a:cubicBezTo>
                      <a:pt x="2177" y="1820"/>
                      <a:pt x="1731" y="1345"/>
                      <a:pt x="1173" y="843"/>
                    </a:cubicBezTo>
                    <a:cubicBezTo>
                      <a:pt x="627" y="349"/>
                      <a:pt x="153"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2"/>
              <p:cNvSpPr/>
              <p:nvPr/>
            </p:nvSpPr>
            <p:spPr>
              <a:xfrm>
                <a:off x="4964300" y="2049225"/>
                <a:ext cx="67675" cy="61175"/>
              </a:xfrm>
              <a:custGeom>
                <a:avLst/>
                <a:gdLst/>
                <a:ahLst/>
                <a:cxnLst/>
                <a:rect l="l" t="t" r="r" b="b"/>
                <a:pathLst>
                  <a:path w="2707" h="2447" extrusionOk="0">
                    <a:moveTo>
                      <a:pt x="1348" y="1"/>
                    </a:moveTo>
                    <a:cubicBezTo>
                      <a:pt x="789" y="1"/>
                      <a:pt x="287" y="385"/>
                      <a:pt x="168" y="931"/>
                    </a:cubicBezTo>
                    <a:cubicBezTo>
                      <a:pt x="1" y="1600"/>
                      <a:pt x="419" y="2270"/>
                      <a:pt x="1061" y="2409"/>
                    </a:cubicBezTo>
                    <a:cubicBezTo>
                      <a:pt x="1161" y="2434"/>
                      <a:pt x="1262" y="2446"/>
                      <a:pt x="1360" y="2446"/>
                    </a:cubicBezTo>
                    <a:cubicBezTo>
                      <a:pt x="1919" y="2446"/>
                      <a:pt x="2421" y="2062"/>
                      <a:pt x="2540" y="1516"/>
                    </a:cubicBezTo>
                    <a:cubicBezTo>
                      <a:pt x="2707" y="847"/>
                      <a:pt x="2288" y="177"/>
                      <a:pt x="1647" y="38"/>
                    </a:cubicBezTo>
                    <a:cubicBezTo>
                      <a:pt x="1547" y="13"/>
                      <a:pt x="1446" y="1"/>
                      <a:pt x="134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2"/>
              <p:cNvSpPr/>
              <p:nvPr/>
            </p:nvSpPr>
            <p:spPr>
              <a:xfrm>
                <a:off x="4900875" y="1978925"/>
                <a:ext cx="195825" cy="66725"/>
              </a:xfrm>
              <a:custGeom>
                <a:avLst/>
                <a:gdLst/>
                <a:ahLst/>
                <a:cxnLst/>
                <a:rect l="l" t="t" r="r" b="b"/>
                <a:pathLst>
                  <a:path w="7833" h="2669" extrusionOk="0">
                    <a:moveTo>
                      <a:pt x="3935" y="0"/>
                    </a:moveTo>
                    <a:cubicBezTo>
                      <a:pt x="2676" y="0"/>
                      <a:pt x="1418" y="496"/>
                      <a:pt x="473" y="1483"/>
                    </a:cubicBezTo>
                    <a:cubicBezTo>
                      <a:pt x="1" y="1977"/>
                      <a:pt x="454" y="2669"/>
                      <a:pt x="980" y="2669"/>
                    </a:cubicBezTo>
                    <a:cubicBezTo>
                      <a:pt x="1138" y="2669"/>
                      <a:pt x="1302" y="2607"/>
                      <a:pt x="1450" y="2459"/>
                    </a:cubicBezTo>
                    <a:cubicBezTo>
                      <a:pt x="2115" y="1737"/>
                      <a:pt x="3017" y="1374"/>
                      <a:pt x="3924" y="1374"/>
                    </a:cubicBezTo>
                    <a:cubicBezTo>
                      <a:pt x="4803" y="1374"/>
                      <a:pt x="5687" y="1716"/>
                      <a:pt x="6360" y="2403"/>
                    </a:cubicBezTo>
                    <a:cubicBezTo>
                      <a:pt x="6499" y="2549"/>
                      <a:pt x="6658" y="2610"/>
                      <a:pt x="6814" y="2610"/>
                    </a:cubicBezTo>
                    <a:cubicBezTo>
                      <a:pt x="7345" y="2610"/>
                      <a:pt x="7833" y="1902"/>
                      <a:pt x="7336" y="1427"/>
                    </a:cubicBezTo>
                    <a:cubicBezTo>
                      <a:pt x="6398" y="475"/>
                      <a:pt x="5166" y="0"/>
                      <a:pt x="3935"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2"/>
              <p:cNvSpPr/>
              <p:nvPr/>
            </p:nvSpPr>
            <p:spPr>
              <a:xfrm>
                <a:off x="4795600" y="1797650"/>
                <a:ext cx="406525" cy="104925"/>
              </a:xfrm>
              <a:custGeom>
                <a:avLst/>
                <a:gdLst/>
                <a:ahLst/>
                <a:cxnLst/>
                <a:rect l="l" t="t" r="r" b="b"/>
                <a:pathLst>
                  <a:path w="16261" h="4197" extrusionOk="0">
                    <a:moveTo>
                      <a:pt x="8195" y="1"/>
                    </a:moveTo>
                    <a:cubicBezTo>
                      <a:pt x="8159" y="1"/>
                      <a:pt x="8124" y="1"/>
                      <a:pt x="8088" y="1"/>
                    </a:cubicBezTo>
                    <a:cubicBezTo>
                      <a:pt x="5214" y="1"/>
                      <a:pt x="2676" y="1173"/>
                      <a:pt x="527" y="3042"/>
                    </a:cubicBezTo>
                    <a:cubicBezTo>
                      <a:pt x="1" y="3481"/>
                      <a:pt x="492" y="4196"/>
                      <a:pt x="1052" y="4196"/>
                    </a:cubicBezTo>
                    <a:cubicBezTo>
                      <a:pt x="1204" y="4196"/>
                      <a:pt x="1361" y="4144"/>
                      <a:pt x="1504" y="4019"/>
                    </a:cubicBezTo>
                    <a:cubicBezTo>
                      <a:pt x="3345" y="2401"/>
                      <a:pt x="5577" y="1396"/>
                      <a:pt x="8060" y="1368"/>
                    </a:cubicBezTo>
                    <a:cubicBezTo>
                      <a:pt x="8097" y="1368"/>
                      <a:pt x="8133" y="1368"/>
                      <a:pt x="8170" y="1368"/>
                    </a:cubicBezTo>
                    <a:cubicBezTo>
                      <a:pt x="10614" y="1368"/>
                      <a:pt x="12969" y="2286"/>
                      <a:pt x="14784" y="3963"/>
                    </a:cubicBezTo>
                    <a:cubicBezTo>
                      <a:pt x="14925" y="4092"/>
                      <a:pt x="15083" y="4147"/>
                      <a:pt x="15236" y="4147"/>
                    </a:cubicBezTo>
                    <a:cubicBezTo>
                      <a:pt x="15777" y="4147"/>
                      <a:pt x="16260" y="3465"/>
                      <a:pt x="15760" y="2987"/>
                    </a:cubicBezTo>
                    <a:cubicBezTo>
                      <a:pt x="13694" y="1086"/>
                      <a:pt x="11002" y="1"/>
                      <a:pt x="81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2"/>
              <p:cNvSpPr/>
              <p:nvPr/>
            </p:nvSpPr>
            <p:spPr>
              <a:xfrm>
                <a:off x="4838150" y="1886400"/>
                <a:ext cx="320025" cy="96075"/>
              </a:xfrm>
              <a:custGeom>
                <a:avLst/>
                <a:gdLst/>
                <a:ahLst/>
                <a:cxnLst/>
                <a:rect l="l" t="t" r="r" b="b"/>
                <a:pathLst>
                  <a:path w="12801" h="3843" extrusionOk="0">
                    <a:moveTo>
                      <a:pt x="6463" y="1"/>
                    </a:moveTo>
                    <a:cubicBezTo>
                      <a:pt x="4266" y="1"/>
                      <a:pt x="2073" y="887"/>
                      <a:pt x="471" y="2645"/>
                    </a:cubicBezTo>
                    <a:cubicBezTo>
                      <a:pt x="1" y="3137"/>
                      <a:pt x="465" y="3843"/>
                      <a:pt x="984" y="3843"/>
                    </a:cubicBezTo>
                    <a:cubicBezTo>
                      <a:pt x="1142" y="3843"/>
                      <a:pt x="1305" y="3777"/>
                      <a:pt x="1448" y="3621"/>
                    </a:cubicBezTo>
                    <a:cubicBezTo>
                      <a:pt x="2781" y="2132"/>
                      <a:pt x="4620" y="1385"/>
                      <a:pt x="6460" y="1385"/>
                    </a:cubicBezTo>
                    <a:cubicBezTo>
                      <a:pt x="8240" y="1385"/>
                      <a:pt x="10022" y="2083"/>
                      <a:pt x="11352" y="3482"/>
                    </a:cubicBezTo>
                    <a:cubicBezTo>
                      <a:pt x="11493" y="3630"/>
                      <a:pt x="11654" y="3692"/>
                      <a:pt x="11810" y="3692"/>
                    </a:cubicBezTo>
                    <a:cubicBezTo>
                      <a:pt x="12331" y="3692"/>
                      <a:pt x="12801" y="2999"/>
                      <a:pt x="12328" y="2505"/>
                    </a:cubicBezTo>
                    <a:cubicBezTo>
                      <a:pt x="10723" y="831"/>
                      <a:pt x="8591" y="1"/>
                      <a:pt x="646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6" name="Google Shape;2756;p42"/>
          <p:cNvSpPr txBox="1">
            <a:spLocks noGrp="1"/>
          </p:cNvSpPr>
          <p:nvPr>
            <p:ph type="title"/>
          </p:nvPr>
        </p:nvSpPr>
        <p:spPr>
          <a:xfrm>
            <a:off x="4001822" y="310553"/>
            <a:ext cx="4774200" cy="650100"/>
          </a:xfrm>
          <a:prstGeom prst="rect">
            <a:avLst/>
          </a:prstGeom>
        </p:spPr>
        <p:txBody>
          <a:bodyPr spcFirstLastPara="1" wrap="square" lIns="91425" tIns="91425" rIns="91425" bIns="91425" anchor="t" anchorCtr="0">
            <a:noAutofit/>
          </a:bodyPr>
          <a:lstStyle/>
          <a:p>
            <a:pPr lvl="0"/>
            <a:r>
              <a:rPr lang="en-US" dirty="0"/>
              <a:t>User </a:t>
            </a:r>
            <a:r>
              <a:rPr lang="en-US" dirty="0" smtClean="0"/>
              <a:t>Interface/User </a:t>
            </a:r>
            <a:r>
              <a:rPr lang="en-US" dirty="0"/>
              <a:t>Experience</a:t>
            </a:r>
            <a:endParaRPr dirty="0"/>
          </a:p>
        </p:txBody>
      </p:sp>
      <p:sp>
        <p:nvSpPr>
          <p:cNvPr id="2757" name="Google Shape;2757;p42"/>
          <p:cNvSpPr txBox="1">
            <a:spLocks noGrp="1"/>
          </p:cNvSpPr>
          <p:nvPr>
            <p:ph type="body" idx="1"/>
          </p:nvPr>
        </p:nvSpPr>
        <p:spPr>
          <a:xfrm>
            <a:off x="683825" y="1805723"/>
            <a:ext cx="5482800" cy="2212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Antic"/>
              <a:buChar char="●"/>
            </a:pPr>
            <a:r>
              <a:rPr lang="en-US" b="1" dirty="0" smtClean="0">
                <a:solidFill>
                  <a:srgbClr val="002060"/>
                </a:solidFill>
              </a:rPr>
              <a:t>Play Video</a:t>
            </a:r>
            <a:endParaRPr b="1" dirty="0">
              <a:solidFill>
                <a:srgbClr val="002060"/>
              </a:solidFill>
            </a:endParaRPr>
          </a:p>
          <a:p>
            <a:pPr marL="457200" lvl="0" indent="-317500" algn="l" rtl="0">
              <a:spcBef>
                <a:spcPts val="0"/>
              </a:spcBef>
              <a:spcAft>
                <a:spcPts val="0"/>
              </a:spcAft>
              <a:buSzPts val="1400"/>
              <a:buFont typeface="Antic"/>
              <a:buChar char="●"/>
            </a:pPr>
            <a:r>
              <a:rPr lang="en-US" b="1" dirty="0" smtClean="0">
                <a:solidFill>
                  <a:srgbClr val="002060"/>
                </a:solidFill>
              </a:rPr>
              <a:t>Make a list of your favorites video</a:t>
            </a:r>
            <a:endParaRPr b="1" dirty="0">
              <a:solidFill>
                <a:srgbClr val="002060"/>
              </a:solidFill>
            </a:endParaRPr>
          </a:p>
          <a:p>
            <a:pPr marL="457200" lvl="0" indent="-317500" algn="l" rtl="0">
              <a:spcBef>
                <a:spcPts val="0"/>
              </a:spcBef>
              <a:spcAft>
                <a:spcPts val="0"/>
              </a:spcAft>
              <a:buSzPts val="1400"/>
              <a:buFont typeface="Antic"/>
              <a:buChar char="●"/>
            </a:pPr>
            <a:r>
              <a:rPr lang="en-US" b="1" dirty="0" smtClean="0">
                <a:solidFill>
                  <a:srgbClr val="002060"/>
                </a:solidFill>
              </a:rPr>
              <a:t>Download your desire video</a:t>
            </a:r>
            <a:endParaRPr b="1" dirty="0">
              <a:solidFill>
                <a:srgbClr val="002060"/>
              </a:solidFill>
            </a:endParaRPr>
          </a:p>
          <a:p>
            <a:pPr marL="457200" lvl="0" indent="-317500" algn="l" rtl="0">
              <a:spcBef>
                <a:spcPts val="0"/>
              </a:spcBef>
              <a:spcAft>
                <a:spcPts val="0"/>
              </a:spcAft>
              <a:buSzPts val="1400"/>
              <a:buFont typeface="Antic"/>
              <a:buChar char="●"/>
            </a:pPr>
            <a:r>
              <a:rPr lang="en-US" b="1" dirty="0" smtClean="0">
                <a:solidFill>
                  <a:srgbClr val="002060"/>
                </a:solidFill>
              </a:rPr>
              <a:t>Save Data</a:t>
            </a:r>
            <a:endParaRPr b="1" dirty="0">
              <a:solidFill>
                <a:srgbClr val="002060"/>
              </a:solidFill>
            </a:endParaRPr>
          </a:p>
          <a:p>
            <a:pPr marL="457200" lvl="0" indent="-317500" algn="l" rtl="0">
              <a:spcBef>
                <a:spcPts val="0"/>
              </a:spcBef>
              <a:spcAft>
                <a:spcPts val="0"/>
              </a:spcAft>
              <a:buSzPts val="1400"/>
              <a:buFont typeface="Antic"/>
              <a:buChar char="●"/>
            </a:pPr>
            <a:r>
              <a:rPr lang="en" b="1" dirty="0" smtClean="0">
                <a:solidFill>
                  <a:srgbClr val="002060"/>
                </a:solidFill>
              </a:rPr>
              <a:t>No Ads</a:t>
            </a:r>
          </a:p>
          <a:p>
            <a:pPr marL="457200" lvl="0" indent="-317500" algn="l" rtl="0">
              <a:spcBef>
                <a:spcPts val="0"/>
              </a:spcBef>
              <a:spcAft>
                <a:spcPts val="0"/>
              </a:spcAft>
              <a:buSzPts val="1400"/>
              <a:buFont typeface="Antic"/>
              <a:buChar char="●"/>
            </a:pPr>
            <a:r>
              <a:rPr lang="en" b="1" dirty="0" smtClean="0">
                <a:solidFill>
                  <a:srgbClr val="002060"/>
                </a:solidFill>
              </a:rPr>
              <a:t>Dark Mode</a:t>
            </a:r>
            <a:endParaRPr b="1" dirty="0">
              <a:solidFill>
                <a:srgbClr val="002060"/>
              </a:solidFill>
            </a:endParaRPr>
          </a:p>
        </p:txBody>
      </p:sp>
      <p:grpSp>
        <p:nvGrpSpPr>
          <p:cNvPr id="2758" name="Google Shape;2758;p42"/>
          <p:cNvGrpSpPr/>
          <p:nvPr/>
        </p:nvGrpSpPr>
        <p:grpSpPr>
          <a:xfrm>
            <a:off x="1177850" y="765550"/>
            <a:ext cx="895440" cy="807540"/>
            <a:chOff x="1177850" y="765550"/>
            <a:chExt cx="895440" cy="807540"/>
          </a:xfrm>
        </p:grpSpPr>
        <p:sp>
          <p:nvSpPr>
            <p:cNvPr id="2759" name="Google Shape;2759;p42"/>
            <p:cNvSpPr/>
            <p:nvPr/>
          </p:nvSpPr>
          <p:spPr>
            <a:xfrm>
              <a:off x="1589807" y="1168909"/>
              <a:ext cx="4348" cy="404181"/>
            </a:xfrm>
            <a:custGeom>
              <a:avLst/>
              <a:gdLst/>
              <a:ahLst/>
              <a:cxnLst/>
              <a:rect l="l" t="t" r="r" b="b"/>
              <a:pathLst>
                <a:path w="280" h="26030" extrusionOk="0">
                  <a:moveTo>
                    <a:pt x="140" y="0"/>
                  </a:moveTo>
                  <a:cubicBezTo>
                    <a:pt x="84" y="0"/>
                    <a:pt x="1" y="5831"/>
                    <a:pt x="1" y="13029"/>
                  </a:cubicBezTo>
                  <a:cubicBezTo>
                    <a:pt x="1" y="20199"/>
                    <a:pt x="84" y="26030"/>
                    <a:pt x="140" y="26030"/>
                  </a:cubicBezTo>
                  <a:cubicBezTo>
                    <a:pt x="224" y="26030"/>
                    <a:pt x="280" y="20199"/>
                    <a:pt x="280" y="13029"/>
                  </a:cubicBezTo>
                  <a:cubicBezTo>
                    <a:pt x="280" y="5831"/>
                    <a:pt x="224" y="0"/>
                    <a:pt x="1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0" name="Google Shape;2760;p42"/>
            <p:cNvGrpSpPr/>
            <p:nvPr/>
          </p:nvGrpSpPr>
          <p:grpSpPr>
            <a:xfrm>
              <a:off x="1177850" y="765550"/>
              <a:ext cx="895440" cy="453201"/>
              <a:chOff x="1177850" y="765550"/>
              <a:chExt cx="895440" cy="453201"/>
            </a:xfrm>
          </p:grpSpPr>
          <p:sp>
            <p:nvSpPr>
              <p:cNvPr id="2761" name="Google Shape;2761;p42"/>
              <p:cNvSpPr/>
              <p:nvPr/>
            </p:nvSpPr>
            <p:spPr>
              <a:xfrm>
                <a:off x="1177850" y="765550"/>
                <a:ext cx="895440" cy="453201"/>
              </a:xfrm>
              <a:custGeom>
                <a:avLst/>
                <a:gdLst/>
                <a:ahLst/>
                <a:cxnLst/>
                <a:rect l="l" t="t" r="r" b="b"/>
                <a:pathLst>
                  <a:path w="57668" h="29187" extrusionOk="0">
                    <a:moveTo>
                      <a:pt x="25742" y="0"/>
                    </a:moveTo>
                    <a:cubicBezTo>
                      <a:pt x="23058" y="0"/>
                      <a:pt x="20387" y="724"/>
                      <a:pt x="18023" y="2152"/>
                    </a:cubicBezTo>
                    <a:cubicBezTo>
                      <a:pt x="13894" y="4747"/>
                      <a:pt x="11300" y="9155"/>
                      <a:pt x="11049" y="14009"/>
                    </a:cubicBezTo>
                    <a:cubicBezTo>
                      <a:pt x="4102" y="15153"/>
                      <a:pt x="1" y="22435"/>
                      <a:pt x="2623" y="28963"/>
                    </a:cubicBezTo>
                    <a:lnTo>
                      <a:pt x="55771" y="29186"/>
                    </a:lnTo>
                    <a:cubicBezTo>
                      <a:pt x="57668" y="24723"/>
                      <a:pt x="56524" y="20063"/>
                      <a:pt x="53371" y="16381"/>
                    </a:cubicBezTo>
                    <a:cubicBezTo>
                      <a:pt x="50789" y="13401"/>
                      <a:pt x="47070" y="11765"/>
                      <a:pt x="43240" y="11765"/>
                    </a:cubicBezTo>
                    <a:cubicBezTo>
                      <a:pt x="42229" y="11765"/>
                      <a:pt x="41211" y="11879"/>
                      <a:pt x="40203" y="12112"/>
                    </a:cubicBezTo>
                    <a:cubicBezTo>
                      <a:pt x="39310" y="7341"/>
                      <a:pt x="36158" y="3296"/>
                      <a:pt x="31750" y="1259"/>
                    </a:cubicBezTo>
                    <a:cubicBezTo>
                      <a:pt x="29824" y="417"/>
                      <a:pt x="27779" y="0"/>
                      <a:pt x="257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2"/>
              <p:cNvSpPr/>
              <p:nvPr/>
            </p:nvSpPr>
            <p:spPr>
              <a:xfrm>
                <a:off x="1507500" y="976561"/>
                <a:ext cx="175461" cy="240009"/>
              </a:xfrm>
              <a:custGeom>
                <a:avLst/>
                <a:gdLst/>
                <a:ahLst/>
                <a:cxnLst/>
                <a:rect l="l" t="t" r="r" b="b"/>
                <a:pathLst>
                  <a:path w="11300" h="15457" extrusionOk="0">
                    <a:moveTo>
                      <a:pt x="5664" y="1"/>
                    </a:moveTo>
                    <a:lnTo>
                      <a:pt x="1" y="7980"/>
                    </a:lnTo>
                    <a:lnTo>
                      <a:pt x="3767" y="7980"/>
                    </a:lnTo>
                    <a:lnTo>
                      <a:pt x="3767" y="15457"/>
                    </a:lnTo>
                    <a:lnTo>
                      <a:pt x="7617" y="15457"/>
                    </a:lnTo>
                    <a:lnTo>
                      <a:pt x="7617" y="7924"/>
                    </a:lnTo>
                    <a:lnTo>
                      <a:pt x="11300" y="7924"/>
                    </a:lnTo>
                    <a:lnTo>
                      <a:pt x="56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8" name="Google Shape;2756;p42"/>
          <p:cNvSpPr txBox="1">
            <a:spLocks/>
          </p:cNvSpPr>
          <p:nvPr/>
        </p:nvSpPr>
        <p:spPr>
          <a:xfrm>
            <a:off x="1905000" y="1096565"/>
            <a:ext cx="1726200" cy="65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1pPr>
            <a:lvl2pPr marR="0" lvl="1"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2pPr>
            <a:lvl3pPr marR="0" lvl="2"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3pPr>
            <a:lvl4pPr marR="0" lvl="3"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4pPr>
            <a:lvl5pPr marR="0" lvl="4"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5pPr>
            <a:lvl6pPr marR="0" lvl="5"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6pPr>
            <a:lvl7pPr marR="0" lvl="6"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7pPr>
            <a:lvl8pPr marR="0" lvl="7"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8pPr>
            <a:lvl9pPr marR="0" lvl="8" algn="r"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9pPr>
          </a:lstStyle>
          <a:p>
            <a:r>
              <a:rPr lang="en-US" dirty="0" smtClean="0"/>
              <a:t>1. Features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4"/>
          <p:cNvSpPr/>
          <p:nvPr/>
        </p:nvSpPr>
        <p:spPr>
          <a:xfrm>
            <a:off x="-913771" y="4545450"/>
            <a:ext cx="7250017"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6" name="Google Shape;1396;p34"/>
          <p:cNvGrpSpPr/>
          <p:nvPr/>
        </p:nvGrpSpPr>
        <p:grpSpPr>
          <a:xfrm>
            <a:off x="424353" y="2318575"/>
            <a:ext cx="1065884" cy="1783600"/>
            <a:chOff x="505900" y="2409650"/>
            <a:chExt cx="1311050" cy="2193850"/>
          </a:xfrm>
        </p:grpSpPr>
        <p:sp>
          <p:nvSpPr>
            <p:cNvPr id="1397" name="Google Shape;1397;p34"/>
            <p:cNvSpPr/>
            <p:nvPr/>
          </p:nvSpPr>
          <p:spPr>
            <a:xfrm>
              <a:off x="589050" y="2465750"/>
              <a:ext cx="1146725" cy="2059925"/>
            </a:xfrm>
            <a:custGeom>
              <a:avLst/>
              <a:gdLst/>
              <a:ahLst/>
              <a:cxnLst/>
              <a:rect l="l" t="t" r="r" b="b"/>
              <a:pathLst>
                <a:path w="45869" h="82397" extrusionOk="0">
                  <a:moveTo>
                    <a:pt x="1" y="1"/>
                  </a:moveTo>
                  <a:lnTo>
                    <a:pt x="1" y="82396"/>
                  </a:lnTo>
                  <a:lnTo>
                    <a:pt x="45868" y="82396"/>
                  </a:lnTo>
                  <a:lnTo>
                    <a:pt x="45868"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634825" y="2525550"/>
              <a:ext cx="1043150" cy="1938675"/>
            </a:xfrm>
            <a:custGeom>
              <a:avLst/>
              <a:gdLst/>
              <a:ahLst/>
              <a:cxnLst/>
              <a:rect l="l" t="t" r="r" b="b"/>
              <a:pathLst>
                <a:path w="41726" h="77547" extrusionOk="0">
                  <a:moveTo>
                    <a:pt x="0" y="0"/>
                  </a:moveTo>
                  <a:lnTo>
                    <a:pt x="0" y="77546"/>
                  </a:lnTo>
                  <a:lnTo>
                    <a:pt x="41726" y="77546"/>
                  </a:lnTo>
                  <a:lnTo>
                    <a:pt x="417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634825" y="3083350"/>
              <a:ext cx="1065875" cy="20400"/>
            </a:xfrm>
            <a:custGeom>
              <a:avLst/>
              <a:gdLst/>
              <a:ahLst/>
              <a:cxnLst/>
              <a:rect l="l" t="t" r="r" b="b"/>
              <a:pathLst>
                <a:path w="42635" h="816" extrusionOk="0">
                  <a:moveTo>
                    <a:pt x="0" y="1"/>
                  </a:moveTo>
                  <a:lnTo>
                    <a:pt x="0" y="816"/>
                  </a:lnTo>
                  <a:lnTo>
                    <a:pt x="42635" y="816"/>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634825" y="3544975"/>
              <a:ext cx="1065875" cy="20725"/>
            </a:xfrm>
            <a:custGeom>
              <a:avLst/>
              <a:gdLst/>
              <a:ahLst/>
              <a:cxnLst/>
              <a:rect l="l" t="t" r="r" b="b"/>
              <a:pathLst>
                <a:path w="42635" h="829" extrusionOk="0">
                  <a:moveTo>
                    <a:pt x="0" y="0"/>
                  </a:moveTo>
                  <a:lnTo>
                    <a:pt x="0" y="829"/>
                  </a:lnTo>
                  <a:lnTo>
                    <a:pt x="42635" y="829"/>
                  </a:lnTo>
                  <a:lnTo>
                    <a:pt x="42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634825" y="4006575"/>
              <a:ext cx="1065875" cy="20750"/>
            </a:xfrm>
            <a:custGeom>
              <a:avLst/>
              <a:gdLst/>
              <a:ahLst/>
              <a:cxnLst/>
              <a:rect l="l" t="t" r="r" b="b"/>
              <a:pathLst>
                <a:path w="42635" h="830" extrusionOk="0">
                  <a:moveTo>
                    <a:pt x="0" y="1"/>
                  </a:moveTo>
                  <a:lnTo>
                    <a:pt x="0" y="829"/>
                  </a:lnTo>
                  <a:lnTo>
                    <a:pt x="42635" y="829"/>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129850" y="3093375"/>
              <a:ext cx="52800" cy="1425950"/>
            </a:xfrm>
            <a:custGeom>
              <a:avLst/>
              <a:gdLst/>
              <a:ahLst/>
              <a:cxnLst/>
              <a:rect l="l" t="t" r="r" b="b"/>
              <a:pathLst>
                <a:path w="2112" h="57038" extrusionOk="0">
                  <a:moveTo>
                    <a:pt x="0" y="1"/>
                  </a:moveTo>
                  <a:lnTo>
                    <a:pt x="0" y="57038"/>
                  </a:lnTo>
                  <a:lnTo>
                    <a:pt x="2111" y="57038"/>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835575" y="2525550"/>
              <a:ext cx="24075" cy="568175"/>
            </a:xfrm>
            <a:custGeom>
              <a:avLst/>
              <a:gdLst/>
              <a:ahLst/>
              <a:cxnLst/>
              <a:rect l="l" t="t" r="r" b="b"/>
              <a:pathLst>
                <a:path w="963"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04165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247425" y="2525550"/>
              <a:ext cx="24050" cy="568175"/>
            </a:xfrm>
            <a:custGeom>
              <a:avLst/>
              <a:gdLst/>
              <a:ahLst/>
              <a:cxnLst/>
              <a:rect l="l" t="t" r="r" b="b"/>
              <a:pathLst>
                <a:path w="962"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45350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540300" y="2409650"/>
              <a:ext cx="1243900" cy="56125"/>
            </a:xfrm>
            <a:custGeom>
              <a:avLst/>
              <a:gdLst/>
              <a:ahLst/>
              <a:cxnLst/>
              <a:rect l="l" t="t" r="r" b="b"/>
              <a:pathLst>
                <a:path w="49756" h="2245" extrusionOk="0">
                  <a:moveTo>
                    <a:pt x="0" y="0"/>
                  </a:moveTo>
                  <a:lnTo>
                    <a:pt x="0" y="2245"/>
                  </a:lnTo>
                  <a:lnTo>
                    <a:pt x="49756" y="2245"/>
                  </a:lnTo>
                  <a:lnTo>
                    <a:pt x="49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505900" y="4551025"/>
              <a:ext cx="1311050" cy="52475"/>
            </a:xfrm>
            <a:custGeom>
              <a:avLst/>
              <a:gdLst/>
              <a:ahLst/>
              <a:cxnLst/>
              <a:rect l="l" t="t" r="r" b="b"/>
              <a:pathLst>
                <a:path w="52442" h="2099" extrusionOk="0">
                  <a:moveTo>
                    <a:pt x="0" y="1"/>
                  </a:moveTo>
                  <a:lnTo>
                    <a:pt x="0" y="2099"/>
                  </a:lnTo>
                  <a:lnTo>
                    <a:pt x="52441" y="2099"/>
                  </a:lnTo>
                  <a:lnTo>
                    <a:pt x="52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505900" y="4525650"/>
              <a:ext cx="1311050" cy="25400"/>
            </a:xfrm>
            <a:custGeom>
              <a:avLst/>
              <a:gdLst/>
              <a:ahLst/>
              <a:cxnLst/>
              <a:rect l="l" t="t" r="r" b="b"/>
              <a:pathLst>
                <a:path w="52442" h="1016" extrusionOk="0">
                  <a:moveTo>
                    <a:pt x="3327" y="0"/>
                  </a:moveTo>
                  <a:lnTo>
                    <a:pt x="0" y="1016"/>
                  </a:lnTo>
                  <a:lnTo>
                    <a:pt x="52441" y="1016"/>
                  </a:lnTo>
                  <a:lnTo>
                    <a:pt x="49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0" name="Google Shape;1410;p34"/>
          <p:cNvSpPr txBox="1">
            <a:spLocks noGrp="1"/>
          </p:cNvSpPr>
          <p:nvPr>
            <p:ph type="title"/>
          </p:nvPr>
        </p:nvSpPr>
        <p:spPr>
          <a:xfrm flipH="1">
            <a:off x="-616813" y="-690819"/>
            <a:ext cx="3904800" cy="293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smtClean="0"/>
              <a:t>MEDIA PLAYER</a:t>
            </a:r>
            <a:endParaRPr sz="4400" dirty="0"/>
          </a:p>
        </p:txBody>
      </p:sp>
      <p:grpSp>
        <p:nvGrpSpPr>
          <p:cNvPr id="1411" name="Google Shape;1411;p34"/>
          <p:cNvGrpSpPr/>
          <p:nvPr/>
        </p:nvGrpSpPr>
        <p:grpSpPr>
          <a:xfrm>
            <a:off x="-193413" y="1320581"/>
            <a:ext cx="2273700" cy="1135700"/>
            <a:chOff x="1023750" y="367025"/>
            <a:chExt cx="2273700" cy="1135700"/>
          </a:xfrm>
        </p:grpSpPr>
        <p:sp>
          <p:nvSpPr>
            <p:cNvPr id="1412" name="Google Shape;1412;p34"/>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4"/>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4"/>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4"/>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4"/>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4"/>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4"/>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4"/>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4"/>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4"/>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4"/>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4"/>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4"/>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4"/>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4"/>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4"/>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4"/>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4"/>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4"/>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4"/>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4"/>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4"/>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4"/>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4"/>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4"/>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4"/>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4"/>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4"/>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4"/>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4"/>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4"/>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4"/>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4"/>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4"/>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4"/>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4"/>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4"/>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4"/>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34"/>
          <p:cNvGrpSpPr/>
          <p:nvPr/>
        </p:nvGrpSpPr>
        <p:grpSpPr>
          <a:xfrm>
            <a:off x="6796350" y="-351575"/>
            <a:ext cx="1897575" cy="1552450"/>
            <a:chOff x="4694625" y="238125"/>
            <a:chExt cx="1897575" cy="1552450"/>
          </a:xfrm>
        </p:grpSpPr>
        <p:sp>
          <p:nvSpPr>
            <p:cNvPr id="1514" name="Google Shape;1514;p34"/>
            <p:cNvSpPr/>
            <p:nvPr/>
          </p:nvSpPr>
          <p:spPr>
            <a:xfrm>
              <a:off x="5778525" y="1091525"/>
              <a:ext cx="255200" cy="255550"/>
            </a:xfrm>
            <a:custGeom>
              <a:avLst/>
              <a:gdLst/>
              <a:ahLst/>
              <a:cxnLst/>
              <a:rect l="l" t="t" r="r" b="b"/>
              <a:pathLst>
                <a:path w="10208" h="10222" extrusionOk="0">
                  <a:moveTo>
                    <a:pt x="0" y="1"/>
                  </a:moveTo>
                  <a:lnTo>
                    <a:pt x="0" y="10222"/>
                  </a:lnTo>
                  <a:lnTo>
                    <a:pt x="10208" y="10222"/>
                  </a:lnTo>
                  <a:lnTo>
                    <a:pt x="10208"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5778850" y="1210775"/>
              <a:ext cx="254875" cy="4375"/>
            </a:xfrm>
            <a:custGeom>
              <a:avLst/>
              <a:gdLst/>
              <a:ahLst/>
              <a:cxnLst/>
              <a:rect l="l" t="t" r="r" b="b"/>
              <a:pathLst>
                <a:path w="10195" h="175" extrusionOk="0">
                  <a:moveTo>
                    <a:pt x="5091" y="1"/>
                  </a:moveTo>
                  <a:cubicBezTo>
                    <a:pt x="2272" y="1"/>
                    <a:pt x="0" y="41"/>
                    <a:pt x="0" y="94"/>
                  </a:cubicBezTo>
                  <a:cubicBezTo>
                    <a:pt x="0" y="134"/>
                    <a:pt x="2285" y="174"/>
                    <a:pt x="5091" y="174"/>
                  </a:cubicBezTo>
                  <a:cubicBezTo>
                    <a:pt x="7910" y="174"/>
                    <a:pt x="10195" y="134"/>
                    <a:pt x="10195" y="94"/>
                  </a:cubicBezTo>
                  <a:cubicBezTo>
                    <a:pt x="10195" y="41"/>
                    <a:pt x="7910" y="1"/>
                    <a:pt x="50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5884725" y="1091525"/>
              <a:ext cx="42775" cy="52475"/>
            </a:xfrm>
            <a:custGeom>
              <a:avLst/>
              <a:gdLst/>
              <a:ahLst/>
              <a:cxnLst/>
              <a:rect l="l" t="t" r="r" b="b"/>
              <a:pathLst>
                <a:path w="1711" h="2099" extrusionOk="0">
                  <a:moveTo>
                    <a:pt x="1" y="1"/>
                  </a:moveTo>
                  <a:lnTo>
                    <a:pt x="1" y="2098"/>
                  </a:lnTo>
                  <a:lnTo>
                    <a:pt x="1711" y="2098"/>
                  </a:lnTo>
                  <a:lnTo>
                    <a:pt x="171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5884725" y="1294275"/>
              <a:ext cx="42775" cy="52125"/>
            </a:xfrm>
            <a:custGeom>
              <a:avLst/>
              <a:gdLst/>
              <a:ahLst/>
              <a:cxnLst/>
              <a:rect l="l" t="t" r="r" b="b"/>
              <a:pathLst>
                <a:path w="1711" h="2085" extrusionOk="0">
                  <a:moveTo>
                    <a:pt x="1" y="1"/>
                  </a:moveTo>
                  <a:lnTo>
                    <a:pt x="1" y="2085"/>
                  </a:lnTo>
                  <a:lnTo>
                    <a:pt x="1711" y="2085"/>
                  </a:lnTo>
                  <a:lnTo>
                    <a:pt x="171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5796550" y="1262225"/>
              <a:ext cx="63500" cy="63475"/>
            </a:xfrm>
            <a:custGeom>
              <a:avLst/>
              <a:gdLst/>
              <a:ahLst/>
              <a:cxnLst/>
              <a:rect l="l" t="t" r="r" b="b"/>
              <a:pathLst>
                <a:path w="2540" h="2539" extrusionOk="0">
                  <a:moveTo>
                    <a:pt x="2205" y="0"/>
                  </a:moveTo>
                  <a:lnTo>
                    <a:pt x="0" y="334"/>
                  </a:lnTo>
                  <a:lnTo>
                    <a:pt x="335" y="2539"/>
                  </a:lnTo>
                  <a:lnTo>
                    <a:pt x="2539" y="2205"/>
                  </a:lnTo>
                  <a:lnTo>
                    <a:pt x="220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5811125" y="1271900"/>
              <a:ext cx="36550" cy="45450"/>
            </a:xfrm>
            <a:custGeom>
              <a:avLst/>
              <a:gdLst/>
              <a:ahLst/>
              <a:cxnLst/>
              <a:rect l="l" t="t" r="r" b="b"/>
              <a:pathLst>
                <a:path w="1462" h="1818" extrusionOk="0">
                  <a:moveTo>
                    <a:pt x="967" y="1"/>
                  </a:moveTo>
                  <a:lnTo>
                    <a:pt x="139" y="121"/>
                  </a:lnTo>
                  <a:lnTo>
                    <a:pt x="86" y="321"/>
                  </a:lnTo>
                  <a:cubicBezTo>
                    <a:pt x="1" y="612"/>
                    <a:pt x="234" y="892"/>
                    <a:pt x="528" y="892"/>
                  </a:cubicBezTo>
                  <a:cubicBezTo>
                    <a:pt x="558" y="892"/>
                    <a:pt x="589" y="889"/>
                    <a:pt x="620" y="882"/>
                  </a:cubicBezTo>
                  <a:cubicBezTo>
                    <a:pt x="660" y="1123"/>
                    <a:pt x="687" y="1363"/>
                    <a:pt x="727" y="1590"/>
                  </a:cubicBezTo>
                  <a:cubicBezTo>
                    <a:pt x="526" y="1604"/>
                    <a:pt x="339" y="1684"/>
                    <a:pt x="179" y="1818"/>
                  </a:cubicBezTo>
                  <a:lnTo>
                    <a:pt x="1448" y="1631"/>
                  </a:lnTo>
                  <a:lnTo>
                    <a:pt x="1462" y="1631"/>
                  </a:lnTo>
                  <a:cubicBezTo>
                    <a:pt x="1341" y="1579"/>
                    <a:pt x="1209" y="1549"/>
                    <a:pt x="1080" y="1549"/>
                  </a:cubicBezTo>
                  <a:cubicBezTo>
                    <a:pt x="1010" y="1549"/>
                    <a:pt x="940" y="1558"/>
                    <a:pt x="874" y="1577"/>
                  </a:cubicBezTo>
                  <a:cubicBezTo>
                    <a:pt x="834" y="1350"/>
                    <a:pt x="794" y="1109"/>
                    <a:pt x="754" y="869"/>
                  </a:cubicBezTo>
                  <a:cubicBezTo>
                    <a:pt x="1101" y="829"/>
                    <a:pt x="1288" y="455"/>
                    <a:pt x="1101" y="161"/>
                  </a:cubicBezTo>
                  <a:lnTo>
                    <a:pt x="9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6037700" y="1156675"/>
              <a:ext cx="384825" cy="384800"/>
            </a:xfrm>
            <a:custGeom>
              <a:avLst/>
              <a:gdLst/>
              <a:ahLst/>
              <a:cxnLst/>
              <a:rect l="l" t="t" r="r" b="b"/>
              <a:pathLst>
                <a:path w="15393" h="15392" extrusionOk="0">
                  <a:moveTo>
                    <a:pt x="5773" y="0"/>
                  </a:moveTo>
                  <a:lnTo>
                    <a:pt x="1" y="5772"/>
                  </a:lnTo>
                  <a:lnTo>
                    <a:pt x="9621" y="15392"/>
                  </a:lnTo>
                  <a:lnTo>
                    <a:pt x="15393" y="9620"/>
                  </a:lnTo>
                  <a:lnTo>
                    <a:pt x="5773"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6110200" y="1229800"/>
              <a:ext cx="239850" cy="238200"/>
            </a:xfrm>
            <a:custGeom>
              <a:avLst/>
              <a:gdLst/>
              <a:ahLst/>
              <a:cxnLst/>
              <a:rect l="l" t="t" r="r" b="b"/>
              <a:pathLst>
                <a:path w="9594" h="9528" extrusionOk="0">
                  <a:moveTo>
                    <a:pt x="41" y="1"/>
                  </a:moveTo>
                  <a:cubicBezTo>
                    <a:pt x="41" y="1"/>
                    <a:pt x="40" y="1"/>
                    <a:pt x="40" y="1"/>
                  </a:cubicBezTo>
                  <a:cubicBezTo>
                    <a:pt x="0" y="41"/>
                    <a:pt x="2111" y="2192"/>
                    <a:pt x="4743" y="4824"/>
                  </a:cubicBezTo>
                  <a:cubicBezTo>
                    <a:pt x="7351" y="7432"/>
                    <a:pt x="9486" y="9528"/>
                    <a:pt x="9565" y="9528"/>
                  </a:cubicBezTo>
                  <a:cubicBezTo>
                    <a:pt x="9566" y="9528"/>
                    <a:pt x="9566" y="9528"/>
                    <a:pt x="9567" y="9527"/>
                  </a:cubicBezTo>
                  <a:cubicBezTo>
                    <a:pt x="9593" y="9501"/>
                    <a:pt x="7496" y="7336"/>
                    <a:pt x="4864" y="4704"/>
                  </a:cubicBezTo>
                  <a:cubicBezTo>
                    <a:pt x="2248" y="2089"/>
                    <a:pt x="94"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6155275" y="1275550"/>
              <a:ext cx="146675" cy="145025"/>
            </a:xfrm>
            <a:custGeom>
              <a:avLst/>
              <a:gdLst/>
              <a:ahLst/>
              <a:cxnLst/>
              <a:rect l="l" t="t" r="r" b="b"/>
              <a:pathLst>
                <a:path w="5867" h="5801" extrusionOk="0">
                  <a:moveTo>
                    <a:pt x="5824" y="1"/>
                  </a:moveTo>
                  <a:cubicBezTo>
                    <a:pt x="5759" y="1"/>
                    <a:pt x="4439" y="1268"/>
                    <a:pt x="2873" y="2834"/>
                  </a:cubicBezTo>
                  <a:cubicBezTo>
                    <a:pt x="1270" y="4437"/>
                    <a:pt x="1" y="5760"/>
                    <a:pt x="28" y="5800"/>
                  </a:cubicBezTo>
                  <a:cubicBezTo>
                    <a:pt x="28" y="5800"/>
                    <a:pt x="29" y="5800"/>
                    <a:pt x="29" y="5800"/>
                  </a:cubicBezTo>
                  <a:cubicBezTo>
                    <a:pt x="95" y="5800"/>
                    <a:pt x="1407" y="4541"/>
                    <a:pt x="2994" y="2954"/>
                  </a:cubicBezTo>
                  <a:cubicBezTo>
                    <a:pt x="4597" y="1364"/>
                    <a:pt x="5866" y="28"/>
                    <a:pt x="5826" y="1"/>
                  </a:cubicBezTo>
                  <a:cubicBezTo>
                    <a:pt x="5826" y="1"/>
                    <a:pt x="5825" y="1"/>
                    <a:pt x="58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6059425" y="1279250"/>
              <a:ext cx="57475" cy="57150"/>
            </a:xfrm>
            <a:custGeom>
              <a:avLst/>
              <a:gdLst/>
              <a:ahLst/>
              <a:cxnLst/>
              <a:rect l="l" t="t" r="r" b="b"/>
              <a:pathLst>
                <a:path w="2299" h="2286" extrusionOk="0">
                  <a:moveTo>
                    <a:pt x="762" y="0"/>
                  </a:moveTo>
                  <a:lnTo>
                    <a:pt x="0" y="749"/>
                  </a:lnTo>
                  <a:lnTo>
                    <a:pt x="1537" y="2285"/>
                  </a:lnTo>
                  <a:lnTo>
                    <a:pt x="2298" y="1524"/>
                  </a:lnTo>
                  <a:lnTo>
                    <a:pt x="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5715725" y="1362750"/>
              <a:ext cx="526100" cy="421225"/>
            </a:xfrm>
            <a:custGeom>
              <a:avLst/>
              <a:gdLst/>
              <a:ahLst/>
              <a:cxnLst/>
              <a:rect l="l" t="t" r="r" b="b"/>
              <a:pathLst>
                <a:path w="21044" h="16849" extrusionOk="0">
                  <a:moveTo>
                    <a:pt x="3861" y="1"/>
                  </a:moveTo>
                  <a:lnTo>
                    <a:pt x="0" y="10582"/>
                  </a:lnTo>
                  <a:lnTo>
                    <a:pt x="17195" y="16849"/>
                  </a:lnTo>
                  <a:lnTo>
                    <a:pt x="21043" y="6267"/>
                  </a:lnTo>
                  <a:lnTo>
                    <a:pt x="386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5763825" y="1494975"/>
              <a:ext cx="430225" cy="156425"/>
            </a:xfrm>
            <a:custGeom>
              <a:avLst/>
              <a:gdLst/>
              <a:ahLst/>
              <a:cxnLst/>
              <a:rect l="l" t="t" r="r" b="b"/>
              <a:pathLst>
                <a:path w="17209" h="6257" extrusionOk="0">
                  <a:moveTo>
                    <a:pt x="19" y="1"/>
                  </a:moveTo>
                  <a:cubicBezTo>
                    <a:pt x="16" y="1"/>
                    <a:pt x="14" y="1"/>
                    <a:pt x="13" y="3"/>
                  </a:cubicBezTo>
                  <a:cubicBezTo>
                    <a:pt x="0" y="43"/>
                    <a:pt x="3835" y="1486"/>
                    <a:pt x="8578" y="3209"/>
                  </a:cubicBezTo>
                  <a:cubicBezTo>
                    <a:pt x="13231" y="4900"/>
                    <a:pt x="17036" y="6257"/>
                    <a:pt x="17191" y="6257"/>
                  </a:cubicBezTo>
                  <a:cubicBezTo>
                    <a:pt x="17194" y="6257"/>
                    <a:pt x="17195" y="6256"/>
                    <a:pt x="17195" y="6255"/>
                  </a:cubicBezTo>
                  <a:cubicBezTo>
                    <a:pt x="17209" y="6215"/>
                    <a:pt x="13388" y="4772"/>
                    <a:pt x="8631" y="3049"/>
                  </a:cubicBezTo>
                  <a:cubicBezTo>
                    <a:pt x="3978" y="1345"/>
                    <a:pt x="187"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5914450" y="1635325"/>
              <a:ext cx="73175" cy="83525"/>
            </a:xfrm>
            <a:custGeom>
              <a:avLst/>
              <a:gdLst/>
              <a:ahLst/>
              <a:cxnLst/>
              <a:rect l="l" t="t" r="r" b="b"/>
              <a:pathLst>
                <a:path w="2927" h="3341" extrusionOk="0">
                  <a:moveTo>
                    <a:pt x="789" y="0"/>
                  </a:moveTo>
                  <a:lnTo>
                    <a:pt x="1" y="2565"/>
                  </a:lnTo>
                  <a:lnTo>
                    <a:pt x="2098" y="3340"/>
                  </a:lnTo>
                  <a:lnTo>
                    <a:pt x="2927" y="588"/>
                  </a:lnTo>
                  <a:lnTo>
                    <a:pt x="78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5986950" y="1433900"/>
              <a:ext cx="73500" cy="83200"/>
            </a:xfrm>
            <a:custGeom>
              <a:avLst/>
              <a:gdLst/>
              <a:ahLst/>
              <a:cxnLst/>
              <a:rect l="l" t="t" r="r" b="b"/>
              <a:pathLst>
                <a:path w="2940" h="3328" extrusionOk="0">
                  <a:moveTo>
                    <a:pt x="828" y="0"/>
                  </a:moveTo>
                  <a:lnTo>
                    <a:pt x="0" y="2739"/>
                  </a:lnTo>
                  <a:lnTo>
                    <a:pt x="2138" y="3327"/>
                  </a:lnTo>
                  <a:lnTo>
                    <a:pt x="2939" y="762"/>
                  </a:lnTo>
                  <a:lnTo>
                    <a:pt x="8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5760150" y="1560150"/>
              <a:ext cx="71500" cy="71175"/>
            </a:xfrm>
            <a:custGeom>
              <a:avLst/>
              <a:gdLst/>
              <a:ahLst/>
              <a:cxnLst/>
              <a:rect l="l" t="t" r="r" b="b"/>
              <a:pathLst>
                <a:path w="2860" h="2847" extrusionOk="0">
                  <a:moveTo>
                    <a:pt x="762" y="1"/>
                  </a:moveTo>
                  <a:lnTo>
                    <a:pt x="0" y="2085"/>
                  </a:lnTo>
                  <a:lnTo>
                    <a:pt x="2098" y="2847"/>
                  </a:lnTo>
                  <a:lnTo>
                    <a:pt x="2859" y="762"/>
                  </a:lnTo>
                  <a:lnTo>
                    <a:pt x="76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5767825" y="1569850"/>
              <a:ext cx="47725" cy="51200"/>
            </a:xfrm>
            <a:custGeom>
              <a:avLst/>
              <a:gdLst/>
              <a:ahLst/>
              <a:cxnLst/>
              <a:rect l="l" t="t" r="r" b="b"/>
              <a:pathLst>
                <a:path w="1909" h="2048" extrusionOk="0">
                  <a:moveTo>
                    <a:pt x="1024" y="179"/>
                  </a:moveTo>
                  <a:lnTo>
                    <a:pt x="1719" y="438"/>
                  </a:lnTo>
                  <a:lnTo>
                    <a:pt x="1719" y="438"/>
                  </a:lnTo>
                  <a:cubicBezTo>
                    <a:pt x="1730" y="497"/>
                    <a:pt x="1740" y="549"/>
                    <a:pt x="1751" y="602"/>
                  </a:cubicBezTo>
                  <a:lnTo>
                    <a:pt x="1751" y="588"/>
                  </a:lnTo>
                  <a:lnTo>
                    <a:pt x="1751" y="588"/>
                  </a:lnTo>
                  <a:cubicBezTo>
                    <a:pt x="1764" y="722"/>
                    <a:pt x="1697" y="855"/>
                    <a:pt x="1590" y="936"/>
                  </a:cubicBezTo>
                  <a:cubicBezTo>
                    <a:pt x="1515" y="977"/>
                    <a:pt x="1435" y="998"/>
                    <a:pt x="1359" y="998"/>
                  </a:cubicBezTo>
                  <a:cubicBezTo>
                    <a:pt x="1314" y="998"/>
                    <a:pt x="1270" y="991"/>
                    <a:pt x="1230" y="976"/>
                  </a:cubicBezTo>
                  <a:lnTo>
                    <a:pt x="1163" y="949"/>
                  </a:lnTo>
                  <a:lnTo>
                    <a:pt x="1149" y="976"/>
                  </a:lnTo>
                  <a:lnTo>
                    <a:pt x="1163" y="936"/>
                  </a:lnTo>
                  <a:lnTo>
                    <a:pt x="1083" y="909"/>
                  </a:lnTo>
                  <a:cubicBezTo>
                    <a:pt x="962" y="869"/>
                    <a:pt x="869" y="775"/>
                    <a:pt x="842" y="655"/>
                  </a:cubicBezTo>
                  <a:cubicBezTo>
                    <a:pt x="802" y="535"/>
                    <a:pt x="829" y="401"/>
                    <a:pt x="909" y="294"/>
                  </a:cubicBezTo>
                  <a:lnTo>
                    <a:pt x="1024" y="179"/>
                  </a:lnTo>
                  <a:close/>
                  <a:moveTo>
                    <a:pt x="976" y="0"/>
                  </a:moveTo>
                  <a:lnTo>
                    <a:pt x="936" y="27"/>
                  </a:lnTo>
                  <a:lnTo>
                    <a:pt x="775" y="187"/>
                  </a:lnTo>
                  <a:cubicBezTo>
                    <a:pt x="540" y="460"/>
                    <a:pt x="638" y="881"/>
                    <a:pt x="951" y="1037"/>
                  </a:cubicBezTo>
                  <a:lnTo>
                    <a:pt x="951" y="1037"/>
                  </a:lnTo>
                  <a:cubicBezTo>
                    <a:pt x="888" y="1223"/>
                    <a:pt x="825" y="1401"/>
                    <a:pt x="763" y="1570"/>
                  </a:cubicBezTo>
                  <a:lnTo>
                    <a:pt x="763" y="1570"/>
                  </a:lnTo>
                  <a:cubicBezTo>
                    <a:pt x="654" y="1531"/>
                    <a:pt x="539" y="1510"/>
                    <a:pt x="424" y="1510"/>
                  </a:cubicBezTo>
                  <a:cubicBezTo>
                    <a:pt x="349" y="1510"/>
                    <a:pt x="274" y="1518"/>
                    <a:pt x="201" y="1537"/>
                  </a:cubicBezTo>
                  <a:lnTo>
                    <a:pt x="0" y="1590"/>
                  </a:lnTo>
                  <a:lnTo>
                    <a:pt x="201" y="1657"/>
                  </a:lnTo>
                  <a:cubicBezTo>
                    <a:pt x="895" y="1892"/>
                    <a:pt x="1347" y="2047"/>
                    <a:pt x="1420" y="2047"/>
                  </a:cubicBezTo>
                  <a:cubicBezTo>
                    <a:pt x="1426" y="2047"/>
                    <a:pt x="1429" y="2046"/>
                    <a:pt x="1430" y="2045"/>
                  </a:cubicBezTo>
                  <a:cubicBezTo>
                    <a:pt x="1430" y="2022"/>
                    <a:pt x="1093" y="1870"/>
                    <a:pt x="531" y="1649"/>
                  </a:cubicBezTo>
                  <a:lnTo>
                    <a:pt x="531" y="1649"/>
                  </a:lnTo>
                  <a:cubicBezTo>
                    <a:pt x="617" y="1663"/>
                    <a:pt x="699" y="1693"/>
                    <a:pt x="775" y="1737"/>
                  </a:cubicBezTo>
                  <a:lnTo>
                    <a:pt x="856" y="1764"/>
                  </a:lnTo>
                  <a:lnTo>
                    <a:pt x="882" y="1684"/>
                  </a:lnTo>
                  <a:lnTo>
                    <a:pt x="1105" y="1098"/>
                  </a:lnTo>
                  <a:lnTo>
                    <a:pt x="909" y="1697"/>
                  </a:lnTo>
                  <a:lnTo>
                    <a:pt x="896" y="1751"/>
                  </a:lnTo>
                  <a:lnTo>
                    <a:pt x="936" y="1751"/>
                  </a:lnTo>
                  <a:cubicBezTo>
                    <a:pt x="1123" y="1804"/>
                    <a:pt x="1296" y="1898"/>
                    <a:pt x="1443" y="2031"/>
                  </a:cubicBezTo>
                  <a:cubicBezTo>
                    <a:pt x="1443" y="2031"/>
                    <a:pt x="1430" y="1978"/>
                    <a:pt x="1323" y="1898"/>
                  </a:cubicBezTo>
                  <a:cubicBezTo>
                    <a:pt x="1242" y="1805"/>
                    <a:pt x="1120" y="1732"/>
                    <a:pt x="993" y="1679"/>
                  </a:cubicBezTo>
                  <a:lnTo>
                    <a:pt x="993" y="1679"/>
                  </a:lnTo>
                  <a:lnTo>
                    <a:pt x="1206" y="1117"/>
                  </a:lnTo>
                  <a:lnTo>
                    <a:pt x="1206" y="1117"/>
                  </a:lnTo>
                  <a:cubicBezTo>
                    <a:pt x="1258" y="1134"/>
                    <a:pt x="1311" y="1142"/>
                    <a:pt x="1363" y="1142"/>
                  </a:cubicBezTo>
                  <a:cubicBezTo>
                    <a:pt x="1651" y="1142"/>
                    <a:pt x="1908" y="897"/>
                    <a:pt x="1898" y="575"/>
                  </a:cubicBezTo>
                  <a:cubicBezTo>
                    <a:pt x="1884" y="508"/>
                    <a:pt x="1871" y="441"/>
                    <a:pt x="1858" y="361"/>
                  </a:cubicBezTo>
                  <a:lnTo>
                    <a:pt x="1858" y="321"/>
                  </a:lnTo>
                  <a:lnTo>
                    <a:pt x="1804" y="308"/>
                  </a:lnTo>
                  <a:lnTo>
                    <a:pt x="1016" y="14"/>
                  </a:lnTo>
                  <a:lnTo>
                    <a:pt x="97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5452850" y="742475"/>
              <a:ext cx="103425" cy="78025"/>
            </a:xfrm>
            <a:custGeom>
              <a:avLst/>
              <a:gdLst/>
              <a:ahLst/>
              <a:cxnLst/>
              <a:rect l="l" t="t" r="r" b="b"/>
              <a:pathLst>
                <a:path w="4137" h="3121" extrusionOk="0">
                  <a:moveTo>
                    <a:pt x="2080" y="1"/>
                  </a:moveTo>
                  <a:cubicBezTo>
                    <a:pt x="1723" y="1"/>
                    <a:pt x="1362" y="123"/>
                    <a:pt x="1069" y="375"/>
                  </a:cubicBezTo>
                  <a:cubicBezTo>
                    <a:pt x="0" y="1270"/>
                    <a:pt x="561" y="3007"/>
                    <a:pt x="1951" y="3114"/>
                  </a:cubicBezTo>
                  <a:cubicBezTo>
                    <a:pt x="2000" y="3118"/>
                    <a:pt x="2048" y="3120"/>
                    <a:pt x="2095" y="3120"/>
                  </a:cubicBezTo>
                  <a:cubicBezTo>
                    <a:pt x="3385" y="3120"/>
                    <a:pt x="4137" y="1580"/>
                    <a:pt x="3260" y="549"/>
                  </a:cubicBezTo>
                  <a:cubicBezTo>
                    <a:pt x="2958" y="187"/>
                    <a:pt x="2521" y="1"/>
                    <a:pt x="208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5510625" y="787250"/>
              <a:ext cx="165375" cy="157000"/>
            </a:xfrm>
            <a:custGeom>
              <a:avLst/>
              <a:gdLst/>
              <a:ahLst/>
              <a:cxnLst/>
              <a:rect l="l" t="t" r="r" b="b"/>
              <a:pathLst>
                <a:path w="6615" h="6280" extrusionOk="0">
                  <a:moveTo>
                    <a:pt x="949" y="0"/>
                  </a:moveTo>
                  <a:lnTo>
                    <a:pt x="1" y="1069"/>
                  </a:lnTo>
                  <a:lnTo>
                    <a:pt x="5639" y="6280"/>
                  </a:lnTo>
                  <a:lnTo>
                    <a:pt x="6614" y="5171"/>
                  </a:lnTo>
                  <a:lnTo>
                    <a:pt x="94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5632550" y="902075"/>
              <a:ext cx="96500" cy="72700"/>
            </a:xfrm>
            <a:custGeom>
              <a:avLst/>
              <a:gdLst/>
              <a:ahLst/>
              <a:cxnLst/>
              <a:rect l="l" t="t" r="r" b="b"/>
              <a:pathLst>
                <a:path w="3860" h="2908" extrusionOk="0">
                  <a:moveTo>
                    <a:pt x="1941" y="1"/>
                  </a:moveTo>
                  <a:cubicBezTo>
                    <a:pt x="1605" y="1"/>
                    <a:pt x="1266" y="116"/>
                    <a:pt x="989" y="351"/>
                  </a:cubicBezTo>
                  <a:cubicBezTo>
                    <a:pt x="0" y="1179"/>
                    <a:pt x="521" y="2796"/>
                    <a:pt x="1817" y="2902"/>
                  </a:cubicBezTo>
                  <a:cubicBezTo>
                    <a:pt x="1861" y="2906"/>
                    <a:pt x="1904" y="2908"/>
                    <a:pt x="1947" y="2908"/>
                  </a:cubicBezTo>
                  <a:cubicBezTo>
                    <a:pt x="3164" y="2908"/>
                    <a:pt x="3860" y="1466"/>
                    <a:pt x="3047" y="511"/>
                  </a:cubicBezTo>
                  <a:cubicBezTo>
                    <a:pt x="2760" y="173"/>
                    <a:pt x="2352" y="1"/>
                    <a:pt x="194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5687325" y="946225"/>
              <a:ext cx="51125" cy="67500"/>
            </a:xfrm>
            <a:custGeom>
              <a:avLst/>
              <a:gdLst/>
              <a:ahLst/>
              <a:cxnLst/>
              <a:rect l="l" t="t" r="r" b="b"/>
              <a:pathLst>
                <a:path w="2045" h="2700" extrusionOk="0">
                  <a:moveTo>
                    <a:pt x="588" y="1"/>
                  </a:moveTo>
                  <a:lnTo>
                    <a:pt x="1" y="375"/>
                  </a:lnTo>
                  <a:lnTo>
                    <a:pt x="1457" y="2700"/>
                  </a:lnTo>
                  <a:lnTo>
                    <a:pt x="2045" y="2326"/>
                  </a:lnTo>
                  <a:lnTo>
                    <a:pt x="58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5721725" y="976300"/>
              <a:ext cx="67825" cy="54475"/>
            </a:xfrm>
            <a:custGeom>
              <a:avLst/>
              <a:gdLst/>
              <a:ahLst/>
              <a:cxnLst/>
              <a:rect l="l" t="t" r="r" b="b"/>
              <a:pathLst>
                <a:path w="2713" h="2179" extrusionOk="0">
                  <a:moveTo>
                    <a:pt x="2232" y="0"/>
                  </a:moveTo>
                  <a:lnTo>
                    <a:pt x="1" y="1376"/>
                  </a:lnTo>
                  <a:lnTo>
                    <a:pt x="495" y="2178"/>
                  </a:lnTo>
                  <a:lnTo>
                    <a:pt x="2713" y="789"/>
                  </a:lnTo>
                  <a:lnTo>
                    <a:pt x="223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5632550" y="902075"/>
              <a:ext cx="96500" cy="72700"/>
            </a:xfrm>
            <a:custGeom>
              <a:avLst/>
              <a:gdLst/>
              <a:ahLst/>
              <a:cxnLst/>
              <a:rect l="l" t="t" r="r" b="b"/>
              <a:pathLst>
                <a:path w="3860" h="2908" extrusionOk="0">
                  <a:moveTo>
                    <a:pt x="1941" y="1"/>
                  </a:moveTo>
                  <a:cubicBezTo>
                    <a:pt x="1605" y="1"/>
                    <a:pt x="1266" y="116"/>
                    <a:pt x="989" y="351"/>
                  </a:cubicBezTo>
                  <a:cubicBezTo>
                    <a:pt x="0" y="1179"/>
                    <a:pt x="521" y="2796"/>
                    <a:pt x="1817" y="2902"/>
                  </a:cubicBezTo>
                  <a:cubicBezTo>
                    <a:pt x="1861" y="2906"/>
                    <a:pt x="1904" y="2908"/>
                    <a:pt x="1947" y="2908"/>
                  </a:cubicBezTo>
                  <a:cubicBezTo>
                    <a:pt x="3164" y="2908"/>
                    <a:pt x="3860" y="1466"/>
                    <a:pt x="3047" y="511"/>
                  </a:cubicBezTo>
                  <a:cubicBezTo>
                    <a:pt x="2760" y="173"/>
                    <a:pt x="2352"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5687325" y="946225"/>
              <a:ext cx="51125" cy="67500"/>
            </a:xfrm>
            <a:custGeom>
              <a:avLst/>
              <a:gdLst/>
              <a:ahLst/>
              <a:cxnLst/>
              <a:rect l="l" t="t" r="r" b="b"/>
              <a:pathLst>
                <a:path w="2045" h="2700" extrusionOk="0">
                  <a:moveTo>
                    <a:pt x="588" y="1"/>
                  </a:moveTo>
                  <a:lnTo>
                    <a:pt x="1" y="375"/>
                  </a:lnTo>
                  <a:lnTo>
                    <a:pt x="1457" y="2700"/>
                  </a:lnTo>
                  <a:lnTo>
                    <a:pt x="2045" y="2326"/>
                  </a:lnTo>
                  <a:lnTo>
                    <a:pt x="58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5721725" y="976300"/>
              <a:ext cx="67825" cy="54475"/>
            </a:xfrm>
            <a:custGeom>
              <a:avLst/>
              <a:gdLst/>
              <a:ahLst/>
              <a:cxnLst/>
              <a:rect l="l" t="t" r="r" b="b"/>
              <a:pathLst>
                <a:path w="2713" h="2179" extrusionOk="0">
                  <a:moveTo>
                    <a:pt x="2232" y="0"/>
                  </a:moveTo>
                  <a:lnTo>
                    <a:pt x="1" y="1376"/>
                  </a:lnTo>
                  <a:lnTo>
                    <a:pt x="495" y="2178"/>
                  </a:lnTo>
                  <a:lnTo>
                    <a:pt x="2713" y="789"/>
                  </a:lnTo>
                  <a:lnTo>
                    <a:pt x="2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5455850" y="558525"/>
              <a:ext cx="67500" cy="241275"/>
            </a:xfrm>
            <a:custGeom>
              <a:avLst/>
              <a:gdLst/>
              <a:ahLst/>
              <a:cxnLst/>
              <a:rect l="l" t="t" r="r" b="b"/>
              <a:pathLst>
                <a:path w="2700" h="9651" extrusionOk="0">
                  <a:moveTo>
                    <a:pt x="757" y="0"/>
                  </a:moveTo>
                  <a:cubicBezTo>
                    <a:pt x="719" y="0"/>
                    <a:pt x="681" y="3"/>
                    <a:pt x="642" y="10"/>
                  </a:cubicBezTo>
                  <a:cubicBezTo>
                    <a:pt x="254" y="64"/>
                    <a:pt x="1" y="411"/>
                    <a:pt x="54" y="799"/>
                  </a:cubicBezTo>
                  <a:lnTo>
                    <a:pt x="1270" y="9056"/>
                  </a:lnTo>
                  <a:cubicBezTo>
                    <a:pt x="1319" y="9398"/>
                    <a:pt x="1624" y="9650"/>
                    <a:pt x="1962" y="9650"/>
                  </a:cubicBezTo>
                  <a:cubicBezTo>
                    <a:pt x="1994" y="9650"/>
                    <a:pt x="2026" y="9648"/>
                    <a:pt x="2058" y="9643"/>
                  </a:cubicBezTo>
                  <a:cubicBezTo>
                    <a:pt x="2446" y="9590"/>
                    <a:pt x="2699" y="9229"/>
                    <a:pt x="2646" y="8855"/>
                  </a:cubicBezTo>
                  <a:lnTo>
                    <a:pt x="1430" y="598"/>
                  </a:lnTo>
                  <a:cubicBezTo>
                    <a:pt x="1382" y="251"/>
                    <a:pt x="1087" y="0"/>
                    <a:pt x="75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5455850" y="558525"/>
              <a:ext cx="67500" cy="241275"/>
            </a:xfrm>
            <a:custGeom>
              <a:avLst/>
              <a:gdLst/>
              <a:ahLst/>
              <a:cxnLst/>
              <a:rect l="l" t="t" r="r" b="b"/>
              <a:pathLst>
                <a:path w="2700" h="9651" extrusionOk="0">
                  <a:moveTo>
                    <a:pt x="757" y="0"/>
                  </a:moveTo>
                  <a:cubicBezTo>
                    <a:pt x="719" y="0"/>
                    <a:pt x="681" y="3"/>
                    <a:pt x="642" y="10"/>
                  </a:cubicBezTo>
                  <a:cubicBezTo>
                    <a:pt x="254" y="64"/>
                    <a:pt x="1" y="411"/>
                    <a:pt x="54" y="799"/>
                  </a:cubicBezTo>
                  <a:lnTo>
                    <a:pt x="1270" y="9056"/>
                  </a:lnTo>
                  <a:cubicBezTo>
                    <a:pt x="1319" y="9398"/>
                    <a:pt x="1624" y="9650"/>
                    <a:pt x="1962" y="9650"/>
                  </a:cubicBezTo>
                  <a:cubicBezTo>
                    <a:pt x="1994" y="9650"/>
                    <a:pt x="2026" y="9648"/>
                    <a:pt x="2058" y="9643"/>
                  </a:cubicBezTo>
                  <a:cubicBezTo>
                    <a:pt x="2446" y="9590"/>
                    <a:pt x="2699" y="9229"/>
                    <a:pt x="2646" y="8855"/>
                  </a:cubicBezTo>
                  <a:lnTo>
                    <a:pt x="1430" y="598"/>
                  </a:lnTo>
                  <a:cubicBezTo>
                    <a:pt x="1382" y="251"/>
                    <a:pt x="1087" y="0"/>
                    <a:pt x="7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5909325" y="681350"/>
              <a:ext cx="94000" cy="78175"/>
            </a:xfrm>
            <a:custGeom>
              <a:avLst/>
              <a:gdLst/>
              <a:ahLst/>
              <a:cxnLst/>
              <a:rect l="l" t="t" r="r" b="b"/>
              <a:pathLst>
                <a:path w="3760" h="3127" extrusionOk="0">
                  <a:moveTo>
                    <a:pt x="1721" y="0"/>
                  </a:moveTo>
                  <a:cubicBezTo>
                    <a:pt x="989" y="0"/>
                    <a:pt x="334" y="527"/>
                    <a:pt x="192" y="1283"/>
                  </a:cubicBezTo>
                  <a:cubicBezTo>
                    <a:pt x="1" y="2311"/>
                    <a:pt x="828" y="3127"/>
                    <a:pt x="1734" y="3127"/>
                  </a:cubicBezTo>
                  <a:cubicBezTo>
                    <a:pt x="2029" y="3127"/>
                    <a:pt x="2332" y="3040"/>
                    <a:pt x="2611" y="2847"/>
                  </a:cubicBezTo>
                  <a:cubicBezTo>
                    <a:pt x="3760" y="2058"/>
                    <a:pt x="3386" y="281"/>
                    <a:pt x="2010" y="27"/>
                  </a:cubicBezTo>
                  <a:cubicBezTo>
                    <a:pt x="1913" y="9"/>
                    <a:pt x="1816" y="0"/>
                    <a:pt x="172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5871025" y="740150"/>
              <a:ext cx="92900" cy="194425"/>
            </a:xfrm>
            <a:custGeom>
              <a:avLst/>
              <a:gdLst/>
              <a:ahLst/>
              <a:cxnLst/>
              <a:rect l="l" t="t" r="r" b="b"/>
              <a:pathLst>
                <a:path w="3716" h="7777" extrusionOk="0">
                  <a:moveTo>
                    <a:pt x="2352" y="0"/>
                  </a:moveTo>
                  <a:lnTo>
                    <a:pt x="1" y="7295"/>
                  </a:lnTo>
                  <a:lnTo>
                    <a:pt x="1404" y="7776"/>
                  </a:lnTo>
                  <a:lnTo>
                    <a:pt x="3715" y="454"/>
                  </a:lnTo>
                  <a:lnTo>
                    <a:pt x="235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5837450" y="907550"/>
              <a:ext cx="87375" cy="72950"/>
            </a:xfrm>
            <a:custGeom>
              <a:avLst/>
              <a:gdLst/>
              <a:ahLst/>
              <a:cxnLst/>
              <a:rect l="l" t="t" r="r" b="b"/>
              <a:pathLst>
                <a:path w="3495" h="2918" extrusionOk="0">
                  <a:moveTo>
                    <a:pt x="1612" y="0"/>
                  </a:moveTo>
                  <a:cubicBezTo>
                    <a:pt x="917" y="0"/>
                    <a:pt x="312" y="500"/>
                    <a:pt x="182" y="1200"/>
                  </a:cubicBezTo>
                  <a:cubicBezTo>
                    <a:pt x="0" y="2158"/>
                    <a:pt x="769" y="2918"/>
                    <a:pt x="1617" y="2918"/>
                  </a:cubicBezTo>
                  <a:cubicBezTo>
                    <a:pt x="1893" y="2918"/>
                    <a:pt x="2177" y="2837"/>
                    <a:pt x="2440" y="2657"/>
                  </a:cubicBezTo>
                  <a:cubicBezTo>
                    <a:pt x="3495" y="1922"/>
                    <a:pt x="3148" y="265"/>
                    <a:pt x="1878" y="25"/>
                  </a:cubicBezTo>
                  <a:cubicBezTo>
                    <a:pt x="1789" y="8"/>
                    <a:pt x="1700" y="0"/>
                    <a:pt x="161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4"/>
            <p:cNvSpPr/>
            <p:nvPr/>
          </p:nvSpPr>
          <p:spPr>
            <a:xfrm>
              <a:off x="5860675" y="961275"/>
              <a:ext cx="19750" cy="69150"/>
            </a:xfrm>
            <a:custGeom>
              <a:avLst/>
              <a:gdLst/>
              <a:ahLst/>
              <a:cxnLst/>
              <a:rect l="l" t="t" r="r" b="b"/>
              <a:pathLst>
                <a:path w="790" h="2766" extrusionOk="0">
                  <a:moveTo>
                    <a:pt x="94" y="0"/>
                  </a:moveTo>
                  <a:lnTo>
                    <a:pt x="1" y="2739"/>
                  </a:lnTo>
                  <a:lnTo>
                    <a:pt x="696" y="2766"/>
                  </a:lnTo>
                  <a:lnTo>
                    <a:pt x="789" y="27"/>
                  </a:lnTo>
                  <a:lnTo>
                    <a:pt x="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5811925" y="1024725"/>
              <a:ext cx="66150" cy="25750"/>
            </a:xfrm>
            <a:custGeom>
              <a:avLst/>
              <a:gdLst/>
              <a:ahLst/>
              <a:cxnLst/>
              <a:rect l="l" t="t" r="r" b="b"/>
              <a:pathLst>
                <a:path w="2646" h="1030" extrusionOk="0">
                  <a:moveTo>
                    <a:pt x="27" y="1"/>
                  </a:moveTo>
                  <a:lnTo>
                    <a:pt x="0" y="936"/>
                  </a:lnTo>
                  <a:lnTo>
                    <a:pt x="2605" y="1029"/>
                  </a:lnTo>
                  <a:lnTo>
                    <a:pt x="2646" y="94"/>
                  </a:lnTo>
                  <a:lnTo>
                    <a:pt x="2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5837450" y="907550"/>
              <a:ext cx="87375" cy="72950"/>
            </a:xfrm>
            <a:custGeom>
              <a:avLst/>
              <a:gdLst/>
              <a:ahLst/>
              <a:cxnLst/>
              <a:rect l="l" t="t" r="r" b="b"/>
              <a:pathLst>
                <a:path w="3495" h="2918" extrusionOk="0">
                  <a:moveTo>
                    <a:pt x="1612" y="0"/>
                  </a:moveTo>
                  <a:cubicBezTo>
                    <a:pt x="917" y="0"/>
                    <a:pt x="312" y="500"/>
                    <a:pt x="182" y="1200"/>
                  </a:cubicBezTo>
                  <a:cubicBezTo>
                    <a:pt x="0" y="2158"/>
                    <a:pt x="769" y="2918"/>
                    <a:pt x="1617" y="2918"/>
                  </a:cubicBezTo>
                  <a:cubicBezTo>
                    <a:pt x="1893" y="2918"/>
                    <a:pt x="2177" y="2837"/>
                    <a:pt x="2440" y="2657"/>
                  </a:cubicBezTo>
                  <a:cubicBezTo>
                    <a:pt x="3495" y="1922"/>
                    <a:pt x="3148" y="265"/>
                    <a:pt x="1878" y="25"/>
                  </a:cubicBezTo>
                  <a:cubicBezTo>
                    <a:pt x="1789" y="8"/>
                    <a:pt x="1700" y="0"/>
                    <a:pt x="16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5860675" y="961275"/>
              <a:ext cx="19750" cy="69150"/>
            </a:xfrm>
            <a:custGeom>
              <a:avLst/>
              <a:gdLst/>
              <a:ahLst/>
              <a:cxnLst/>
              <a:rect l="l" t="t" r="r" b="b"/>
              <a:pathLst>
                <a:path w="790" h="2766" extrusionOk="0">
                  <a:moveTo>
                    <a:pt x="94" y="0"/>
                  </a:moveTo>
                  <a:lnTo>
                    <a:pt x="1" y="2739"/>
                  </a:lnTo>
                  <a:lnTo>
                    <a:pt x="696" y="2766"/>
                  </a:lnTo>
                  <a:lnTo>
                    <a:pt x="789" y="27"/>
                  </a:lnTo>
                  <a:lnTo>
                    <a:pt x="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a:off x="5811925" y="1024725"/>
              <a:ext cx="66150" cy="25750"/>
            </a:xfrm>
            <a:custGeom>
              <a:avLst/>
              <a:gdLst/>
              <a:ahLst/>
              <a:cxnLst/>
              <a:rect l="l" t="t" r="r" b="b"/>
              <a:pathLst>
                <a:path w="2646" h="1030" extrusionOk="0">
                  <a:moveTo>
                    <a:pt x="27" y="1"/>
                  </a:moveTo>
                  <a:lnTo>
                    <a:pt x="0" y="936"/>
                  </a:lnTo>
                  <a:lnTo>
                    <a:pt x="2605" y="1029"/>
                  </a:lnTo>
                  <a:lnTo>
                    <a:pt x="2646" y="94"/>
                  </a:lnTo>
                  <a:lnTo>
                    <a:pt x="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a:off x="5872700" y="508500"/>
              <a:ext cx="102575" cy="233550"/>
            </a:xfrm>
            <a:custGeom>
              <a:avLst/>
              <a:gdLst/>
              <a:ahLst/>
              <a:cxnLst/>
              <a:rect l="l" t="t" r="r" b="b"/>
              <a:pathLst>
                <a:path w="4103" h="9342" extrusionOk="0">
                  <a:moveTo>
                    <a:pt x="782" y="0"/>
                  </a:moveTo>
                  <a:cubicBezTo>
                    <a:pt x="713" y="0"/>
                    <a:pt x="644" y="11"/>
                    <a:pt x="575" y="34"/>
                  </a:cubicBezTo>
                  <a:cubicBezTo>
                    <a:pt x="201" y="154"/>
                    <a:pt x="1" y="542"/>
                    <a:pt x="121" y="916"/>
                  </a:cubicBezTo>
                  <a:lnTo>
                    <a:pt x="2660" y="8865"/>
                  </a:lnTo>
                  <a:cubicBezTo>
                    <a:pt x="2756" y="9155"/>
                    <a:pt x="3025" y="9341"/>
                    <a:pt x="3321" y="9341"/>
                  </a:cubicBezTo>
                  <a:cubicBezTo>
                    <a:pt x="3393" y="9341"/>
                    <a:pt x="3468" y="9330"/>
                    <a:pt x="3541" y="9306"/>
                  </a:cubicBezTo>
                  <a:cubicBezTo>
                    <a:pt x="3902" y="9186"/>
                    <a:pt x="4102" y="8799"/>
                    <a:pt x="3996" y="8438"/>
                  </a:cubicBezTo>
                  <a:lnTo>
                    <a:pt x="1444" y="488"/>
                  </a:lnTo>
                  <a:cubicBezTo>
                    <a:pt x="1346" y="196"/>
                    <a:pt x="1074" y="0"/>
                    <a:pt x="78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5872700" y="508500"/>
              <a:ext cx="102575" cy="233550"/>
            </a:xfrm>
            <a:custGeom>
              <a:avLst/>
              <a:gdLst/>
              <a:ahLst/>
              <a:cxnLst/>
              <a:rect l="l" t="t" r="r" b="b"/>
              <a:pathLst>
                <a:path w="4103" h="9342" extrusionOk="0">
                  <a:moveTo>
                    <a:pt x="782" y="0"/>
                  </a:moveTo>
                  <a:cubicBezTo>
                    <a:pt x="713" y="0"/>
                    <a:pt x="644" y="11"/>
                    <a:pt x="575" y="34"/>
                  </a:cubicBezTo>
                  <a:cubicBezTo>
                    <a:pt x="201" y="154"/>
                    <a:pt x="1" y="542"/>
                    <a:pt x="121" y="916"/>
                  </a:cubicBezTo>
                  <a:lnTo>
                    <a:pt x="2660" y="8865"/>
                  </a:lnTo>
                  <a:cubicBezTo>
                    <a:pt x="2756" y="9155"/>
                    <a:pt x="3025" y="9341"/>
                    <a:pt x="3321" y="9341"/>
                  </a:cubicBezTo>
                  <a:cubicBezTo>
                    <a:pt x="3393" y="9341"/>
                    <a:pt x="3468" y="9330"/>
                    <a:pt x="3541" y="9306"/>
                  </a:cubicBezTo>
                  <a:cubicBezTo>
                    <a:pt x="3902" y="9186"/>
                    <a:pt x="4102" y="8799"/>
                    <a:pt x="3996" y="8438"/>
                  </a:cubicBezTo>
                  <a:lnTo>
                    <a:pt x="1444" y="488"/>
                  </a:lnTo>
                  <a:cubicBezTo>
                    <a:pt x="1346" y="196"/>
                    <a:pt x="1074" y="0"/>
                    <a:pt x="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5951200" y="310025"/>
              <a:ext cx="245200" cy="41175"/>
            </a:xfrm>
            <a:custGeom>
              <a:avLst/>
              <a:gdLst/>
              <a:ahLst/>
              <a:cxnLst/>
              <a:rect l="l" t="t" r="r" b="b"/>
              <a:pathLst>
                <a:path w="9808" h="1647" extrusionOk="0">
                  <a:moveTo>
                    <a:pt x="8261" y="0"/>
                  </a:moveTo>
                  <a:cubicBezTo>
                    <a:pt x="7724" y="0"/>
                    <a:pt x="7044" y="43"/>
                    <a:pt x="6213" y="170"/>
                  </a:cubicBezTo>
                  <a:cubicBezTo>
                    <a:pt x="3782" y="544"/>
                    <a:pt x="1" y="558"/>
                    <a:pt x="695" y="985"/>
                  </a:cubicBezTo>
                  <a:cubicBezTo>
                    <a:pt x="1059" y="1221"/>
                    <a:pt x="3061" y="1647"/>
                    <a:pt x="5153" y="1647"/>
                  </a:cubicBezTo>
                  <a:cubicBezTo>
                    <a:pt x="6979" y="1647"/>
                    <a:pt x="8873" y="1322"/>
                    <a:pt x="9807" y="264"/>
                  </a:cubicBezTo>
                  <a:lnTo>
                    <a:pt x="9794" y="157"/>
                  </a:lnTo>
                  <a:cubicBezTo>
                    <a:pt x="9794" y="157"/>
                    <a:pt x="9296" y="0"/>
                    <a:pt x="82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6214750" y="299575"/>
              <a:ext cx="22725" cy="44450"/>
            </a:xfrm>
            <a:custGeom>
              <a:avLst/>
              <a:gdLst/>
              <a:ahLst/>
              <a:cxnLst/>
              <a:rect l="l" t="t" r="r" b="b"/>
              <a:pathLst>
                <a:path w="909" h="1778" extrusionOk="0">
                  <a:moveTo>
                    <a:pt x="722" y="0"/>
                  </a:moveTo>
                  <a:lnTo>
                    <a:pt x="0" y="81"/>
                  </a:lnTo>
                  <a:lnTo>
                    <a:pt x="187" y="1777"/>
                  </a:lnTo>
                  <a:lnTo>
                    <a:pt x="909" y="1684"/>
                  </a:lnTo>
                  <a:lnTo>
                    <a:pt x="722"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4"/>
            <p:cNvSpPr/>
            <p:nvPr/>
          </p:nvSpPr>
          <p:spPr>
            <a:xfrm>
              <a:off x="6192025" y="291900"/>
              <a:ext cx="65500" cy="36750"/>
            </a:xfrm>
            <a:custGeom>
              <a:avLst/>
              <a:gdLst/>
              <a:ahLst/>
              <a:cxnLst/>
              <a:rect l="l" t="t" r="r" b="b"/>
              <a:pathLst>
                <a:path w="2620" h="1470" extrusionOk="0">
                  <a:moveTo>
                    <a:pt x="2486" y="0"/>
                  </a:moveTo>
                  <a:lnTo>
                    <a:pt x="1" y="281"/>
                  </a:lnTo>
                  <a:lnTo>
                    <a:pt x="134" y="1470"/>
                  </a:lnTo>
                  <a:lnTo>
                    <a:pt x="2619" y="1189"/>
                  </a:lnTo>
                  <a:lnTo>
                    <a:pt x="248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4"/>
            <p:cNvSpPr/>
            <p:nvPr/>
          </p:nvSpPr>
          <p:spPr>
            <a:xfrm>
              <a:off x="6255825" y="270925"/>
              <a:ext cx="229975" cy="54175"/>
            </a:xfrm>
            <a:custGeom>
              <a:avLst/>
              <a:gdLst/>
              <a:ahLst/>
              <a:cxnLst/>
              <a:rect l="l" t="t" r="r" b="b"/>
              <a:pathLst>
                <a:path w="9199" h="2167" extrusionOk="0">
                  <a:moveTo>
                    <a:pt x="8779" y="0"/>
                  </a:moveTo>
                  <a:cubicBezTo>
                    <a:pt x="7875" y="0"/>
                    <a:pt x="5337" y="511"/>
                    <a:pt x="3488" y="652"/>
                  </a:cubicBezTo>
                  <a:cubicBezTo>
                    <a:pt x="1029" y="826"/>
                    <a:pt x="0" y="1440"/>
                    <a:pt x="0" y="1440"/>
                  </a:cubicBezTo>
                  <a:lnTo>
                    <a:pt x="14" y="1561"/>
                  </a:lnTo>
                  <a:cubicBezTo>
                    <a:pt x="627" y="1997"/>
                    <a:pt x="1461" y="2167"/>
                    <a:pt x="2377" y="2167"/>
                  </a:cubicBezTo>
                  <a:cubicBezTo>
                    <a:pt x="5133" y="2167"/>
                    <a:pt x="8628" y="629"/>
                    <a:pt x="9059" y="198"/>
                  </a:cubicBezTo>
                  <a:cubicBezTo>
                    <a:pt x="9198" y="55"/>
                    <a:pt x="9077" y="0"/>
                    <a:pt x="877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6179675" y="336525"/>
              <a:ext cx="116600" cy="139875"/>
            </a:xfrm>
            <a:custGeom>
              <a:avLst/>
              <a:gdLst/>
              <a:ahLst/>
              <a:cxnLst/>
              <a:rect l="l" t="t" r="r" b="b"/>
              <a:pathLst>
                <a:path w="4664" h="5595" extrusionOk="0">
                  <a:moveTo>
                    <a:pt x="3588" y="1"/>
                  </a:moveTo>
                  <a:cubicBezTo>
                    <a:pt x="3563" y="1"/>
                    <a:pt x="3539" y="2"/>
                    <a:pt x="3514" y="5"/>
                  </a:cubicBezTo>
                  <a:lnTo>
                    <a:pt x="561" y="339"/>
                  </a:lnTo>
                  <a:cubicBezTo>
                    <a:pt x="241" y="380"/>
                    <a:pt x="0" y="673"/>
                    <a:pt x="40" y="994"/>
                  </a:cubicBezTo>
                  <a:lnTo>
                    <a:pt x="508" y="5083"/>
                  </a:lnTo>
                  <a:cubicBezTo>
                    <a:pt x="545" y="5378"/>
                    <a:pt x="787" y="5595"/>
                    <a:pt x="1087" y="5595"/>
                  </a:cubicBezTo>
                  <a:cubicBezTo>
                    <a:pt x="1112" y="5595"/>
                    <a:pt x="1137" y="5593"/>
                    <a:pt x="1163" y="5590"/>
                  </a:cubicBezTo>
                  <a:lnTo>
                    <a:pt x="4115" y="5256"/>
                  </a:lnTo>
                  <a:cubicBezTo>
                    <a:pt x="4436" y="5216"/>
                    <a:pt x="4663" y="4936"/>
                    <a:pt x="4623" y="4602"/>
                  </a:cubicBezTo>
                  <a:lnTo>
                    <a:pt x="4155" y="513"/>
                  </a:lnTo>
                  <a:cubicBezTo>
                    <a:pt x="4131" y="217"/>
                    <a:pt x="3878" y="1"/>
                    <a:pt x="35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6179675" y="336525"/>
              <a:ext cx="116600" cy="139875"/>
            </a:xfrm>
            <a:custGeom>
              <a:avLst/>
              <a:gdLst/>
              <a:ahLst/>
              <a:cxnLst/>
              <a:rect l="l" t="t" r="r" b="b"/>
              <a:pathLst>
                <a:path w="4664" h="5595" extrusionOk="0">
                  <a:moveTo>
                    <a:pt x="3588" y="1"/>
                  </a:moveTo>
                  <a:cubicBezTo>
                    <a:pt x="3563" y="1"/>
                    <a:pt x="3539" y="2"/>
                    <a:pt x="3514" y="5"/>
                  </a:cubicBezTo>
                  <a:lnTo>
                    <a:pt x="561" y="339"/>
                  </a:lnTo>
                  <a:cubicBezTo>
                    <a:pt x="241" y="380"/>
                    <a:pt x="0" y="673"/>
                    <a:pt x="40" y="994"/>
                  </a:cubicBezTo>
                  <a:lnTo>
                    <a:pt x="508" y="5083"/>
                  </a:lnTo>
                  <a:cubicBezTo>
                    <a:pt x="545" y="5378"/>
                    <a:pt x="787" y="5595"/>
                    <a:pt x="1087" y="5595"/>
                  </a:cubicBezTo>
                  <a:cubicBezTo>
                    <a:pt x="1112" y="5595"/>
                    <a:pt x="1137" y="5593"/>
                    <a:pt x="1163" y="5590"/>
                  </a:cubicBezTo>
                  <a:lnTo>
                    <a:pt x="4115" y="5256"/>
                  </a:lnTo>
                  <a:cubicBezTo>
                    <a:pt x="4436" y="5216"/>
                    <a:pt x="4663" y="4936"/>
                    <a:pt x="4623" y="4602"/>
                  </a:cubicBezTo>
                  <a:lnTo>
                    <a:pt x="4155" y="513"/>
                  </a:lnTo>
                  <a:cubicBezTo>
                    <a:pt x="4131" y="217"/>
                    <a:pt x="3878" y="1"/>
                    <a:pt x="3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5322250" y="475600"/>
              <a:ext cx="713825" cy="119950"/>
            </a:xfrm>
            <a:custGeom>
              <a:avLst/>
              <a:gdLst/>
              <a:ahLst/>
              <a:cxnLst/>
              <a:rect l="l" t="t" r="r" b="b"/>
              <a:pathLst>
                <a:path w="28553" h="4798" extrusionOk="0">
                  <a:moveTo>
                    <a:pt x="28378" y="0"/>
                  </a:moveTo>
                  <a:lnTo>
                    <a:pt x="0" y="3247"/>
                  </a:lnTo>
                  <a:lnTo>
                    <a:pt x="187" y="4797"/>
                  </a:lnTo>
                  <a:lnTo>
                    <a:pt x="28552" y="1550"/>
                  </a:lnTo>
                  <a:lnTo>
                    <a:pt x="2837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5322250" y="475600"/>
              <a:ext cx="713825" cy="119950"/>
            </a:xfrm>
            <a:custGeom>
              <a:avLst/>
              <a:gdLst/>
              <a:ahLst/>
              <a:cxnLst/>
              <a:rect l="l" t="t" r="r" b="b"/>
              <a:pathLst>
                <a:path w="28553" h="4798" extrusionOk="0">
                  <a:moveTo>
                    <a:pt x="28378" y="0"/>
                  </a:moveTo>
                  <a:lnTo>
                    <a:pt x="0" y="3247"/>
                  </a:lnTo>
                  <a:lnTo>
                    <a:pt x="187" y="4797"/>
                  </a:lnTo>
                  <a:lnTo>
                    <a:pt x="28552" y="1550"/>
                  </a:lnTo>
                  <a:lnTo>
                    <a:pt x="283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6003300" y="446875"/>
              <a:ext cx="72175" cy="53125"/>
            </a:xfrm>
            <a:custGeom>
              <a:avLst/>
              <a:gdLst/>
              <a:ahLst/>
              <a:cxnLst/>
              <a:rect l="l" t="t" r="r" b="b"/>
              <a:pathLst>
                <a:path w="2887" h="2125" extrusionOk="0">
                  <a:moveTo>
                    <a:pt x="2686" y="0"/>
                  </a:moveTo>
                  <a:lnTo>
                    <a:pt x="1" y="294"/>
                  </a:lnTo>
                  <a:lnTo>
                    <a:pt x="215" y="2125"/>
                  </a:lnTo>
                  <a:lnTo>
                    <a:pt x="2887" y="1818"/>
                  </a:lnTo>
                  <a:lnTo>
                    <a:pt x="268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6025350" y="490625"/>
              <a:ext cx="36425" cy="42550"/>
            </a:xfrm>
            <a:custGeom>
              <a:avLst/>
              <a:gdLst/>
              <a:ahLst/>
              <a:cxnLst/>
              <a:rect l="l" t="t" r="r" b="b"/>
              <a:pathLst>
                <a:path w="1457" h="1702" extrusionOk="0">
                  <a:moveTo>
                    <a:pt x="1310" y="1"/>
                  </a:moveTo>
                  <a:lnTo>
                    <a:pt x="1" y="148"/>
                  </a:lnTo>
                  <a:lnTo>
                    <a:pt x="121" y="1123"/>
                  </a:lnTo>
                  <a:cubicBezTo>
                    <a:pt x="158" y="1459"/>
                    <a:pt x="438" y="1702"/>
                    <a:pt x="768" y="1702"/>
                  </a:cubicBezTo>
                  <a:cubicBezTo>
                    <a:pt x="792" y="1702"/>
                    <a:pt x="817" y="1700"/>
                    <a:pt x="842" y="1698"/>
                  </a:cubicBezTo>
                  <a:cubicBezTo>
                    <a:pt x="1203" y="1657"/>
                    <a:pt x="1457" y="1337"/>
                    <a:pt x="1417" y="976"/>
                  </a:cubicBezTo>
                  <a:lnTo>
                    <a:pt x="131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5657925" y="286550"/>
              <a:ext cx="15050" cy="31750"/>
            </a:xfrm>
            <a:custGeom>
              <a:avLst/>
              <a:gdLst/>
              <a:ahLst/>
              <a:cxnLst/>
              <a:rect l="l" t="t" r="r" b="b"/>
              <a:pathLst>
                <a:path w="602" h="1270" extrusionOk="0">
                  <a:moveTo>
                    <a:pt x="455" y="0"/>
                  </a:moveTo>
                  <a:lnTo>
                    <a:pt x="1" y="54"/>
                  </a:lnTo>
                  <a:lnTo>
                    <a:pt x="134" y="1270"/>
                  </a:lnTo>
                  <a:lnTo>
                    <a:pt x="602" y="1216"/>
                  </a:lnTo>
                  <a:lnTo>
                    <a:pt x="45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5628550" y="271775"/>
              <a:ext cx="69500" cy="24550"/>
            </a:xfrm>
            <a:custGeom>
              <a:avLst/>
              <a:gdLst/>
              <a:ahLst/>
              <a:cxnLst/>
              <a:rect l="l" t="t" r="r" b="b"/>
              <a:pathLst>
                <a:path w="2780" h="982" extrusionOk="0">
                  <a:moveTo>
                    <a:pt x="2385" y="0"/>
                  </a:moveTo>
                  <a:cubicBezTo>
                    <a:pt x="2370" y="0"/>
                    <a:pt x="2354" y="1"/>
                    <a:pt x="2338" y="3"/>
                  </a:cubicBezTo>
                  <a:lnTo>
                    <a:pt x="361" y="231"/>
                  </a:lnTo>
                  <a:cubicBezTo>
                    <a:pt x="147" y="244"/>
                    <a:pt x="0" y="431"/>
                    <a:pt x="27" y="645"/>
                  </a:cubicBezTo>
                  <a:cubicBezTo>
                    <a:pt x="52" y="830"/>
                    <a:pt x="214" y="982"/>
                    <a:pt x="397" y="982"/>
                  </a:cubicBezTo>
                  <a:cubicBezTo>
                    <a:pt x="412" y="982"/>
                    <a:pt x="426" y="981"/>
                    <a:pt x="441" y="979"/>
                  </a:cubicBezTo>
                  <a:lnTo>
                    <a:pt x="2418" y="752"/>
                  </a:lnTo>
                  <a:cubicBezTo>
                    <a:pt x="2632" y="725"/>
                    <a:pt x="2779" y="538"/>
                    <a:pt x="2752" y="337"/>
                  </a:cubicBezTo>
                  <a:cubicBezTo>
                    <a:pt x="2728" y="141"/>
                    <a:pt x="2567" y="0"/>
                    <a:pt x="238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5460850" y="298300"/>
              <a:ext cx="410925" cy="198025"/>
            </a:xfrm>
            <a:custGeom>
              <a:avLst/>
              <a:gdLst/>
              <a:ahLst/>
              <a:cxnLst/>
              <a:rect l="l" t="t" r="r" b="b"/>
              <a:pathLst>
                <a:path w="16437" h="7921" extrusionOk="0">
                  <a:moveTo>
                    <a:pt x="12368" y="1"/>
                  </a:moveTo>
                  <a:cubicBezTo>
                    <a:pt x="12224" y="1"/>
                    <a:pt x="12079" y="9"/>
                    <a:pt x="11932" y="25"/>
                  </a:cubicBezTo>
                  <a:lnTo>
                    <a:pt x="3929" y="947"/>
                  </a:lnTo>
                  <a:cubicBezTo>
                    <a:pt x="1578" y="1214"/>
                    <a:pt x="1" y="3485"/>
                    <a:pt x="589" y="5783"/>
                  </a:cubicBezTo>
                  <a:lnTo>
                    <a:pt x="1123" y="7921"/>
                  </a:lnTo>
                  <a:lnTo>
                    <a:pt x="16087" y="6211"/>
                  </a:lnTo>
                  <a:lnTo>
                    <a:pt x="16261" y="4207"/>
                  </a:lnTo>
                  <a:cubicBezTo>
                    <a:pt x="16437" y="1909"/>
                    <a:pt x="14607" y="1"/>
                    <a:pt x="12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5460850" y="298300"/>
              <a:ext cx="410925" cy="198025"/>
            </a:xfrm>
            <a:custGeom>
              <a:avLst/>
              <a:gdLst/>
              <a:ahLst/>
              <a:cxnLst/>
              <a:rect l="l" t="t" r="r" b="b"/>
              <a:pathLst>
                <a:path w="16437" h="7921" extrusionOk="0">
                  <a:moveTo>
                    <a:pt x="12368" y="1"/>
                  </a:moveTo>
                  <a:cubicBezTo>
                    <a:pt x="12224" y="1"/>
                    <a:pt x="12079" y="9"/>
                    <a:pt x="11932" y="25"/>
                  </a:cubicBezTo>
                  <a:lnTo>
                    <a:pt x="3929" y="947"/>
                  </a:lnTo>
                  <a:cubicBezTo>
                    <a:pt x="1578" y="1214"/>
                    <a:pt x="1" y="3485"/>
                    <a:pt x="589" y="5783"/>
                  </a:cubicBezTo>
                  <a:lnTo>
                    <a:pt x="1123" y="7921"/>
                  </a:lnTo>
                  <a:lnTo>
                    <a:pt x="16087" y="6211"/>
                  </a:lnTo>
                  <a:lnTo>
                    <a:pt x="16261" y="4207"/>
                  </a:lnTo>
                  <a:cubicBezTo>
                    <a:pt x="16437" y="1909"/>
                    <a:pt x="14607" y="1"/>
                    <a:pt x="1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5606825" y="355675"/>
              <a:ext cx="10725" cy="45800"/>
            </a:xfrm>
            <a:custGeom>
              <a:avLst/>
              <a:gdLst/>
              <a:ahLst/>
              <a:cxnLst/>
              <a:rect l="l" t="t" r="r" b="b"/>
              <a:pathLst>
                <a:path w="429" h="1832" extrusionOk="0">
                  <a:moveTo>
                    <a:pt x="214" y="1"/>
                  </a:moveTo>
                  <a:lnTo>
                    <a:pt x="1" y="28"/>
                  </a:lnTo>
                  <a:lnTo>
                    <a:pt x="214" y="1831"/>
                  </a:lnTo>
                  <a:lnTo>
                    <a:pt x="428"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5627200" y="353350"/>
              <a:ext cx="10725" cy="45775"/>
            </a:xfrm>
            <a:custGeom>
              <a:avLst/>
              <a:gdLst/>
              <a:ahLst/>
              <a:cxnLst/>
              <a:rect l="l" t="t" r="r" b="b"/>
              <a:pathLst>
                <a:path w="429" h="1831" extrusionOk="0">
                  <a:moveTo>
                    <a:pt x="214" y="0"/>
                  </a:moveTo>
                  <a:lnTo>
                    <a:pt x="1" y="27"/>
                  </a:lnTo>
                  <a:lnTo>
                    <a:pt x="214" y="1831"/>
                  </a:lnTo>
                  <a:lnTo>
                    <a:pt x="428"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5647575" y="351000"/>
              <a:ext cx="10725" cy="45800"/>
            </a:xfrm>
            <a:custGeom>
              <a:avLst/>
              <a:gdLst/>
              <a:ahLst/>
              <a:cxnLst/>
              <a:rect l="l" t="t" r="r" b="b"/>
              <a:pathLst>
                <a:path w="429" h="1832" extrusionOk="0">
                  <a:moveTo>
                    <a:pt x="214" y="1"/>
                  </a:moveTo>
                  <a:lnTo>
                    <a:pt x="1" y="28"/>
                  </a:lnTo>
                  <a:lnTo>
                    <a:pt x="214" y="1831"/>
                  </a:lnTo>
                  <a:lnTo>
                    <a:pt x="428"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5667950" y="348675"/>
              <a:ext cx="10725" cy="45775"/>
            </a:xfrm>
            <a:custGeom>
              <a:avLst/>
              <a:gdLst/>
              <a:ahLst/>
              <a:cxnLst/>
              <a:rect l="l" t="t" r="r" b="b"/>
              <a:pathLst>
                <a:path w="429" h="1831" extrusionOk="0">
                  <a:moveTo>
                    <a:pt x="214" y="0"/>
                  </a:moveTo>
                  <a:lnTo>
                    <a:pt x="1" y="27"/>
                  </a:lnTo>
                  <a:lnTo>
                    <a:pt x="214" y="1831"/>
                  </a:lnTo>
                  <a:lnTo>
                    <a:pt x="428"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5688325" y="346325"/>
              <a:ext cx="10375" cy="45800"/>
            </a:xfrm>
            <a:custGeom>
              <a:avLst/>
              <a:gdLst/>
              <a:ahLst/>
              <a:cxnLst/>
              <a:rect l="l" t="t" r="r" b="b"/>
              <a:pathLst>
                <a:path w="415" h="1832" extrusionOk="0">
                  <a:moveTo>
                    <a:pt x="214" y="1"/>
                  </a:moveTo>
                  <a:lnTo>
                    <a:pt x="1" y="28"/>
                  </a:lnTo>
                  <a:lnTo>
                    <a:pt x="214" y="1831"/>
                  </a:lnTo>
                  <a:lnTo>
                    <a:pt x="415"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5708700" y="344000"/>
              <a:ext cx="10375" cy="45775"/>
            </a:xfrm>
            <a:custGeom>
              <a:avLst/>
              <a:gdLst/>
              <a:ahLst/>
              <a:cxnLst/>
              <a:rect l="l" t="t" r="r" b="b"/>
              <a:pathLst>
                <a:path w="415" h="1831" extrusionOk="0">
                  <a:moveTo>
                    <a:pt x="214" y="0"/>
                  </a:moveTo>
                  <a:lnTo>
                    <a:pt x="1" y="27"/>
                  </a:lnTo>
                  <a:lnTo>
                    <a:pt x="214" y="1831"/>
                  </a:lnTo>
                  <a:lnTo>
                    <a:pt x="415"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5490600" y="455550"/>
              <a:ext cx="388800" cy="236050"/>
            </a:xfrm>
            <a:custGeom>
              <a:avLst/>
              <a:gdLst/>
              <a:ahLst/>
              <a:cxnLst/>
              <a:rect l="l" t="t" r="r" b="b"/>
              <a:pathLst>
                <a:path w="15552" h="9442" extrusionOk="0">
                  <a:moveTo>
                    <a:pt x="14951" y="1"/>
                  </a:moveTo>
                  <a:lnTo>
                    <a:pt x="0" y="1711"/>
                  </a:lnTo>
                  <a:lnTo>
                    <a:pt x="120" y="2767"/>
                  </a:lnTo>
                  <a:cubicBezTo>
                    <a:pt x="555" y="6607"/>
                    <a:pt x="3823" y="9442"/>
                    <a:pt x="7601" y="9442"/>
                  </a:cubicBezTo>
                  <a:cubicBezTo>
                    <a:pt x="7884" y="9442"/>
                    <a:pt x="8170" y="9426"/>
                    <a:pt x="8457" y="9393"/>
                  </a:cubicBezTo>
                  <a:cubicBezTo>
                    <a:pt x="12586" y="8926"/>
                    <a:pt x="15552" y="5185"/>
                    <a:pt x="15071" y="1056"/>
                  </a:cubicBezTo>
                  <a:lnTo>
                    <a:pt x="1495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5618175" y="560375"/>
              <a:ext cx="136425" cy="114550"/>
            </a:xfrm>
            <a:custGeom>
              <a:avLst/>
              <a:gdLst/>
              <a:ahLst/>
              <a:cxnLst/>
              <a:rect l="l" t="t" r="r" b="b"/>
              <a:pathLst>
                <a:path w="5457" h="4582" extrusionOk="0">
                  <a:moveTo>
                    <a:pt x="3020" y="1"/>
                  </a:moveTo>
                  <a:cubicBezTo>
                    <a:pt x="2932" y="1"/>
                    <a:pt x="2843" y="6"/>
                    <a:pt x="2753" y="16"/>
                  </a:cubicBezTo>
                  <a:cubicBezTo>
                    <a:pt x="736" y="244"/>
                    <a:pt x="1" y="2809"/>
                    <a:pt x="1591" y="4078"/>
                  </a:cubicBezTo>
                  <a:cubicBezTo>
                    <a:pt x="2031" y="4427"/>
                    <a:pt x="2525" y="4582"/>
                    <a:pt x="3006" y="4582"/>
                  </a:cubicBezTo>
                  <a:cubicBezTo>
                    <a:pt x="4278" y="4582"/>
                    <a:pt x="5456" y="3498"/>
                    <a:pt x="5292" y="2034"/>
                  </a:cubicBezTo>
                  <a:cubicBezTo>
                    <a:pt x="5155" y="868"/>
                    <a:pt x="4166" y="1"/>
                    <a:pt x="3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4830575" y="430600"/>
              <a:ext cx="244850" cy="41050"/>
            </a:xfrm>
            <a:custGeom>
              <a:avLst/>
              <a:gdLst/>
              <a:ahLst/>
              <a:cxnLst/>
              <a:rect l="l" t="t" r="r" b="b"/>
              <a:pathLst>
                <a:path w="9794" h="1642" extrusionOk="0">
                  <a:moveTo>
                    <a:pt x="8261" y="1"/>
                  </a:moveTo>
                  <a:cubicBezTo>
                    <a:pt x="7724" y="1"/>
                    <a:pt x="7043" y="43"/>
                    <a:pt x="6213" y="170"/>
                  </a:cubicBezTo>
                  <a:cubicBezTo>
                    <a:pt x="3768" y="545"/>
                    <a:pt x="0" y="545"/>
                    <a:pt x="682" y="985"/>
                  </a:cubicBezTo>
                  <a:cubicBezTo>
                    <a:pt x="1045" y="1221"/>
                    <a:pt x="3044" y="1642"/>
                    <a:pt x="5134" y="1642"/>
                  </a:cubicBezTo>
                  <a:cubicBezTo>
                    <a:pt x="6964" y="1642"/>
                    <a:pt x="8864" y="1318"/>
                    <a:pt x="9794" y="264"/>
                  </a:cubicBezTo>
                  <a:lnTo>
                    <a:pt x="9794" y="157"/>
                  </a:lnTo>
                  <a:cubicBezTo>
                    <a:pt x="9794" y="157"/>
                    <a:pt x="9295" y="1"/>
                    <a:pt x="82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5093775" y="419825"/>
              <a:ext cx="22750" cy="44450"/>
            </a:xfrm>
            <a:custGeom>
              <a:avLst/>
              <a:gdLst/>
              <a:ahLst/>
              <a:cxnLst/>
              <a:rect l="l" t="t" r="r" b="b"/>
              <a:pathLst>
                <a:path w="910" h="1778" extrusionOk="0">
                  <a:moveTo>
                    <a:pt x="722" y="0"/>
                  </a:moveTo>
                  <a:lnTo>
                    <a:pt x="0" y="80"/>
                  </a:lnTo>
                  <a:lnTo>
                    <a:pt x="201" y="1777"/>
                  </a:lnTo>
                  <a:lnTo>
                    <a:pt x="909" y="1684"/>
                  </a:lnTo>
                  <a:lnTo>
                    <a:pt x="722"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5071050" y="412475"/>
              <a:ext cx="65500" cy="36750"/>
            </a:xfrm>
            <a:custGeom>
              <a:avLst/>
              <a:gdLst/>
              <a:ahLst/>
              <a:cxnLst/>
              <a:rect l="l" t="t" r="r" b="b"/>
              <a:pathLst>
                <a:path w="2620" h="1470" extrusionOk="0">
                  <a:moveTo>
                    <a:pt x="2486" y="0"/>
                  </a:moveTo>
                  <a:lnTo>
                    <a:pt x="1" y="281"/>
                  </a:lnTo>
                  <a:lnTo>
                    <a:pt x="148" y="1470"/>
                  </a:lnTo>
                  <a:lnTo>
                    <a:pt x="2620" y="1189"/>
                  </a:lnTo>
                  <a:lnTo>
                    <a:pt x="248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5135200" y="391450"/>
              <a:ext cx="229750" cy="54100"/>
            </a:xfrm>
            <a:custGeom>
              <a:avLst/>
              <a:gdLst/>
              <a:ahLst/>
              <a:cxnLst/>
              <a:rect l="l" t="t" r="r" b="b"/>
              <a:pathLst>
                <a:path w="9190" h="2164" extrusionOk="0">
                  <a:moveTo>
                    <a:pt x="8763" y="0"/>
                  </a:moveTo>
                  <a:cubicBezTo>
                    <a:pt x="7856" y="0"/>
                    <a:pt x="5330" y="501"/>
                    <a:pt x="3487" y="641"/>
                  </a:cubicBezTo>
                  <a:cubicBezTo>
                    <a:pt x="1029" y="828"/>
                    <a:pt x="0" y="1443"/>
                    <a:pt x="0" y="1443"/>
                  </a:cubicBezTo>
                  <a:lnTo>
                    <a:pt x="0" y="1549"/>
                  </a:lnTo>
                  <a:cubicBezTo>
                    <a:pt x="620" y="1992"/>
                    <a:pt x="1463" y="2163"/>
                    <a:pt x="2386" y="2163"/>
                  </a:cubicBezTo>
                  <a:cubicBezTo>
                    <a:pt x="5145" y="2163"/>
                    <a:pt x="8625" y="630"/>
                    <a:pt x="9045" y="200"/>
                  </a:cubicBezTo>
                  <a:cubicBezTo>
                    <a:pt x="9189" y="56"/>
                    <a:pt x="9067" y="0"/>
                    <a:pt x="876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5059025" y="456850"/>
              <a:ext cx="116600" cy="140125"/>
            </a:xfrm>
            <a:custGeom>
              <a:avLst/>
              <a:gdLst/>
              <a:ahLst/>
              <a:cxnLst/>
              <a:rect l="l" t="t" r="r" b="b"/>
              <a:pathLst>
                <a:path w="4664" h="5605" extrusionOk="0">
                  <a:moveTo>
                    <a:pt x="3553" y="0"/>
                  </a:moveTo>
                  <a:cubicBezTo>
                    <a:pt x="3536" y="0"/>
                    <a:pt x="3519" y="1"/>
                    <a:pt x="3501" y="2"/>
                  </a:cubicBezTo>
                  <a:lnTo>
                    <a:pt x="549" y="350"/>
                  </a:lnTo>
                  <a:cubicBezTo>
                    <a:pt x="228" y="376"/>
                    <a:pt x="1" y="670"/>
                    <a:pt x="41" y="991"/>
                  </a:cubicBezTo>
                  <a:lnTo>
                    <a:pt x="509" y="5079"/>
                  </a:lnTo>
                  <a:cubicBezTo>
                    <a:pt x="533" y="5377"/>
                    <a:pt x="788" y="5605"/>
                    <a:pt x="1080" y="5605"/>
                  </a:cubicBezTo>
                  <a:cubicBezTo>
                    <a:pt x="1103" y="5605"/>
                    <a:pt x="1126" y="5603"/>
                    <a:pt x="1150" y="5600"/>
                  </a:cubicBezTo>
                  <a:lnTo>
                    <a:pt x="4103" y="5253"/>
                  </a:lnTo>
                  <a:cubicBezTo>
                    <a:pt x="4423" y="5226"/>
                    <a:pt x="4664" y="4932"/>
                    <a:pt x="4624" y="4612"/>
                  </a:cubicBezTo>
                  <a:lnTo>
                    <a:pt x="4156" y="523"/>
                  </a:lnTo>
                  <a:cubicBezTo>
                    <a:pt x="4118" y="220"/>
                    <a:pt x="3853" y="0"/>
                    <a:pt x="3553"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5059025" y="456850"/>
              <a:ext cx="116600" cy="140125"/>
            </a:xfrm>
            <a:custGeom>
              <a:avLst/>
              <a:gdLst/>
              <a:ahLst/>
              <a:cxnLst/>
              <a:rect l="l" t="t" r="r" b="b"/>
              <a:pathLst>
                <a:path w="4664" h="5605" extrusionOk="0">
                  <a:moveTo>
                    <a:pt x="3553" y="0"/>
                  </a:moveTo>
                  <a:cubicBezTo>
                    <a:pt x="3536" y="0"/>
                    <a:pt x="3519" y="1"/>
                    <a:pt x="3501" y="2"/>
                  </a:cubicBezTo>
                  <a:lnTo>
                    <a:pt x="549" y="350"/>
                  </a:lnTo>
                  <a:cubicBezTo>
                    <a:pt x="228" y="376"/>
                    <a:pt x="1" y="670"/>
                    <a:pt x="41" y="991"/>
                  </a:cubicBezTo>
                  <a:lnTo>
                    <a:pt x="509" y="5079"/>
                  </a:lnTo>
                  <a:cubicBezTo>
                    <a:pt x="533" y="5377"/>
                    <a:pt x="788" y="5605"/>
                    <a:pt x="1080" y="5605"/>
                  </a:cubicBezTo>
                  <a:cubicBezTo>
                    <a:pt x="1103" y="5605"/>
                    <a:pt x="1126" y="5603"/>
                    <a:pt x="1150" y="5600"/>
                  </a:cubicBezTo>
                  <a:lnTo>
                    <a:pt x="4103" y="5253"/>
                  </a:lnTo>
                  <a:cubicBezTo>
                    <a:pt x="4423" y="5226"/>
                    <a:pt x="4664" y="4932"/>
                    <a:pt x="4624" y="4612"/>
                  </a:cubicBezTo>
                  <a:lnTo>
                    <a:pt x="4156" y="523"/>
                  </a:lnTo>
                  <a:cubicBezTo>
                    <a:pt x="4118" y="220"/>
                    <a:pt x="3853" y="0"/>
                    <a:pt x="35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5051350" y="375400"/>
              <a:ext cx="1258950" cy="189750"/>
            </a:xfrm>
            <a:custGeom>
              <a:avLst/>
              <a:gdLst/>
              <a:ahLst/>
              <a:cxnLst/>
              <a:rect l="l" t="t" r="r" b="b"/>
              <a:pathLst>
                <a:path w="50358" h="7590" extrusionOk="0">
                  <a:moveTo>
                    <a:pt x="43530" y="0"/>
                  </a:moveTo>
                  <a:lnTo>
                    <a:pt x="5799" y="4316"/>
                  </a:lnTo>
                  <a:lnTo>
                    <a:pt x="4650" y="5772"/>
                  </a:lnTo>
                  <a:lnTo>
                    <a:pt x="1" y="6480"/>
                  </a:lnTo>
                  <a:lnTo>
                    <a:pt x="121" y="7589"/>
                  </a:lnTo>
                  <a:lnTo>
                    <a:pt x="50357" y="1844"/>
                  </a:lnTo>
                  <a:lnTo>
                    <a:pt x="50210" y="602"/>
                  </a:lnTo>
                  <a:lnTo>
                    <a:pt x="45026" y="1189"/>
                  </a:lnTo>
                  <a:lnTo>
                    <a:pt x="4353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5051350" y="375400"/>
              <a:ext cx="1258950" cy="189750"/>
            </a:xfrm>
            <a:custGeom>
              <a:avLst/>
              <a:gdLst/>
              <a:ahLst/>
              <a:cxnLst/>
              <a:rect l="l" t="t" r="r" b="b"/>
              <a:pathLst>
                <a:path w="50358" h="7590" extrusionOk="0">
                  <a:moveTo>
                    <a:pt x="43530" y="0"/>
                  </a:moveTo>
                  <a:lnTo>
                    <a:pt x="5799" y="4316"/>
                  </a:lnTo>
                  <a:lnTo>
                    <a:pt x="4650" y="5772"/>
                  </a:lnTo>
                  <a:lnTo>
                    <a:pt x="1" y="6480"/>
                  </a:lnTo>
                  <a:lnTo>
                    <a:pt x="121" y="7589"/>
                  </a:lnTo>
                  <a:lnTo>
                    <a:pt x="50357" y="1844"/>
                  </a:lnTo>
                  <a:lnTo>
                    <a:pt x="50210" y="602"/>
                  </a:lnTo>
                  <a:lnTo>
                    <a:pt x="45026" y="1189"/>
                  </a:lnTo>
                  <a:lnTo>
                    <a:pt x="4353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5271800" y="531725"/>
              <a:ext cx="71850" cy="53125"/>
            </a:xfrm>
            <a:custGeom>
              <a:avLst/>
              <a:gdLst/>
              <a:ahLst/>
              <a:cxnLst/>
              <a:rect l="l" t="t" r="r" b="b"/>
              <a:pathLst>
                <a:path w="2874" h="2125" extrusionOk="0">
                  <a:moveTo>
                    <a:pt x="2673" y="0"/>
                  </a:moveTo>
                  <a:lnTo>
                    <a:pt x="1" y="307"/>
                  </a:lnTo>
                  <a:lnTo>
                    <a:pt x="201" y="2124"/>
                  </a:lnTo>
                  <a:lnTo>
                    <a:pt x="2873" y="1817"/>
                  </a:lnTo>
                  <a:lnTo>
                    <a:pt x="267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5293850" y="576150"/>
              <a:ext cx="36100" cy="42550"/>
            </a:xfrm>
            <a:custGeom>
              <a:avLst/>
              <a:gdLst/>
              <a:ahLst/>
              <a:cxnLst/>
              <a:rect l="l" t="t" r="r" b="b"/>
              <a:pathLst>
                <a:path w="1444" h="1702" extrusionOk="0">
                  <a:moveTo>
                    <a:pt x="1297" y="0"/>
                  </a:moveTo>
                  <a:lnTo>
                    <a:pt x="1" y="147"/>
                  </a:lnTo>
                  <a:lnTo>
                    <a:pt x="107" y="1122"/>
                  </a:lnTo>
                  <a:cubicBezTo>
                    <a:pt x="145" y="1458"/>
                    <a:pt x="425" y="1701"/>
                    <a:pt x="754" y="1701"/>
                  </a:cubicBezTo>
                  <a:cubicBezTo>
                    <a:pt x="779" y="1701"/>
                    <a:pt x="804" y="1700"/>
                    <a:pt x="829" y="1697"/>
                  </a:cubicBezTo>
                  <a:cubicBezTo>
                    <a:pt x="1190" y="1657"/>
                    <a:pt x="1444" y="1336"/>
                    <a:pt x="1403" y="975"/>
                  </a:cubicBezTo>
                  <a:lnTo>
                    <a:pt x="12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5636550" y="574525"/>
              <a:ext cx="103050" cy="86375"/>
            </a:xfrm>
            <a:custGeom>
              <a:avLst/>
              <a:gdLst/>
              <a:ahLst/>
              <a:cxnLst/>
              <a:rect l="l" t="t" r="r" b="b"/>
              <a:pathLst>
                <a:path w="4122" h="3455" extrusionOk="0">
                  <a:moveTo>
                    <a:pt x="2281" y="1"/>
                  </a:moveTo>
                  <a:cubicBezTo>
                    <a:pt x="2216" y="1"/>
                    <a:pt x="2151" y="4"/>
                    <a:pt x="2085" y="12"/>
                  </a:cubicBezTo>
                  <a:cubicBezTo>
                    <a:pt x="562" y="185"/>
                    <a:pt x="1" y="2123"/>
                    <a:pt x="1203" y="3071"/>
                  </a:cubicBezTo>
                  <a:cubicBezTo>
                    <a:pt x="1538" y="3336"/>
                    <a:pt x="1914" y="3454"/>
                    <a:pt x="2278" y="3454"/>
                  </a:cubicBezTo>
                  <a:cubicBezTo>
                    <a:pt x="3237" y="3454"/>
                    <a:pt x="4121" y="2638"/>
                    <a:pt x="3996" y="1535"/>
                  </a:cubicBezTo>
                  <a:cubicBezTo>
                    <a:pt x="3896" y="652"/>
                    <a:pt x="3149" y="1"/>
                    <a:pt x="22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5647250" y="582300"/>
              <a:ext cx="83950" cy="70650"/>
            </a:xfrm>
            <a:custGeom>
              <a:avLst/>
              <a:gdLst/>
              <a:ahLst/>
              <a:cxnLst/>
              <a:rect l="l" t="t" r="r" b="b"/>
              <a:pathLst>
                <a:path w="3358" h="2826" extrusionOk="0">
                  <a:moveTo>
                    <a:pt x="1847" y="0"/>
                  </a:moveTo>
                  <a:cubicBezTo>
                    <a:pt x="1798" y="0"/>
                    <a:pt x="1748" y="3"/>
                    <a:pt x="1697" y="8"/>
                  </a:cubicBezTo>
                  <a:cubicBezTo>
                    <a:pt x="455" y="155"/>
                    <a:pt x="0" y="1731"/>
                    <a:pt x="976" y="2520"/>
                  </a:cubicBezTo>
                  <a:cubicBezTo>
                    <a:pt x="1245" y="2731"/>
                    <a:pt x="1547" y="2825"/>
                    <a:pt x="1842" y="2825"/>
                  </a:cubicBezTo>
                  <a:cubicBezTo>
                    <a:pt x="2627" y="2825"/>
                    <a:pt x="3357" y="2154"/>
                    <a:pt x="3260" y="1250"/>
                  </a:cubicBezTo>
                  <a:cubicBezTo>
                    <a:pt x="3173" y="526"/>
                    <a:pt x="2560" y="0"/>
                    <a:pt x="18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5753800" y="544950"/>
              <a:ext cx="32400" cy="27225"/>
            </a:xfrm>
            <a:custGeom>
              <a:avLst/>
              <a:gdLst/>
              <a:ahLst/>
              <a:cxnLst/>
              <a:rect l="l" t="t" r="r" b="b"/>
              <a:pathLst>
                <a:path w="1296" h="1089" extrusionOk="0">
                  <a:moveTo>
                    <a:pt x="726" y="1"/>
                  </a:moveTo>
                  <a:cubicBezTo>
                    <a:pt x="703" y="1"/>
                    <a:pt x="679" y="2"/>
                    <a:pt x="655" y="6"/>
                  </a:cubicBezTo>
                  <a:cubicBezTo>
                    <a:pt x="174" y="59"/>
                    <a:pt x="0" y="660"/>
                    <a:pt x="374" y="968"/>
                  </a:cubicBezTo>
                  <a:cubicBezTo>
                    <a:pt x="476" y="1051"/>
                    <a:pt x="592" y="1088"/>
                    <a:pt x="705" y="1088"/>
                  </a:cubicBezTo>
                  <a:cubicBezTo>
                    <a:pt x="1009" y="1088"/>
                    <a:pt x="1295" y="823"/>
                    <a:pt x="1256" y="473"/>
                  </a:cubicBezTo>
                  <a:cubicBezTo>
                    <a:pt x="1219" y="203"/>
                    <a:pt x="991" y="1"/>
                    <a:pt x="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5492600" y="474175"/>
              <a:ext cx="374125" cy="43000"/>
            </a:xfrm>
            <a:custGeom>
              <a:avLst/>
              <a:gdLst/>
              <a:ahLst/>
              <a:cxnLst/>
              <a:rect l="l" t="t" r="r" b="b"/>
              <a:pathLst>
                <a:path w="14965" h="1720" extrusionOk="0">
                  <a:moveTo>
                    <a:pt x="14937" y="1"/>
                  </a:moveTo>
                  <a:cubicBezTo>
                    <a:pt x="14609" y="1"/>
                    <a:pt x="11393" y="336"/>
                    <a:pt x="7482" y="779"/>
                  </a:cubicBezTo>
                  <a:cubicBezTo>
                    <a:pt x="3354" y="1247"/>
                    <a:pt x="0" y="1674"/>
                    <a:pt x="14" y="1714"/>
                  </a:cubicBezTo>
                  <a:cubicBezTo>
                    <a:pt x="14" y="1718"/>
                    <a:pt x="29" y="1720"/>
                    <a:pt x="60" y="1720"/>
                  </a:cubicBezTo>
                  <a:cubicBezTo>
                    <a:pt x="475" y="1720"/>
                    <a:pt x="3649" y="1388"/>
                    <a:pt x="7496" y="953"/>
                  </a:cubicBezTo>
                  <a:cubicBezTo>
                    <a:pt x="11624" y="472"/>
                    <a:pt x="14964" y="57"/>
                    <a:pt x="14964" y="4"/>
                  </a:cubicBezTo>
                  <a:cubicBezTo>
                    <a:pt x="14964" y="2"/>
                    <a:pt x="14955" y="1"/>
                    <a:pt x="14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5269125" y="534125"/>
              <a:ext cx="73850" cy="9350"/>
            </a:xfrm>
            <a:custGeom>
              <a:avLst/>
              <a:gdLst/>
              <a:ahLst/>
              <a:cxnLst/>
              <a:rect l="l" t="t" r="r" b="b"/>
              <a:pathLst>
                <a:path w="2954" h="374" extrusionOk="0">
                  <a:moveTo>
                    <a:pt x="2781" y="0"/>
                  </a:moveTo>
                  <a:cubicBezTo>
                    <a:pt x="2531" y="0"/>
                    <a:pt x="2036" y="40"/>
                    <a:pt x="1471" y="105"/>
                  </a:cubicBezTo>
                  <a:cubicBezTo>
                    <a:pt x="669" y="185"/>
                    <a:pt x="1" y="305"/>
                    <a:pt x="14" y="358"/>
                  </a:cubicBezTo>
                  <a:cubicBezTo>
                    <a:pt x="18" y="369"/>
                    <a:pt x="65" y="374"/>
                    <a:pt x="148" y="374"/>
                  </a:cubicBezTo>
                  <a:cubicBezTo>
                    <a:pt x="381" y="374"/>
                    <a:pt x="895" y="334"/>
                    <a:pt x="1497" y="265"/>
                  </a:cubicBezTo>
                  <a:cubicBezTo>
                    <a:pt x="2299" y="185"/>
                    <a:pt x="2954" y="64"/>
                    <a:pt x="2954" y="24"/>
                  </a:cubicBezTo>
                  <a:cubicBezTo>
                    <a:pt x="2954" y="8"/>
                    <a:pt x="2891" y="0"/>
                    <a:pt x="27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6002650" y="450350"/>
              <a:ext cx="74500" cy="9450"/>
            </a:xfrm>
            <a:custGeom>
              <a:avLst/>
              <a:gdLst/>
              <a:ahLst/>
              <a:cxnLst/>
              <a:rect l="l" t="t" r="r" b="b"/>
              <a:pathLst>
                <a:path w="2980" h="378" extrusionOk="0">
                  <a:moveTo>
                    <a:pt x="2832" y="0"/>
                  </a:moveTo>
                  <a:cubicBezTo>
                    <a:pt x="2589" y="0"/>
                    <a:pt x="2071" y="44"/>
                    <a:pt x="1483" y="102"/>
                  </a:cubicBezTo>
                  <a:cubicBezTo>
                    <a:pt x="655" y="195"/>
                    <a:pt x="0" y="316"/>
                    <a:pt x="0" y="356"/>
                  </a:cubicBezTo>
                  <a:cubicBezTo>
                    <a:pt x="0" y="371"/>
                    <a:pt x="53" y="377"/>
                    <a:pt x="148" y="377"/>
                  </a:cubicBezTo>
                  <a:cubicBezTo>
                    <a:pt x="392" y="377"/>
                    <a:pt x="913" y="333"/>
                    <a:pt x="1510" y="276"/>
                  </a:cubicBezTo>
                  <a:cubicBezTo>
                    <a:pt x="2325" y="182"/>
                    <a:pt x="2980" y="62"/>
                    <a:pt x="2980" y="22"/>
                  </a:cubicBezTo>
                  <a:cubicBezTo>
                    <a:pt x="2980" y="7"/>
                    <a:pt x="2926" y="0"/>
                    <a:pt x="28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5214025" y="454900"/>
              <a:ext cx="229825" cy="91525"/>
            </a:xfrm>
            <a:custGeom>
              <a:avLst/>
              <a:gdLst/>
              <a:ahLst/>
              <a:cxnLst/>
              <a:rect l="l" t="t" r="r" b="b"/>
              <a:pathLst>
                <a:path w="9193" h="3661" extrusionOk="0">
                  <a:moveTo>
                    <a:pt x="9193" y="0"/>
                  </a:moveTo>
                  <a:lnTo>
                    <a:pt x="9193" y="0"/>
                  </a:lnTo>
                  <a:cubicBezTo>
                    <a:pt x="9139" y="40"/>
                    <a:pt x="9086" y="94"/>
                    <a:pt x="9032" y="147"/>
                  </a:cubicBezTo>
                  <a:cubicBezTo>
                    <a:pt x="8928" y="264"/>
                    <a:pt x="8798" y="407"/>
                    <a:pt x="8656" y="563"/>
                  </a:cubicBezTo>
                  <a:lnTo>
                    <a:pt x="8656" y="563"/>
                  </a:lnTo>
                  <a:cubicBezTo>
                    <a:pt x="7703" y="643"/>
                    <a:pt x="5921" y="830"/>
                    <a:pt x="3888" y="1069"/>
                  </a:cubicBezTo>
                  <a:lnTo>
                    <a:pt x="668" y="1443"/>
                  </a:lnTo>
                  <a:lnTo>
                    <a:pt x="628" y="1443"/>
                  </a:lnTo>
                  <a:lnTo>
                    <a:pt x="615" y="1470"/>
                  </a:lnTo>
                  <a:lnTo>
                    <a:pt x="14" y="2405"/>
                  </a:lnTo>
                  <a:lnTo>
                    <a:pt x="0" y="2432"/>
                  </a:lnTo>
                  <a:lnTo>
                    <a:pt x="0" y="2445"/>
                  </a:lnTo>
                  <a:cubicBezTo>
                    <a:pt x="40" y="2806"/>
                    <a:pt x="94" y="3100"/>
                    <a:pt x="121" y="3340"/>
                  </a:cubicBezTo>
                  <a:cubicBezTo>
                    <a:pt x="134" y="3447"/>
                    <a:pt x="147" y="3554"/>
                    <a:pt x="187" y="3661"/>
                  </a:cubicBezTo>
                  <a:cubicBezTo>
                    <a:pt x="201" y="3554"/>
                    <a:pt x="201" y="3447"/>
                    <a:pt x="187" y="3340"/>
                  </a:cubicBezTo>
                  <a:cubicBezTo>
                    <a:pt x="162" y="3108"/>
                    <a:pt x="136" y="2813"/>
                    <a:pt x="110" y="2468"/>
                  </a:cubicBezTo>
                  <a:lnTo>
                    <a:pt x="110" y="2468"/>
                  </a:lnTo>
                  <a:lnTo>
                    <a:pt x="733" y="1572"/>
                  </a:lnTo>
                  <a:lnTo>
                    <a:pt x="733" y="1572"/>
                  </a:lnTo>
                  <a:lnTo>
                    <a:pt x="3928" y="1216"/>
                  </a:lnTo>
                  <a:cubicBezTo>
                    <a:pt x="5973" y="989"/>
                    <a:pt x="7750" y="762"/>
                    <a:pt x="8698" y="641"/>
                  </a:cubicBezTo>
                  <a:lnTo>
                    <a:pt x="8712" y="641"/>
                  </a:lnTo>
                  <a:lnTo>
                    <a:pt x="8712" y="628"/>
                  </a:lnTo>
                  <a:lnTo>
                    <a:pt x="9086" y="174"/>
                  </a:lnTo>
                  <a:cubicBezTo>
                    <a:pt x="9166" y="67"/>
                    <a:pt x="9193" y="0"/>
                    <a:pt x="919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5477225" y="403775"/>
              <a:ext cx="389825" cy="87225"/>
            </a:xfrm>
            <a:custGeom>
              <a:avLst/>
              <a:gdLst/>
              <a:ahLst/>
              <a:cxnLst/>
              <a:rect l="l" t="t" r="r" b="b"/>
              <a:pathLst>
                <a:path w="15593" h="3489" extrusionOk="0">
                  <a:moveTo>
                    <a:pt x="15593" y="1"/>
                  </a:moveTo>
                  <a:lnTo>
                    <a:pt x="15593" y="1"/>
                  </a:lnTo>
                  <a:cubicBezTo>
                    <a:pt x="15553" y="28"/>
                    <a:pt x="15512" y="68"/>
                    <a:pt x="15486" y="108"/>
                  </a:cubicBezTo>
                  <a:lnTo>
                    <a:pt x="15232" y="482"/>
                  </a:lnTo>
                  <a:cubicBezTo>
                    <a:pt x="15008" y="824"/>
                    <a:pt x="14706" y="1297"/>
                    <a:pt x="14326" y="1860"/>
                  </a:cubicBezTo>
                  <a:lnTo>
                    <a:pt x="14326" y="1860"/>
                  </a:lnTo>
                  <a:cubicBezTo>
                    <a:pt x="12751" y="2021"/>
                    <a:pt x="10463" y="2274"/>
                    <a:pt x="7924" y="2566"/>
                  </a:cubicBezTo>
                  <a:cubicBezTo>
                    <a:pt x="5187" y="2885"/>
                    <a:pt x="2741" y="3177"/>
                    <a:pt x="1177" y="3378"/>
                  </a:cubicBezTo>
                  <a:lnTo>
                    <a:pt x="1177" y="3378"/>
                  </a:lnTo>
                  <a:cubicBezTo>
                    <a:pt x="822" y="2918"/>
                    <a:pt x="546" y="2549"/>
                    <a:pt x="335" y="2272"/>
                  </a:cubicBezTo>
                  <a:lnTo>
                    <a:pt x="94" y="1978"/>
                  </a:lnTo>
                  <a:cubicBezTo>
                    <a:pt x="41" y="1912"/>
                    <a:pt x="14" y="1885"/>
                    <a:pt x="14" y="1885"/>
                  </a:cubicBezTo>
                  <a:lnTo>
                    <a:pt x="14" y="1885"/>
                  </a:lnTo>
                  <a:cubicBezTo>
                    <a:pt x="1" y="1885"/>
                    <a:pt x="27" y="1925"/>
                    <a:pt x="81" y="2005"/>
                  </a:cubicBezTo>
                  <a:lnTo>
                    <a:pt x="281" y="2312"/>
                  </a:lnTo>
                  <a:lnTo>
                    <a:pt x="1110" y="3461"/>
                  </a:lnTo>
                  <a:lnTo>
                    <a:pt x="1123" y="3488"/>
                  </a:lnTo>
                  <a:lnTo>
                    <a:pt x="1163" y="3488"/>
                  </a:lnTo>
                  <a:cubicBezTo>
                    <a:pt x="2726" y="3328"/>
                    <a:pt x="5185" y="3061"/>
                    <a:pt x="7950" y="2740"/>
                  </a:cubicBezTo>
                  <a:cubicBezTo>
                    <a:pt x="10502" y="2446"/>
                    <a:pt x="12800" y="2179"/>
                    <a:pt x="14363" y="1978"/>
                  </a:cubicBezTo>
                  <a:lnTo>
                    <a:pt x="14390" y="1978"/>
                  </a:lnTo>
                  <a:lnTo>
                    <a:pt x="14403" y="1952"/>
                  </a:lnTo>
                  <a:lnTo>
                    <a:pt x="15285" y="522"/>
                  </a:lnTo>
                  <a:lnTo>
                    <a:pt x="15512" y="135"/>
                  </a:lnTo>
                  <a:cubicBezTo>
                    <a:pt x="15553" y="94"/>
                    <a:pt x="15566" y="41"/>
                    <a:pt x="155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5199700" y="520700"/>
              <a:ext cx="9775" cy="8525"/>
            </a:xfrm>
            <a:custGeom>
              <a:avLst/>
              <a:gdLst/>
              <a:ahLst/>
              <a:cxnLst/>
              <a:rect l="l" t="t" r="r" b="b"/>
              <a:pathLst>
                <a:path w="391" h="341" extrusionOk="0">
                  <a:moveTo>
                    <a:pt x="173" y="0"/>
                  </a:moveTo>
                  <a:cubicBezTo>
                    <a:pt x="79" y="14"/>
                    <a:pt x="66" y="80"/>
                    <a:pt x="79" y="94"/>
                  </a:cubicBezTo>
                  <a:cubicBezTo>
                    <a:pt x="106" y="107"/>
                    <a:pt x="132" y="120"/>
                    <a:pt x="159" y="120"/>
                  </a:cubicBezTo>
                  <a:cubicBezTo>
                    <a:pt x="186" y="134"/>
                    <a:pt x="186" y="147"/>
                    <a:pt x="186" y="147"/>
                  </a:cubicBezTo>
                  <a:lnTo>
                    <a:pt x="173" y="174"/>
                  </a:lnTo>
                  <a:lnTo>
                    <a:pt x="159" y="187"/>
                  </a:lnTo>
                  <a:lnTo>
                    <a:pt x="119" y="187"/>
                  </a:lnTo>
                  <a:cubicBezTo>
                    <a:pt x="92" y="174"/>
                    <a:pt x="92" y="147"/>
                    <a:pt x="66" y="134"/>
                  </a:cubicBezTo>
                  <a:cubicBezTo>
                    <a:pt x="64" y="132"/>
                    <a:pt x="62" y="131"/>
                    <a:pt x="59" y="131"/>
                  </a:cubicBezTo>
                  <a:cubicBezTo>
                    <a:pt x="40" y="131"/>
                    <a:pt x="1" y="169"/>
                    <a:pt x="12" y="227"/>
                  </a:cubicBezTo>
                  <a:cubicBezTo>
                    <a:pt x="26" y="281"/>
                    <a:pt x="79" y="321"/>
                    <a:pt x="132" y="334"/>
                  </a:cubicBezTo>
                  <a:cubicBezTo>
                    <a:pt x="147" y="338"/>
                    <a:pt x="161" y="340"/>
                    <a:pt x="175" y="340"/>
                  </a:cubicBezTo>
                  <a:cubicBezTo>
                    <a:pt x="301" y="340"/>
                    <a:pt x="390" y="187"/>
                    <a:pt x="306" y="67"/>
                  </a:cubicBezTo>
                  <a:cubicBezTo>
                    <a:pt x="279" y="27"/>
                    <a:pt x="226" y="0"/>
                    <a:pt x="17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5201375" y="535300"/>
              <a:ext cx="8675" cy="8550"/>
            </a:xfrm>
            <a:custGeom>
              <a:avLst/>
              <a:gdLst/>
              <a:ahLst/>
              <a:cxnLst/>
              <a:rect l="l" t="t" r="r" b="b"/>
              <a:pathLst>
                <a:path w="347" h="342" extrusionOk="0">
                  <a:moveTo>
                    <a:pt x="187" y="1"/>
                  </a:moveTo>
                  <a:cubicBezTo>
                    <a:pt x="178" y="1"/>
                    <a:pt x="168" y="2"/>
                    <a:pt x="159" y="4"/>
                  </a:cubicBezTo>
                  <a:cubicBezTo>
                    <a:pt x="79" y="17"/>
                    <a:pt x="65" y="71"/>
                    <a:pt x="79" y="84"/>
                  </a:cubicBezTo>
                  <a:cubicBezTo>
                    <a:pt x="106" y="98"/>
                    <a:pt x="132" y="111"/>
                    <a:pt x="159" y="124"/>
                  </a:cubicBezTo>
                  <a:cubicBezTo>
                    <a:pt x="186" y="124"/>
                    <a:pt x="186" y="151"/>
                    <a:pt x="186" y="151"/>
                  </a:cubicBezTo>
                  <a:lnTo>
                    <a:pt x="172" y="164"/>
                  </a:lnTo>
                  <a:lnTo>
                    <a:pt x="159" y="178"/>
                  </a:lnTo>
                  <a:lnTo>
                    <a:pt x="119" y="178"/>
                  </a:lnTo>
                  <a:cubicBezTo>
                    <a:pt x="92" y="151"/>
                    <a:pt x="79" y="124"/>
                    <a:pt x="65" y="111"/>
                  </a:cubicBezTo>
                  <a:cubicBezTo>
                    <a:pt x="64" y="109"/>
                    <a:pt x="61" y="108"/>
                    <a:pt x="59" y="108"/>
                  </a:cubicBezTo>
                  <a:cubicBezTo>
                    <a:pt x="40" y="108"/>
                    <a:pt x="0" y="148"/>
                    <a:pt x="12" y="218"/>
                  </a:cubicBezTo>
                  <a:cubicBezTo>
                    <a:pt x="25" y="271"/>
                    <a:pt x="65" y="311"/>
                    <a:pt x="119" y="338"/>
                  </a:cubicBezTo>
                  <a:cubicBezTo>
                    <a:pt x="130" y="340"/>
                    <a:pt x="142" y="341"/>
                    <a:pt x="153" y="341"/>
                  </a:cubicBezTo>
                  <a:cubicBezTo>
                    <a:pt x="211" y="341"/>
                    <a:pt x="273" y="314"/>
                    <a:pt x="306" y="258"/>
                  </a:cubicBezTo>
                  <a:cubicBezTo>
                    <a:pt x="346" y="204"/>
                    <a:pt x="346" y="111"/>
                    <a:pt x="306" y="58"/>
                  </a:cubicBezTo>
                  <a:cubicBezTo>
                    <a:pt x="273" y="25"/>
                    <a:pt x="231" y="1"/>
                    <a:pt x="1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5165600" y="520350"/>
              <a:ext cx="6700" cy="32425"/>
            </a:xfrm>
            <a:custGeom>
              <a:avLst/>
              <a:gdLst/>
              <a:ahLst/>
              <a:cxnLst/>
              <a:rect l="l" t="t" r="r" b="b"/>
              <a:pathLst>
                <a:path w="268" h="1297" extrusionOk="0">
                  <a:moveTo>
                    <a:pt x="70" y="0"/>
                  </a:moveTo>
                  <a:cubicBezTo>
                    <a:pt x="69" y="0"/>
                    <a:pt x="68" y="1"/>
                    <a:pt x="67" y="1"/>
                  </a:cubicBezTo>
                  <a:cubicBezTo>
                    <a:pt x="13" y="1"/>
                    <a:pt x="0" y="295"/>
                    <a:pt x="53" y="656"/>
                  </a:cubicBezTo>
                  <a:cubicBezTo>
                    <a:pt x="107" y="1016"/>
                    <a:pt x="174" y="1297"/>
                    <a:pt x="227" y="1297"/>
                  </a:cubicBezTo>
                  <a:cubicBezTo>
                    <a:pt x="267" y="1283"/>
                    <a:pt x="267" y="990"/>
                    <a:pt x="227" y="629"/>
                  </a:cubicBezTo>
                  <a:cubicBezTo>
                    <a:pt x="188" y="289"/>
                    <a:pt x="110"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5065375" y="536050"/>
              <a:ext cx="5700" cy="26425"/>
            </a:xfrm>
            <a:custGeom>
              <a:avLst/>
              <a:gdLst/>
              <a:ahLst/>
              <a:cxnLst/>
              <a:rect l="l" t="t" r="r" b="b"/>
              <a:pathLst>
                <a:path w="228" h="1057" extrusionOk="0">
                  <a:moveTo>
                    <a:pt x="54" y="1"/>
                  </a:moveTo>
                  <a:cubicBezTo>
                    <a:pt x="1" y="1"/>
                    <a:pt x="1" y="241"/>
                    <a:pt x="28" y="535"/>
                  </a:cubicBezTo>
                  <a:cubicBezTo>
                    <a:pt x="68" y="829"/>
                    <a:pt x="121" y="1056"/>
                    <a:pt x="175" y="1056"/>
                  </a:cubicBezTo>
                  <a:cubicBezTo>
                    <a:pt x="215" y="1056"/>
                    <a:pt x="228" y="802"/>
                    <a:pt x="201" y="522"/>
                  </a:cubicBezTo>
                  <a:cubicBezTo>
                    <a:pt x="161" y="228"/>
                    <a:pt x="94" y="1"/>
                    <a:pt x="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5902425" y="389100"/>
              <a:ext cx="239850" cy="51450"/>
            </a:xfrm>
            <a:custGeom>
              <a:avLst/>
              <a:gdLst/>
              <a:ahLst/>
              <a:cxnLst/>
              <a:rect l="l" t="t" r="r" b="b"/>
              <a:pathLst>
                <a:path w="9594" h="2058" extrusionOk="0">
                  <a:moveTo>
                    <a:pt x="8632" y="0"/>
                  </a:moveTo>
                  <a:lnTo>
                    <a:pt x="5412" y="361"/>
                  </a:lnTo>
                  <a:cubicBezTo>
                    <a:pt x="3384" y="586"/>
                    <a:pt x="1605" y="812"/>
                    <a:pt x="664" y="946"/>
                  </a:cubicBezTo>
                  <a:lnTo>
                    <a:pt x="664" y="946"/>
                  </a:lnTo>
                  <a:lnTo>
                    <a:pt x="188" y="628"/>
                  </a:lnTo>
                  <a:cubicBezTo>
                    <a:pt x="134" y="575"/>
                    <a:pt x="68" y="548"/>
                    <a:pt x="1" y="521"/>
                  </a:cubicBezTo>
                  <a:lnTo>
                    <a:pt x="1" y="521"/>
                  </a:lnTo>
                  <a:cubicBezTo>
                    <a:pt x="1" y="521"/>
                    <a:pt x="54" y="575"/>
                    <a:pt x="161" y="668"/>
                  </a:cubicBezTo>
                  <a:lnTo>
                    <a:pt x="615" y="1029"/>
                  </a:lnTo>
                  <a:lnTo>
                    <a:pt x="629" y="1029"/>
                  </a:lnTo>
                  <a:cubicBezTo>
                    <a:pt x="1577" y="949"/>
                    <a:pt x="3368" y="762"/>
                    <a:pt x="5412" y="534"/>
                  </a:cubicBezTo>
                  <a:lnTo>
                    <a:pt x="8598" y="151"/>
                  </a:lnTo>
                  <a:lnTo>
                    <a:pt x="9398" y="874"/>
                  </a:lnTo>
                  <a:lnTo>
                    <a:pt x="9398" y="874"/>
                  </a:lnTo>
                  <a:cubicBezTo>
                    <a:pt x="9449" y="1220"/>
                    <a:pt x="9488" y="1504"/>
                    <a:pt x="9527" y="1737"/>
                  </a:cubicBezTo>
                  <a:cubicBezTo>
                    <a:pt x="9527" y="1844"/>
                    <a:pt x="9554" y="1951"/>
                    <a:pt x="9580" y="2058"/>
                  </a:cubicBezTo>
                  <a:cubicBezTo>
                    <a:pt x="9594" y="1951"/>
                    <a:pt x="9594" y="1844"/>
                    <a:pt x="9580" y="1737"/>
                  </a:cubicBezTo>
                  <a:cubicBezTo>
                    <a:pt x="9567" y="1496"/>
                    <a:pt x="9540" y="1189"/>
                    <a:pt x="9500" y="828"/>
                  </a:cubicBezTo>
                  <a:lnTo>
                    <a:pt x="9500" y="815"/>
                  </a:lnTo>
                  <a:lnTo>
                    <a:pt x="9487" y="802"/>
                  </a:lnTo>
                  <a:lnTo>
                    <a:pt x="8685" y="27"/>
                  </a:lnTo>
                  <a:lnTo>
                    <a:pt x="865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6146875" y="412125"/>
              <a:ext cx="9425" cy="8475"/>
            </a:xfrm>
            <a:custGeom>
              <a:avLst/>
              <a:gdLst/>
              <a:ahLst/>
              <a:cxnLst/>
              <a:rect l="l" t="t" r="r" b="b"/>
              <a:pathLst>
                <a:path w="377" h="339" extrusionOk="0">
                  <a:moveTo>
                    <a:pt x="177" y="1"/>
                  </a:moveTo>
                  <a:cubicBezTo>
                    <a:pt x="123" y="14"/>
                    <a:pt x="83" y="41"/>
                    <a:pt x="56" y="94"/>
                  </a:cubicBezTo>
                  <a:cubicBezTo>
                    <a:pt x="1" y="216"/>
                    <a:pt x="102" y="338"/>
                    <a:pt x="222" y="338"/>
                  </a:cubicBezTo>
                  <a:cubicBezTo>
                    <a:pt x="246" y="338"/>
                    <a:pt x="272" y="333"/>
                    <a:pt x="297" y="322"/>
                  </a:cubicBezTo>
                  <a:cubicBezTo>
                    <a:pt x="337" y="295"/>
                    <a:pt x="377" y="241"/>
                    <a:pt x="377" y="188"/>
                  </a:cubicBezTo>
                  <a:cubicBezTo>
                    <a:pt x="377" y="121"/>
                    <a:pt x="330" y="91"/>
                    <a:pt x="307" y="91"/>
                  </a:cubicBezTo>
                  <a:cubicBezTo>
                    <a:pt x="303" y="91"/>
                    <a:pt x="299" y="92"/>
                    <a:pt x="297" y="94"/>
                  </a:cubicBezTo>
                  <a:cubicBezTo>
                    <a:pt x="283" y="108"/>
                    <a:pt x="270" y="148"/>
                    <a:pt x="257" y="161"/>
                  </a:cubicBezTo>
                  <a:cubicBezTo>
                    <a:pt x="243" y="188"/>
                    <a:pt x="230" y="188"/>
                    <a:pt x="230" y="188"/>
                  </a:cubicBezTo>
                  <a:lnTo>
                    <a:pt x="217" y="175"/>
                  </a:lnTo>
                  <a:lnTo>
                    <a:pt x="190" y="148"/>
                  </a:lnTo>
                  <a:cubicBezTo>
                    <a:pt x="190" y="148"/>
                    <a:pt x="190" y="148"/>
                    <a:pt x="217" y="121"/>
                  </a:cubicBezTo>
                  <a:cubicBezTo>
                    <a:pt x="230" y="94"/>
                    <a:pt x="257" y="94"/>
                    <a:pt x="283" y="81"/>
                  </a:cubicBezTo>
                  <a:cubicBezTo>
                    <a:pt x="297" y="54"/>
                    <a:pt x="270" y="1"/>
                    <a:pt x="1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6148550" y="426500"/>
              <a:ext cx="9425" cy="8450"/>
            </a:xfrm>
            <a:custGeom>
              <a:avLst/>
              <a:gdLst/>
              <a:ahLst/>
              <a:cxnLst/>
              <a:rect l="l" t="t" r="r" b="b"/>
              <a:pathLst>
                <a:path w="377" h="338" extrusionOk="0">
                  <a:moveTo>
                    <a:pt x="176" y="0"/>
                  </a:moveTo>
                  <a:cubicBezTo>
                    <a:pt x="123" y="0"/>
                    <a:pt x="83" y="41"/>
                    <a:pt x="56" y="94"/>
                  </a:cubicBezTo>
                  <a:cubicBezTo>
                    <a:pt x="1" y="216"/>
                    <a:pt x="102" y="338"/>
                    <a:pt x="221" y="338"/>
                  </a:cubicBezTo>
                  <a:cubicBezTo>
                    <a:pt x="246" y="338"/>
                    <a:pt x="272" y="333"/>
                    <a:pt x="297" y="321"/>
                  </a:cubicBezTo>
                  <a:cubicBezTo>
                    <a:pt x="337" y="281"/>
                    <a:pt x="377" y="241"/>
                    <a:pt x="377" y="188"/>
                  </a:cubicBezTo>
                  <a:cubicBezTo>
                    <a:pt x="377" y="117"/>
                    <a:pt x="338" y="84"/>
                    <a:pt x="320" y="84"/>
                  </a:cubicBezTo>
                  <a:cubicBezTo>
                    <a:pt x="314" y="84"/>
                    <a:pt x="310" y="88"/>
                    <a:pt x="310" y="94"/>
                  </a:cubicBezTo>
                  <a:cubicBezTo>
                    <a:pt x="283" y="107"/>
                    <a:pt x="270" y="147"/>
                    <a:pt x="257" y="161"/>
                  </a:cubicBezTo>
                  <a:cubicBezTo>
                    <a:pt x="243" y="174"/>
                    <a:pt x="230" y="174"/>
                    <a:pt x="230" y="174"/>
                  </a:cubicBezTo>
                  <a:lnTo>
                    <a:pt x="216" y="161"/>
                  </a:lnTo>
                  <a:lnTo>
                    <a:pt x="203" y="147"/>
                  </a:lnTo>
                  <a:cubicBezTo>
                    <a:pt x="190" y="134"/>
                    <a:pt x="190" y="134"/>
                    <a:pt x="216" y="107"/>
                  </a:cubicBezTo>
                  <a:cubicBezTo>
                    <a:pt x="230" y="94"/>
                    <a:pt x="257" y="81"/>
                    <a:pt x="283" y="67"/>
                  </a:cubicBezTo>
                  <a:cubicBezTo>
                    <a:pt x="297" y="54"/>
                    <a:pt x="270" y="0"/>
                    <a:pt x="1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6185350" y="403125"/>
              <a:ext cx="6700" cy="32425"/>
            </a:xfrm>
            <a:custGeom>
              <a:avLst/>
              <a:gdLst/>
              <a:ahLst/>
              <a:cxnLst/>
              <a:rect l="l" t="t" r="r" b="b"/>
              <a:pathLst>
                <a:path w="268" h="1297" extrusionOk="0">
                  <a:moveTo>
                    <a:pt x="40" y="0"/>
                  </a:moveTo>
                  <a:cubicBezTo>
                    <a:pt x="14" y="14"/>
                    <a:pt x="0" y="308"/>
                    <a:pt x="40" y="668"/>
                  </a:cubicBezTo>
                  <a:cubicBezTo>
                    <a:pt x="81" y="1016"/>
                    <a:pt x="161" y="1296"/>
                    <a:pt x="201" y="1296"/>
                  </a:cubicBezTo>
                  <a:cubicBezTo>
                    <a:pt x="254" y="1296"/>
                    <a:pt x="268" y="1002"/>
                    <a:pt x="214" y="642"/>
                  </a:cubicBezTo>
                  <a:cubicBezTo>
                    <a:pt x="161" y="281"/>
                    <a:pt x="81"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6286900" y="395775"/>
              <a:ext cx="6025" cy="26400"/>
            </a:xfrm>
            <a:custGeom>
              <a:avLst/>
              <a:gdLst/>
              <a:ahLst/>
              <a:cxnLst/>
              <a:rect l="l" t="t" r="r" b="b"/>
              <a:pathLst>
                <a:path w="241" h="1056" extrusionOk="0">
                  <a:moveTo>
                    <a:pt x="53" y="0"/>
                  </a:moveTo>
                  <a:cubicBezTo>
                    <a:pt x="13" y="14"/>
                    <a:pt x="0" y="254"/>
                    <a:pt x="40" y="535"/>
                  </a:cubicBezTo>
                  <a:cubicBezTo>
                    <a:pt x="67" y="829"/>
                    <a:pt x="134" y="1056"/>
                    <a:pt x="174" y="1056"/>
                  </a:cubicBezTo>
                  <a:cubicBezTo>
                    <a:pt x="227" y="1056"/>
                    <a:pt x="241" y="815"/>
                    <a:pt x="200" y="521"/>
                  </a:cubicBezTo>
                  <a:cubicBezTo>
                    <a:pt x="174" y="227"/>
                    <a:pt x="107" y="0"/>
                    <a:pt x="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5522725" y="518625"/>
              <a:ext cx="16650" cy="15100"/>
            </a:xfrm>
            <a:custGeom>
              <a:avLst/>
              <a:gdLst/>
              <a:ahLst/>
              <a:cxnLst/>
              <a:rect l="l" t="t" r="r" b="b"/>
              <a:pathLst>
                <a:path w="666" h="604" extrusionOk="0">
                  <a:moveTo>
                    <a:pt x="321" y="1"/>
                  </a:moveTo>
                  <a:cubicBezTo>
                    <a:pt x="250" y="1"/>
                    <a:pt x="216" y="38"/>
                    <a:pt x="225" y="56"/>
                  </a:cubicBezTo>
                  <a:cubicBezTo>
                    <a:pt x="238" y="83"/>
                    <a:pt x="305" y="70"/>
                    <a:pt x="385" y="137"/>
                  </a:cubicBezTo>
                  <a:cubicBezTo>
                    <a:pt x="507" y="221"/>
                    <a:pt x="346" y="358"/>
                    <a:pt x="234" y="358"/>
                  </a:cubicBezTo>
                  <a:cubicBezTo>
                    <a:pt x="187" y="358"/>
                    <a:pt x="149" y="334"/>
                    <a:pt x="145" y="270"/>
                  </a:cubicBezTo>
                  <a:cubicBezTo>
                    <a:pt x="118" y="177"/>
                    <a:pt x="171" y="123"/>
                    <a:pt x="158" y="110"/>
                  </a:cubicBezTo>
                  <a:cubicBezTo>
                    <a:pt x="155" y="105"/>
                    <a:pt x="150" y="102"/>
                    <a:pt x="142" y="102"/>
                  </a:cubicBezTo>
                  <a:cubicBezTo>
                    <a:pt x="107" y="102"/>
                    <a:pt x="33" y="151"/>
                    <a:pt x="11" y="270"/>
                  </a:cubicBezTo>
                  <a:cubicBezTo>
                    <a:pt x="1" y="457"/>
                    <a:pt x="151" y="603"/>
                    <a:pt x="313" y="603"/>
                  </a:cubicBezTo>
                  <a:cubicBezTo>
                    <a:pt x="360" y="603"/>
                    <a:pt x="407" y="591"/>
                    <a:pt x="452" y="564"/>
                  </a:cubicBezTo>
                  <a:cubicBezTo>
                    <a:pt x="666" y="444"/>
                    <a:pt x="652" y="137"/>
                    <a:pt x="439" y="30"/>
                  </a:cubicBezTo>
                  <a:cubicBezTo>
                    <a:pt x="392" y="9"/>
                    <a:pt x="353" y="1"/>
                    <a:pt x="3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5675625" y="501275"/>
              <a:ext cx="16725" cy="14825"/>
            </a:xfrm>
            <a:custGeom>
              <a:avLst/>
              <a:gdLst/>
              <a:ahLst/>
              <a:cxnLst/>
              <a:rect l="l" t="t" r="r" b="b"/>
              <a:pathLst>
                <a:path w="669" h="593" extrusionOk="0">
                  <a:moveTo>
                    <a:pt x="321" y="0"/>
                  </a:moveTo>
                  <a:cubicBezTo>
                    <a:pt x="247" y="0"/>
                    <a:pt x="206" y="37"/>
                    <a:pt x="215" y="56"/>
                  </a:cubicBezTo>
                  <a:cubicBezTo>
                    <a:pt x="228" y="82"/>
                    <a:pt x="308" y="69"/>
                    <a:pt x="388" y="136"/>
                  </a:cubicBezTo>
                  <a:cubicBezTo>
                    <a:pt x="501" y="220"/>
                    <a:pt x="337" y="358"/>
                    <a:pt x="224" y="358"/>
                  </a:cubicBezTo>
                  <a:cubicBezTo>
                    <a:pt x="177" y="358"/>
                    <a:pt x="138" y="333"/>
                    <a:pt x="135" y="269"/>
                  </a:cubicBezTo>
                  <a:cubicBezTo>
                    <a:pt x="121" y="176"/>
                    <a:pt x="175" y="123"/>
                    <a:pt x="148" y="96"/>
                  </a:cubicBezTo>
                  <a:cubicBezTo>
                    <a:pt x="148" y="94"/>
                    <a:pt x="146" y="93"/>
                    <a:pt x="144" y="93"/>
                  </a:cubicBezTo>
                  <a:cubicBezTo>
                    <a:pt x="124" y="93"/>
                    <a:pt x="38" y="140"/>
                    <a:pt x="14" y="269"/>
                  </a:cubicBezTo>
                  <a:cubicBezTo>
                    <a:pt x="1" y="376"/>
                    <a:pt x="41" y="470"/>
                    <a:pt x="108" y="523"/>
                  </a:cubicBezTo>
                  <a:cubicBezTo>
                    <a:pt x="168" y="569"/>
                    <a:pt x="238" y="593"/>
                    <a:pt x="303" y="593"/>
                  </a:cubicBezTo>
                  <a:cubicBezTo>
                    <a:pt x="353" y="593"/>
                    <a:pt x="401" y="579"/>
                    <a:pt x="442" y="550"/>
                  </a:cubicBezTo>
                  <a:cubicBezTo>
                    <a:pt x="669" y="443"/>
                    <a:pt x="656" y="136"/>
                    <a:pt x="442" y="29"/>
                  </a:cubicBezTo>
                  <a:cubicBezTo>
                    <a:pt x="396" y="8"/>
                    <a:pt x="355"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4"/>
            <p:cNvSpPr/>
            <p:nvPr/>
          </p:nvSpPr>
          <p:spPr>
            <a:xfrm>
              <a:off x="5816600" y="485450"/>
              <a:ext cx="16100" cy="12650"/>
            </a:xfrm>
            <a:custGeom>
              <a:avLst/>
              <a:gdLst/>
              <a:ahLst/>
              <a:cxnLst/>
              <a:rect l="l" t="t" r="r" b="b"/>
              <a:pathLst>
                <a:path w="644" h="506" extrusionOk="0">
                  <a:moveTo>
                    <a:pt x="332" y="0"/>
                  </a:moveTo>
                  <a:cubicBezTo>
                    <a:pt x="251" y="0"/>
                    <a:pt x="208" y="38"/>
                    <a:pt x="227" y="47"/>
                  </a:cubicBezTo>
                  <a:cubicBezTo>
                    <a:pt x="241" y="74"/>
                    <a:pt x="307" y="61"/>
                    <a:pt x="388" y="128"/>
                  </a:cubicBezTo>
                  <a:cubicBezTo>
                    <a:pt x="499" y="220"/>
                    <a:pt x="340" y="352"/>
                    <a:pt x="227" y="352"/>
                  </a:cubicBezTo>
                  <a:cubicBezTo>
                    <a:pt x="178" y="352"/>
                    <a:pt x="138" y="326"/>
                    <a:pt x="134" y="261"/>
                  </a:cubicBezTo>
                  <a:cubicBezTo>
                    <a:pt x="120" y="168"/>
                    <a:pt x="160" y="101"/>
                    <a:pt x="147" y="87"/>
                  </a:cubicBezTo>
                  <a:cubicBezTo>
                    <a:pt x="147" y="86"/>
                    <a:pt x="145" y="85"/>
                    <a:pt x="141" y="85"/>
                  </a:cubicBezTo>
                  <a:cubicBezTo>
                    <a:pt x="115" y="85"/>
                    <a:pt x="25" y="125"/>
                    <a:pt x="13" y="275"/>
                  </a:cubicBezTo>
                  <a:cubicBezTo>
                    <a:pt x="1" y="432"/>
                    <a:pt x="145" y="506"/>
                    <a:pt x="295" y="506"/>
                  </a:cubicBezTo>
                  <a:cubicBezTo>
                    <a:pt x="465" y="506"/>
                    <a:pt x="643" y="411"/>
                    <a:pt x="615" y="234"/>
                  </a:cubicBezTo>
                  <a:cubicBezTo>
                    <a:pt x="588" y="141"/>
                    <a:pt x="535" y="61"/>
                    <a:pt x="441" y="21"/>
                  </a:cubicBezTo>
                  <a:cubicBezTo>
                    <a:pt x="400" y="6"/>
                    <a:pt x="3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5499950" y="509925"/>
              <a:ext cx="364425" cy="42000"/>
            </a:xfrm>
            <a:custGeom>
              <a:avLst/>
              <a:gdLst/>
              <a:ahLst/>
              <a:cxnLst/>
              <a:rect l="l" t="t" r="r" b="b"/>
              <a:pathLst>
                <a:path w="14577" h="1680" extrusionOk="0">
                  <a:moveTo>
                    <a:pt x="14548" y="0"/>
                  </a:moveTo>
                  <a:cubicBezTo>
                    <a:pt x="14218" y="0"/>
                    <a:pt x="11084" y="323"/>
                    <a:pt x="7282" y="765"/>
                  </a:cubicBezTo>
                  <a:cubicBezTo>
                    <a:pt x="3247" y="1219"/>
                    <a:pt x="0" y="1634"/>
                    <a:pt x="0" y="1674"/>
                  </a:cubicBezTo>
                  <a:cubicBezTo>
                    <a:pt x="0" y="1678"/>
                    <a:pt x="16" y="1679"/>
                    <a:pt x="48" y="1679"/>
                  </a:cubicBezTo>
                  <a:cubicBezTo>
                    <a:pt x="466" y="1679"/>
                    <a:pt x="3557" y="1360"/>
                    <a:pt x="7295" y="926"/>
                  </a:cubicBezTo>
                  <a:cubicBezTo>
                    <a:pt x="11317" y="471"/>
                    <a:pt x="14577" y="57"/>
                    <a:pt x="14577" y="4"/>
                  </a:cubicBezTo>
                  <a:cubicBezTo>
                    <a:pt x="14577" y="1"/>
                    <a:pt x="14567" y="0"/>
                    <a:pt x="14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5554725" y="545750"/>
              <a:ext cx="137300" cy="147650"/>
            </a:xfrm>
            <a:custGeom>
              <a:avLst/>
              <a:gdLst/>
              <a:ahLst/>
              <a:cxnLst/>
              <a:rect l="l" t="t" r="r" b="b"/>
              <a:pathLst>
                <a:path w="5492" h="5906" extrusionOk="0">
                  <a:moveTo>
                    <a:pt x="0" y="0"/>
                  </a:moveTo>
                  <a:cubicBezTo>
                    <a:pt x="0" y="107"/>
                    <a:pt x="14" y="227"/>
                    <a:pt x="40" y="348"/>
                  </a:cubicBezTo>
                  <a:cubicBezTo>
                    <a:pt x="94" y="561"/>
                    <a:pt x="161" y="882"/>
                    <a:pt x="254" y="1283"/>
                  </a:cubicBezTo>
                  <a:cubicBezTo>
                    <a:pt x="455" y="2058"/>
                    <a:pt x="775" y="3167"/>
                    <a:pt x="1523" y="4196"/>
                  </a:cubicBezTo>
                  <a:cubicBezTo>
                    <a:pt x="1857" y="4677"/>
                    <a:pt x="2298" y="5091"/>
                    <a:pt x="2806" y="5398"/>
                  </a:cubicBezTo>
                  <a:cubicBezTo>
                    <a:pt x="3234" y="5625"/>
                    <a:pt x="3701" y="5772"/>
                    <a:pt x="4182" y="5852"/>
                  </a:cubicBezTo>
                  <a:cubicBezTo>
                    <a:pt x="4387" y="5888"/>
                    <a:pt x="4604" y="5906"/>
                    <a:pt x="4821" y="5906"/>
                  </a:cubicBezTo>
                  <a:cubicBezTo>
                    <a:pt x="4929" y="5906"/>
                    <a:pt x="5037" y="5901"/>
                    <a:pt x="5144" y="5892"/>
                  </a:cubicBezTo>
                  <a:cubicBezTo>
                    <a:pt x="5264" y="5892"/>
                    <a:pt x="5371" y="5866"/>
                    <a:pt x="5492" y="5826"/>
                  </a:cubicBezTo>
                  <a:lnTo>
                    <a:pt x="5492" y="5826"/>
                  </a:lnTo>
                  <a:cubicBezTo>
                    <a:pt x="5435" y="5827"/>
                    <a:pt x="5378" y="5828"/>
                    <a:pt x="5321" y="5828"/>
                  </a:cubicBezTo>
                  <a:cubicBezTo>
                    <a:pt x="4940" y="5828"/>
                    <a:pt x="4568" y="5790"/>
                    <a:pt x="4196" y="5732"/>
                  </a:cubicBezTo>
                  <a:cubicBezTo>
                    <a:pt x="3741" y="5638"/>
                    <a:pt x="3300" y="5478"/>
                    <a:pt x="2886" y="5251"/>
                  </a:cubicBezTo>
                  <a:cubicBezTo>
                    <a:pt x="2405" y="4957"/>
                    <a:pt x="1978" y="4556"/>
                    <a:pt x="1657" y="4089"/>
                  </a:cubicBezTo>
                  <a:cubicBezTo>
                    <a:pt x="936" y="3100"/>
                    <a:pt x="602" y="2018"/>
                    <a:pt x="374" y="1243"/>
                  </a:cubicBezTo>
                  <a:cubicBezTo>
                    <a:pt x="281" y="882"/>
                    <a:pt x="174" y="575"/>
                    <a:pt x="107" y="334"/>
                  </a:cubicBezTo>
                  <a:cubicBezTo>
                    <a:pt x="80" y="214"/>
                    <a:pt x="40" y="9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5770500" y="517025"/>
              <a:ext cx="38100" cy="151675"/>
            </a:xfrm>
            <a:custGeom>
              <a:avLst/>
              <a:gdLst/>
              <a:ahLst/>
              <a:cxnLst/>
              <a:rect l="l" t="t" r="r" b="b"/>
              <a:pathLst>
                <a:path w="1524" h="6067" extrusionOk="0">
                  <a:moveTo>
                    <a:pt x="1417" y="0"/>
                  </a:moveTo>
                  <a:cubicBezTo>
                    <a:pt x="1390" y="0"/>
                    <a:pt x="1417" y="348"/>
                    <a:pt x="1403" y="922"/>
                  </a:cubicBezTo>
                  <a:cubicBezTo>
                    <a:pt x="1363" y="1670"/>
                    <a:pt x="1270" y="2419"/>
                    <a:pt x="1123" y="3153"/>
                  </a:cubicBezTo>
                  <a:cubicBezTo>
                    <a:pt x="989" y="3888"/>
                    <a:pt x="775" y="4610"/>
                    <a:pt x="468" y="5291"/>
                  </a:cubicBezTo>
                  <a:cubicBezTo>
                    <a:pt x="428" y="5411"/>
                    <a:pt x="361" y="5518"/>
                    <a:pt x="308" y="5625"/>
                  </a:cubicBezTo>
                  <a:lnTo>
                    <a:pt x="147" y="5866"/>
                  </a:lnTo>
                  <a:cubicBezTo>
                    <a:pt x="40" y="5986"/>
                    <a:pt x="0" y="6066"/>
                    <a:pt x="0" y="6066"/>
                  </a:cubicBezTo>
                  <a:cubicBezTo>
                    <a:pt x="14" y="6066"/>
                    <a:pt x="81" y="6013"/>
                    <a:pt x="201" y="5906"/>
                  </a:cubicBezTo>
                  <a:lnTo>
                    <a:pt x="388" y="5665"/>
                  </a:lnTo>
                  <a:cubicBezTo>
                    <a:pt x="441" y="5572"/>
                    <a:pt x="521" y="5465"/>
                    <a:pt x="588" y="5331"/>
                  </a:cubicBezTo>
                  <a:cubicBezTo>
                    <a:pt x="922" y="4650"/>
                    <a:pt x="1163" y="3928"/>
                    <a:pt x="1296" y="3180"/>
                  </a:cubicBezTo>
                  <a:cubicBezTo>
                    <a:pt x="1443" y="2445"/>
                    <a:pt x="1523" y="1684"/>
                    <a:pt x="1510" y="922"/>
                  </a:cubicBezTo>
                  <a:cubicBezTo>
                    <a:pt x="1510" y="695"/>
                    <a:pt x="1497" y="468"/>
                    <a:pt x="1457" y="241"/>
                  </a:cubicBezTo>
                  <a:cubicBezTo>
                    <a:pt x="1457" y="161"/>
                    <a:pt x="1443" y="67"/>
                    <a:pt x="14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5660175" y="606500"/>
              <a:ext cx="43200" cy="41700"/>
            </a:xfrm>
            <a:custGeom>
              <a:avLst/>
              <a:gdLst/>
              <a:ahLst/>
              <a:cxnLst/>
              <a:rect l="l" t="t" r="r" b="b"/>
              <a:pathLst>
                <a:path w="1728" h="1668" extrusionOk="0">
                  <a:moveTo>
                    <a:pt x="309" y="1"/>
                  </a:moveTo>
                  <a:cubicBezTo>
                    <a:pt x="286" y="1"/>
                    <a:pt x="176" y="122"/>
                    <a:pt x="138" y="376"/>
                  </a:cubicBezTo>
                  <a:cubicBezTo>
                    <a:pt x="0" y="1051"/>
                    <a:pt x="530" y="1668"/>
                    <a:pt x="1200" y="1668"/>
                  </a:cubicBezTo>
                  <a:cubicBezTo>
                    <a:pt x="1246" y="1668"/>
                    <a:pt x="1293" y="1665"/>
                    <a:pt x="1340" y="1659"/>
                  </a:cubicBezTo>
                  <a:cubicBezTo>
                    <a:pt x="1594" y="1632"/>
                    <a:pt x="1728" y="1525"/>
                    <a:pt x="1714" y="1512"/>
                  </a:cubicBezTo>
                  <a:cubicBezTo>
                    <a:pt x="1712" y="1506"/>
                    <a:pt x="1704" y="1504"/>
                    <a:pt x="1692" y="1504"/>
                  </a:cubicBezTo>
                  <a:cubicBezTo>
                    <a:pt x="1643" y="1504"/>
                    <a:pt x="1519" y="1538"/>
                    <a:pt x="1327" y="1538"/>
                  </a:cubicBezTo>
                  <a:cubicBezTo>
                    <a:pt x="1312" y="1539"/>
                    <a:pt x="1298" y="1539"/>
                    <a:pt x="1283" y="1539"/>
                  </a:cubicBezTo>
                  <a:cubicBezTo>
                    <a:pt x="675" y="1539"/>
                    <a:pt x="180" y="1003"/>
                    <a:pt x="245" y="389"/>
                  </a:cubicBezTo>
                  <a:cubicBezTo>
                    <a:pt x="272" y="149"/>
                    <a:pt x="325" y="15"/>
                    <a:pt x="312" y="2"/>
                  </a:cubicBezTo>
                  <a:cubicBezTo>
                    <a:pt x="311" y="1"/>
                    <a:pt x="310" y="1"/>
                    <a:pt x="30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5669950" y="594250"/>
              <a:ext cx="6700" cy="5900"/>
            </a:xfrm>
            <a:custGeom>
              <a:avLst/>
              <a:gdLst/>
              <a:ahLst/>
              <a:cxnLst/>
              <a:rect l="l" t="t" r="r" b="b"/>
              <a:pathLst>
                <a:path w="268" h="236" extrusionOk="0">
                  <a:moveTo>
                    <a:pt x="189" y="1"/>
                  </a:moveTo>
                  <a:cubicBezTo>
                    <a:pt x="153" y="1"/>
                    <a:pt x="108" y="19"/>
                    <a:pt x="68" y="51"/>
                  </a:cubicBezTo>
                  <a:cubicBezTo>
                    <a:pt x="14" y="118"/>
                    <a:pt x="1" y="198"/>
                    <a:pt x="41" y="225"/>
                  </a:cubicBezTo>
                  <a:cubicBezTo>
                    <a:pt x="52" y="232"/>
                    <a:pt x="64" y="235"/>
                    <a:pt x="78" y="235"/>
                  </a:cubicBezTo>
                  <a:cubicBezTo>
                    <a:pt x="116" y="235"/>
                    <a:pt x="162" y="210"/>
                    <a:pt x="201" y="171"/>
                  </a:cubicBezTo>
                  <a:cubicBezTo>
                    <a:pt x="241" y="118"/>
                    <a:pt x="268" y="51"/>
                    <a:pt x="241" y="24"/>
                  </a:cubicBezTo>
                  <a:cubicBezTo>
                    <a:pt x="231" y="8"/>
                    <a:pt x="212" y="1"/>
                    <a:pt x="1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694625" y="448550"/>
              <a:ext cx="161025" cy="59800"/>
            </a:xfrm>
            <a:custGeom>
              <a:avLst/>
              <a:gdLst/>
              <a:ahLst/>
              <a:cxnLst/>
              <a:rect l="l" t="t" r="r" b="b"/>
              <a:pathLst>
                <a:path w="6441" h="2392" extrusionOk="0">
                  <a:moveTo>
                    <a:pt x="3528" y="0"/>
                  </a:moveTo>
                  <a:cubicBezTo>
                    <a:pt x="3394" y="14"/>
                    <a:pt x="3260" y="40"/>
                    <a:pt x="3127" y="80"/>
                  </a:cubicBezTo>
                  <a:lnTo>
                    <a:pt x="2031" y="348"/>
                  </a:lnTo>
                  <a:lnTo>
                    <a:pt x="1283" y="535"/>
                  </a:lnTo>
                  <a:cubicBezTo>
                    <a:pt x="989" y="602"/>
                    <a:pt x="695" y="695"/>
                    <a:pt x="415" y="815"/>
                  </a:cubicBezTo>
                  <a:cubicBezTo>
                    <a:pt x="254" y="909"/>
                    <a:pt x="134" y="1042"/>
                    <a:pt x="67" y="1216"/>
                  </a:cubicBezTo>
                  <a:cubicBezTo>
                    <a:pt x="0" y="1403"/>
                    <a:pt x="41" y="1617"/>
                    <a:pt x="174" y="1764"/>
                  </a:cubicBezTo>
                  <a:cubicBezTo>
                    <a:pt x="455" y="2044"/>
                    <a:pt x="856" y="2071"/>
                    <a:pt x="1203" y="2125"/>
                  </a:cubicBezTo>
                  <a:cubicBezTo>
                    <a:pt x="2432" y="2285"/>
                    <a:pt x="3675" y="2378"/>
                    <a:pt x="4904" y="2392"/>
                  </a:cubicBezTo>
                  <a:cubicBezTo>
                    <a:pt x="5385" y="2392"/>
                    <a:pt x="5772" y="2378"/>
                    <a:pt x="6039" y="2365"/>
                  </a:cubicBezTo>
                  <a:cubicBezTo>
                    <a:pt x="6075" y="2369"/>
                    <a:pt x="6111" y="2370"/>
                    <a:pt x="6147" y="2370"/>
                  </a:cubicBezTo>
                  <a:cubicBezTo>
                    <a:pt x="6245" y="2370"/>
                    <a:pt x="6342" y="2358"/>
                    <a:pt x="6440" y="2338"/>
                  </a:cubicBezTo>
                  <a:cubicBezTo>
                    <a:pt x="6342" y="2319"/>
                    <a:pt x="6245" y="2306"/>
                    <a:pt x="6147" y="2306"/>
                  </a:cubicBezTo>
                  <a:cubicBezTo>
                    <a:pt x="6111" y="2306"/>
                    <a:pt x="6075" y="2308"/>
                    <a:pt x="6039" y="2312"/>
                  </a:cubicBezTo>
                  <a:lnTo>
                    <a:pt x="4917" y="2272"/>
                  </a:lnTo>
                  <a:cubicBezTo>
                    <a:pt x="3969" y="2245"/>
                    <a:pt x="2659" y="2151"/>
                    <a:pt x="1230" y="1964"/>
                  </a:cubicBezTo>
                  <a:cubicBezTo>
                    <a:pt x="1056" y="1938"/>
                    <a:pt x="882" y="1911"/>
                    <a:pt x="709" y="1871"/>
                  </a:cubicBezTo>
                  <a:cubicBezTo>
                    <a:pt x="548" y="1831"/>
                    <a:pt x="415" y="1764"/>
                    <a:pt x="294" y="1657"/>
                  </a:cubicBezTo>
                  <a:cubicBezTo>
                    <a:pt x="201" y="1550"/>
                    <a:pt x="161" y="1403"/>
                    <a:pt x="214" y="1270"/>
                  </a:cubicBezTo>
                  <a:cubicBezTo>
                    <a:pt x="268" y="1136"/>
                    <a:pt x="375" y="1016"/>
                    <a:pt x="495" y="949"/>
                  </a:cubicBezTo>
                  <a:cubicBezTo>
                    <a:pt x="762" y="829"/>
                    <a:pt x="1029" y="735"/>
                    <a:pt x="1323" y="668"/>
                  </a:cubicBezTo>
                  <a:lnTo>
                    <a:pt x="2058" y="455"/>
                  </a:lnTo>
                  <a:lnTo>
                    <a:pt x="3140" y="134"/>
                  </a:lnTo>
                  <a:cubicBezTo>
                    <a:pt x="3274" y="107"/>
                    <a:pt x="3407" y="54"/>
                    <a:pt x="35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709650" y="507825"/>
              <a:ext cx="170375" cy="12350"/>
            </a:xfrm>
            <a:custGeom>
              <a:avLst/>
              <a:gdLst/>
              <a:ahLst/>
              <a:cxnLst/>
              <a:rect l="l" t="t" r="r" b="b"/>
              <a:pathLst>
                <a:path w="6815" h="494" extrusionOk="0">
                  <a:moveTo>
                    <a:pt x="36" y="1"/>
                  </a:moveTo>
                  <a:cubicBezTo>
                    <a:pt x="13" y="1"/>
                    <a:pt x="1" y="3"/>
                    <a:pt x="1" y="7"/>
                  </a:cubicBezTo>
                  <a:cubicBezTo>
                    <a:pt x="1" y="21"/>
                    <a:pt x="375" y="128"/>
                    <a:pt x="976" y="235"/>
                  </a:cubicBezTo>
                  <a:cubicBezTo>
                    <a:pt x="1778" y="368"/>
                    <a:pt x="2579" y="448"/>
                    <a:pt x="3394" y="475"/>
                  </a:cubicBezTo>
                  <a:cubicBezTo>
                    <a:pt x="3642" y="488"/>
                    <a:pt x="3892" y="494"/>
                    <a:pt x="4142" y="494"/>
                  </a:cubicBezTo>
                  <a:cubicBezTo>
                    <a:pt x="4699" y="494"/>
                    <a:pt x="5259" y="464"/>
                    <a:pt x="5813" y="408"/>
                  </a:cubicBezTo>
                  <a:cubicBezTo>
                    <a:pt x="6441" y="328"/>
                    <a:pt x="6815" y="261"/>
                    <a:pt x="6815" y="235"/>
                  </a:cubicBezTo>
                  <a:cubicBezTo>
                    <a:pt x="6815" y="233"/>
                    <a:pt x="6808" y="232"/>
                    <a:pt x="6794" y="232"/>
                  </a:cubicBezTo>
                  <a:cubicBezTo>
                    <a:pt x="6708" y="232"/>
                    <a:pt x="6357" y="265"/>
                    <a:pt x="5826" y="288"/>
                  </a:cubicBezTo>
                  <a:cubicBezTo>
                    <a:pt x="5382" y="307"/>
                    <a:pt x="4831" y="326"/>
                    <a:pt x="4211" y="326"/>
                  </a:cubicBezTo>
                  <a:cubicBezTo>
                    <a:pt x="3954" y="326"/>
                    <a:pt x="3685" y="323"/>
                    <a:pt x="3408" y="315"/>
                  </a:cubicBezTo>
                  <a:cubicBezTo>
                    <a:pt x="2472" y="288"/>
                    <a:pt x="1617" y="195"/>
                    <a:pt x="1003" y="114"/>
                  </a:cubicBezTo>
                  <a:cubicBezTo>
                    <a:pt x="497" y="48"/>
                    <a:pt x="145" y="1"/>
                    <a:pt x="3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5285500" y="351575"/>
              <a:ext cx="136300" cy="56900"/>
            </a:xfrm>
            <a:custGeom>
              <a:avLst/>
              <a:gdLst/>
              <a:ahLst/>
              <a:cxnLst/>
              <a:rect l="l" t="t" r="r" b="b"/>
              <a:pathLst>
                <a:path w="5452" h="2276" extrusionOk="0">
                  <a:moveTo>
                    <a:pt x="1836" y="0"/>
                  </a:moveTo>
                  <a:cubicBezTo>
                    <a:pt x="1575" y="0"/>
                    <a:pt x="1314" y="11"/>
                    <a:pt x="1056" y="31"/>
                  </a:cubicBezTo>
                  <a:cubicBezTo>
                    <a:pt x="401" y="71"/>
                    <a:pt x="1" y="125"/>
                    <a:pt x="1" y="138"/>
                  </a:cubicBezTo>
                  <a:cubicBezTo>
                    <a:pt x="1" y="150"/>
                    <a:pt x="72" y="154"/>
                    <a:pt x="204" y="154"/>
                  </a:cubicBezTo>
                  <a:cubicBezTo>
                    <a:pt x="385" y="154"/>
                    <a:pt x="678" y="146"/>
                    <a:pt x="1056" y="138"/>
                  </a:cubicBezTo>
                  <a:cubicBezTo>
                    <a:pt x="1194" y="134"/>
                    <a:pt x="1333" y="132"/>
                    <a:pt x="1471" y="132"/>
                  </a:cubicBezTo>
                  <a:cubicBezTo>
                    <a:pt x="2174" y="132"/>
                    <a:pt x="2876" y="189"/>
                    <a:pt x="3568" y="312"/>
                  </a:cubicBezTo>
                  <a:cubicBezTo>
                    <a:pt x="4022" y="392"/>
                    <a:pt x="4463" y="539"/>
                    <a:pt x="4864" y="753"/>
                  </a:cubicBezTo>
                  <a:cubicBezTo>
                    <a:pt x="5024" y="860"/>
                    <a:pt x="5158" y="993"/>
                    <a:pt x="5251" y="1167"/>
                  </a:cubicBezTo>
                  <a:cubicBezTo>
                    <a:pt x="5318" y="1314"/>
                    <a:pt x="5318" y="1474"/>
                    <a:pt x="5251" y="1621"/>
                  </a:cubicBezTo>
                  <a:cubicBezTo>
                    <a:pt x="5131" y="1835"/>
                    <a:pt x="4944" y="2009"/>
                    <a:pt x="4730" y="2129"/>
                  </a:cubicBezTo>
                  <a:cubicBezTo>
                    <a:pt x="4570" y="2223"/>
                    <a:pt x="4490" y="2263"/>
                    <a:pt x="4490" y="2276"/>
                  </a:cubicBezTo>
                  <a:cubicBezTo>
                    <a:pt x="4583" y="2263"/>
                    <a:pt x="4663" y="2236"/>
                    <a:pt x="4744" y="2196"/>
                  </a:cubicBezTo>
                  <a:cubicBezTo>
                    <a:pt x="4997" y="2089"/>
                    <a:pt x="5211" y="1915"/>
                    <a:pt x="5345" y="1688"/>
                  </a:cubicBezTo>
                  <a:cubicBezTo>
                    <a:pt x="5438" y="1514"/>
                    <a:pt x="5452" y="1301"/>
                    <a:pt x="5372" y="1114"/>
                  </a:cubicBezTo>
                  <a:cubicBezTo>
                    <a:pt x="5278" y="913"/>
                    <a:pt x="5131" y="753"/>
                    <a:pt x="4944" y="633"/>
                  </a:cubicBezTo>
                  <a:cubicBezTo>
                    <a:pt x="4530" y="405"/>
                    <a:pt x="4076" y="245"/>
                    <a:pt x="3608" y="165"/>
                  </a:cubicBezTo>
                  <a:cubicBezTo>
                    <a:pt x="3024" y="54"/>
                    <a:pt x="2428" y="0"/>
                    <a:pt x="18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5382700" y="336300"/>
              <a:ext cx="52125" cy="24825"/>
            </a:xfrm>
            <a:custGeom>
              <a:avLst/>
              <a:gdLst/>
              <a:ahLst/>
              <a:cxnLst/>
              <a:rect l="l" t="t" r="r" b="b"/>
              <a:pathLst>
                <a:path w="2085" h="993" extrusionOk="0">
                  <a:moveTo>
                    <a:pt x="145" y="1"/>
                  </a:moveTo>
                  <a:cubicBezTo>
                    <a:pt x="62" y="1"/>
                    <a:pt x="14" y="12"/>
                    <a:pt x="14" y="28"/>
                  </a:cubicBezTo>
                  <a:cubicBezTo>
                    <a:pt x="1" y="81"/>
                    <a:pt x="508" y="148"/>
                    <a:pt x="1069" y="415"/>
                  </a:cubicBezTo>
                  <a:cubicBezTo>
                    <a:pt x="1601" y="668"/>
                    <a:pt x="1964" y="993"/>
                    <a:pt x="2035" y="993"/>
                  </a:cubicBezTo>
                  <a:cubicBezTo>
                    <a:pt x="2039" y="993"/>
                    <a:pt x="2043" y="992"/>
                    <a:pt x="2045" y="990"/>
                  </a:cubicBezTo>
                  <a:cubicBezTo>
                    <a:pt x="2085" y="963"/>
                    <a:pt x="1737" y="549"/>
                    <a:pt x="1150" y="268"/>
                  </a:cubicBezTo>
                  <a:cubicBezTo>
                    <a:pt x="728" y="62"/>
                    <a:pt x="339" y="1"/>
                    <a:pt x="14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6413150" y="238125"/>
              <a:ext cx="142325" cy="88850"/>
            </a:xfrm>
            <a:custGeom>
              <a:avLst/>
              <a:gdLst/>
              <a:ahLst/>
              <a:cxnLst/>
              <a:rect l="l" t="t" r="r" b="b"/>
              <a:pathLst>
                <a:path w="5693" h="3554" extrusionOk="0">
                  <a:moveTo>
                    <a:pt x="455" y="0"/>
                  </a:moveTo>
                  <a:cubicBezTo>
                    <a:pt x="308" y="0"/>
                    <a:pt x="147" y="0"/>
                    <a:pt x="0" y="27"/>
                  </a:cubicBezTo>
                  <a:cubicBezTo>
                    <a:pt x="147" y="53"/>
                    <a:pt x="308" y="67"/>
                    <a:pt x="455" y="67"/>
                  </a:cubicBezTo>
                  <a:cubicBezTo>
                    <a:pt x="749" y="80"/>
                    <a:pt x="1149" y="107"/>
                    <a:pt x="1670" y="160"/>
                  </a:cubicBezTo>
                  <a:cubicBezTo>
                    <a:pt x="2178" y="200"/>
                    <a:pt x="2793" y="281"/>
                    <a:pt x="3461" y="387"/>
                  </a:cubicBezTo>
                  <a:cubicBezTo>
                    <a:pt x="3795" y="454"/>
                    <a:pt x="4142" y="521"/>
                    <a:pt x="4503" y="601"/>
                  </a:cubicBezTo>
                  <a:cubicBezTo>
                    <a:pt x="4677" y="628"/>
                    <a:pt x="4864" y="681"/>
                    <a:pt x="5024" y="762"/>
                  </a:cubicBezTo>
                  <a:cubicBezTo>
                    <a:pt x="5198" y="828"/>
                    <a:pt x="5331" y="935"/>
                    <a:pt x="5425" y="1096"/>
                  </a:cubicBezTo>
                  <a:cubicBezTo>
                    <a:pt x="5518" y="1243"/>
                    <a:pt x="5518" y="1430"/>
                    <a:pt x="5452" y="1590"/>
                  </a:cubicBezTo>
                  <a:cubicBezTo>
                    <a:pt x="5398" y="1750"/>
                    <a:pt x="5291" y="1897"/>
                    <a:pt x="5144" y="2004"/>
                  </a:cubicBezTo>
                  <a:cubicBezTo>
                    <a:pt x="4864" y="2205"/>
                    <a:pt x="4556" y="2378"/>
                    <a:pt x="4236" y="2512"/>
                  </a:cubicBezTo>
                  <a:cubicBezTo>
                    <a:pt x="3688" y="2739"/>
                    <a:pt x="3113" y="2939"/>
                    <a:pt x="2539" y="3100"/>
                  </a:cubicBezTo>
                  <a:cubicBezTo>
                    <a:pt x="2045" y="3247"/>
                    <a:pt x="1644" y="3340"/>
                    <a:pt x="1363" y="3420"/>
                  </a:cubicBezTo>
                  <a:cubicBezTo>
                    <a:pt x="1216" y="3447"/>
                    <a:pt x="1069" y="3487"/>
                    <a:pt x="936" y="3554"/>
                  </a:cubicBezTo>
                  <a:cubicBezTo>
                    <a:pt x="1083" y="3541"/>
                    <a:pt x="1243" y="3527"/>
                    <a:pt x="1390" y="3487"/>
                  </a:cubicBezTo>
                  <a:cubicBezTo>
                    <a:pt x="1670" y="3434"/>
                    <a:pt x="2085" y="3340"/>
                    <a:pt x="2579" y="3220"/>
                  </a:cubicBezTo>
                  <a:cubicBezTo>
                    <a:pt x="3167" y="3073"/>
                    <a:pt x="3741" y="2873"/>
                    <a:pt x="4303" y="2645"/>
                  </a:cubicBezTo>
                  <a:cubicBezTo>
                    <a:pt x="4637" y="2512"/>
                    <a:pt x="4957" y="2325"/>
                    <a:pt x="5251" y="2124"/>
                  </a:cubicBezTo>
                  <a:cubicBezTo>
                    <a:pt x="5412" y="1991"/>
                    <a:pt x="5545" y="1830"/>
                    <a:pt x="5612" y="1630"/>
                  </a:cubicBezTo>
                  <a:cubicBezTo>
                    <a:pt x="5692" y="1430"/>
                    <a:pt x="5679" y="1202"/>
                    <a:pt x="5572" y="1002"/>
                  </a:cubicBezTo>
                  <a:cubicBezTo>
                    <a:pt x="5465" y="815"/>
                    <a:pt x="5291" y="681"/>
                    <a:pt x="5091" y="601"/>
                  </a:cubicBezTo>
                  <a:cubicBezTo>
                    <a:pt x="4917" y="521"/>
                    <a:pt x="4730" y="468"/>
                    <a:pt x="4543" y="428"/>
                  </a:cubicBezTo>
                  <a:cubicBezTo>
                    <a:pt x="4169" y="361"/>
                    <a:pt x="3822" y="294"/>
                    <a:pt x="3488" y="240"/>
                  </a:cubicBezTo>
                  <a:cubicBezTo>
                    <a:pt x="2806" y="134"/>
                    <a:pt x="2192" y="67"/>
                    <a:pt x="1670" y="40"/>
                  </a:cubicBezTo>
                  <a:cubicBezTo>
                    <a:pt x="1163" y="0"/>
                    <a:pt x="749" y="0"/>
                    <a:pt x="45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6560775" y="241950"/>
              <a:ext cx="31425" cy="44300"/>
            </a:xfrm>
            <a:custGeom>
              <a:avLst/>
              <a:gdLst/>
              <a:ahLst/>
              <a:cxnLst/>
              <a:rect l="l" t="t" r="r" b="b"/>
              <a:pathLst>
                <a:path w="1257" h="1772" extrusionOk="0">
                  <a:moveTo>
                    <a:pt x="85" y="0"/>
                  </a:moveTo>
                  <a:cubicBezTo>
                    <a:pt x="39" y="0"/>
                    <a:pt x="14" y="9"/>
                    <a:pt x="14" y="21"/>
                  </a:cubicBezTo>
                  <a:cubicBezTo>
                    <a:pt x="1" y="47"/>
                    <a:pt x="134" y="74"/>
                    <a:pt x="308" y="168"/>
                  </a:cubicBezTo>
                  <a:cubicBezTo>
                    <a:pt x="776" y="435"/>
                    <a:pt x="1083" y="902"/>
                    <a:pt x="1137" y="1437"/>
                  </a:cubicBezTo>
                  <a:cubicBezTo>
                    <a:pt x="1163" y="1637"/>
                    <a:pt x="1123" y="1771"/>
                    <a:pt x="1163" y="1771"/>
                  </a:cubicBezTo>
                  <a:cubicBezTo>
                    <a:pt x="1164" y="1772"/>
                    <a:pt x="1165" y="1772"/>
                    <a:pt x="1166" y="1772"/>
                  </a:cubicBezTo>
                  <a:cubicBezTo>
                    <a:pt x="1183" y="1772"/>
                    <a:pt x="1244" y="1653"/>
                    <a:pt x="1257" y="1437"/>
                  </a:cubicBezTo>
                  <a:cubicBezTo>
                    <a:pt x="1257" y="1143"/>
                    <a:pt x="1177" y="849"/>
                    <a:pt x="1016" y="609"/>
                  </a:cubicBezTo>
                  <a:cubicBezTo>
                    <a:pt x="856" y="368"/>
                    <a:pt x="629" y="181"/>
                    <a:pt x="362" y="61"/>
                  </a:cubicBezTo>
                  <a:cubicBezTo>
                    <a:pt x="241" y="15"/>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5931825" y="286725"/>
              <a:ext cx="36100" cy="81500"/>
            </a:xfrm>
            <a:custGeom>
              <a:avLst/>
              <a:gdLst/>
              <a:ahLst/>
              <a:cxnLst/>
              <a:rect l="l" t="t" r="r" b="b"/>
              <a:pathLst>
                <a:path w="1444" h="3260" extrusionOk="0">
                  <a:moveTo>
                    <a:pt x="1399" y="0"/>
                  </a:moveTo>
                  <a:cubicBezTo>
                    <a:pt x="1307" y="0"/>
                    <a:pt x="1078" y="33"/>
                    <a:pt x="802" y="207"/>
                  </a:cubicBezTo>
                  <a:cubicBezTo>
                    <a:pt x="321" y="528"/>
                    <a:pt x="14" y="1049"/>
                    <a:pt x="1" y="1623"/>
                  </a:cubicBezTo>
                  <a:cubicBezTo>
                    <a:pt x="14" y="2198"/>
                    <a:pt x="308" y="2732"/>
                    <a:pt x="789" y="3040"/>
                  </a:cubicBezTo>
                  <a:cubicBezTo>
                    <a:pt x="1067" y="3225"/>
                    <a:pt x="1297" y="3259"/>
                    <a:pt x="1388" y="3259"/>
                  </a:cubicBezTo>
                  <a:cubicBezTo>
                    <a:pt x="1415" y="3259"/>
                    <a:pt x="1430" y="3256"/>
                    <a:pt x="1430" y="3253"/>
                  </a:cubicBezTo>
                  <a:cubicBezTo>
                    <a:pt x="1444" y="3240"/>
                    <a:pt x="1176" y="3187"/>
                    <a:pt x="856" y="2946"/>
                  </a:cubicBezTo>
                  <a:cubicBezTo>
                    <a:pt x="441" y="2625"/>
                    <a:pt x="188" y="2144"/>
                    <a:pt x="174" y="1623"/>
                  </a:cubicBezTo>
                  <a:cubicBezTo>
                    <a:pt x="188" y="1102"/>
                    <a:pt x="441" y="621"/>
                    <a:pt x="869" y="314"/>
                  </a:cubicBezTo>
                  <a:cubicBezTo>
                    <a:pt x="1190" y="73"/>
                    <a:pt x="1444" y="20"/>
                    <a:pt x="1444" y="7"/>
                  </a:cubicBezTo>
                  <a:cubicBezTo>
                    <a:pt x="1444" y="4"/>
                    <a:pt x="1428" y="0"/>
                    <a:pt x="13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5673625" y="786100"/>
              <a:ext cx="766600" cy="1004475"/>
            </a:xfrm>
            <a:custGeom>
              <a:avLst/>
              <a:gdLst/>
              <a:ahLst/>
              <a:cxnLst/>
              <a:rect l="l" t="t" r="r" b="b"/>
              <a:pathLst>
                <a:path w="30664" h="40179" extrusionOk="0">
                  <a:moveTo>
                    <a:pt x="4789" y="0"/>
                  </a:moveTo>
                  <a:cubicBezTo>
                    <a:pt x="4730" y="0"/>
                    <a:pt x="4670" y="2"/>
                    <a:pt x="4610" y="6"/>
                  </a:cubicBezTo>
                  <a:cubicBezTo>
                    <a:pt x="4209" y="33"/>
                    <a:pt x="3835" y="153"/>
                    <a:pt x="3501" y="367"/>
                  </a:cubicBezTo>
                  <a:cubicBezTo>
                    <a:pt x="3194" y="567"/>
                    <a:pt x="2913" y="808"/>
                    <a:pt x="2700" y="1115"/>
                  </a:cubicBezTo>
                  <a:cubicBezTo>
                    <a:pt x="2326" y="1636"/>
                    <a:pt x="2085" y="2251"/>
                    <a:pt x="2005" y="2905"/>
                  </a:cubicBezTo>
                  <a:cubicBezTo>
                    <a:pt x="1938" y="3426"/>
                    <a:pt x="1951" y="3974"/>
                    <a:pt x="2058" y="4495"/>
                  </a:cubicBezTo>
                  <a:lnTo>
                    <a:pt x="2058" y="4509"/>
                  </a:lnTo>
                  <a:lnTo>
                    <a:pt x="2072" y="4509"/>
                  </a:lnTo>
                  <a:cubicBezTo>
                    <a:pt x="3020" y="5110"/>
                    <a:pt x="3635" y="5684"/>
                    <a:pt x="3942" y="6125"/>
                  </a:cubicBezTo>
                  <a:cubicBezTo>
                    <a:pt x="4116" y="6339"/>
                    <a:pt x="4236" y="6593"/>
                    <a:pt x="4276" y="6860"/>
                  </a:cubicBezTo>
                  <a:cubicBezTo>
                    <a:pt x="4276" y="6860"/>
                    <a:pt x="4276" y="6793"/>
                    <a:pt x="4249" y="6646"/>
                  </a:cubicBezTo>
                  <a:cubicBezTo>
                    <a:pt x="4196" y="6446"/>
                    <a:pt x="4102" y="6259"/>
                    <a:pt x="3982" y="6098"/>
                  </a:cubicBezTo>
                  <a:cubicBezTo>
                    <a:pt x="3662" y="5644"/>
                    <a:pt x="3047" y="5056"/>
                    <a:pt x="2112" y="4455"/>
                  </a:cubicBezTo>
                  <a:lnTo>
                    <a:pt x="2112" y="4468"/>
                  </a:lnTo>
                  <a:cubicBezTo>
                    <a:pt x="2018" y="3947"/>
                    <a:pt x="2005" y="3426"/>
                    <a:pt x="2085" y="2892"/>
                  </a:cubicBezTo>
                  <a:cubicBezTo>
                    <a:pt x="2165" y="2264"/>
                    <a:pt x="2406" y="1663"/>
                    <a:pt x="2780" y="1142"/>
                  </a:cubicBezTo>
                  <a:cubicBezTo>
                    <a:pt x="2980" y="861"/>
                    <a:pt x="3247" y="607"/>
                    <a:pt x="3541" y="420"/>
                  </a:cubicBezTo>
                  <a:cubicBezTo>
                    <a:pt x="3875" y="220"/>
                    <a:pt x="4236" y="113"/>
                    <a:pt x="4624" y="86"/>
                  </a:cubicBezTo>
                  <a:cubicBezTo>
                    <a:pt x="4681" y="82"/>
                    <a:pt x="4739" y="80"/>
                    <a:pt x="4797" y="80"/>
                  </a:cubicBezTo>
                  <a:cubicBezTo>
                    <a:pt x="5140" y="80"/>
                    <a:pt x="5479" y="147"/>
                    <a:pt x="5799" y="273"/>
                  </a:cubicBezTo>
                  <a:cubicBezTo>
                    <a:pt x="6200" y="420"/>
                    <a:pt x="6547" y="687"/>
                    <a:pt x="6801" y="1021"/>
                  </a:cubicBezTo>
                  <a:cubicBezTo>
                    <a:pt x="7055" y="1396"/>
                    <a:pt x="7149" y="1850"/>
                    <a:pt x="7095" y="2291"/>
                  </a:cubicBezTo>
                  <a:cubicBezTo>
                    <a:pt x="7028" y="2758"/>
                    <a:pt x="6895" y="3226"/>
                    <a:pt x="6721" y="3667"/>
                  </a:cubicBezTo>
                  <a:cubicBezTo>
                    <a:pt x="6561" y="4121"/>
                    <a:pt x="6387" y="4602"/>
                    <a:pt x="6227" y="5083"/>
                  </a:cubicBezTo>
                  <a:cubicBezTo>
                    <a:pt x="6013" y="5564"/>
                    <a:pt x="5879" y="6085"/>
                    <a:pt x="5813" y="6606"/>
                  </a:cubicBezTo>
                  <a:cubicBezTo>
                    <a:pt x="5746" y="7154"/>
                    <a:pt x="5799" y="7702"/>
                    <a:pt x="5946" y="8236"/>
                  </a:cubicBezTo>
                  <a:cubicBezTo>
                    <a:pt x="6107" y="8784"/>
                    <a:pt x="6427" y="9292"/>
                    <a:pt x="6855" y="9679"/>
                  </a:cubicBezTo>
                  <a:cubicBezTo>
                    <a:pt x="7723" y="10481"/>
                    <a:pt x="8886" y="10882"/>
                    <a:pt x="10075" y="11162"/>
                  </a:cubicBezTo>
                  <a:cubicBezTo>
                    <a:pt x="12426" y="11790"/>
                    <a:pt x="14951" y="12391"/>
                    <a:pt x="17517" y="13220"/>
                  </a:cubicBezTo>
                  <a:cubicBezTo>
                    <a:pt x="18826" y="13647"/>
                    <a:pt x="20109" y="14155"/>
                    <a:pt x="21365" y="14756"/>
                  </a:cubicBezTo>
                  <a:cubicBezTo>
                    <a:pt x="22661" y="15357"/>
                    <a:pt x="23890" y="16106"/>
                    <a:pt x="25025" y="17001"/>
                  </a:cubicBezTo>
                  <a:cubicBezTo>
                    <a:pt x="26188" y="17923"/>
                    <a:pt x="27230" y="19005"/>
                    <a:pt x="28098" y="20207"/>
                  </a:cubicBezTo>
                  <a:cubicBezTo>
                    <a:pt x="29007" y="21450"/>
                    <a:pt x="29675" y="22840"/>
                    <a:pt x="30076" y="24323"/>
                  </a:cubicBezTo>
                  <a:cubicBezTo>
                    <a:pt x="30477" y="25846"/>
                    <a:pt x="30490" y="27436"/>
                    <a:pt x="30143" y="28972"/>
                  </a:cubicBezTo>
                  <a:cubicBezTo>
                    <a:pt x="29742" y="30535"/>
                    <a:pt x="29074" y="32005"/>
                    <a:pt x="28152" y="33328"/>
                  </a:cubicBezTo>
                  <a:cubicBezTo>
                    <a:pt x="27003" y="34998"/>
                    <a:pt x="25640" y="36534"/>
                    <a:pt x="24050" y="37710"/>
                  </a:cubicBezTo>
                  <a:cubicBezTo>
                    <a:pt x="23262" y="38298"/>
                    <a:pt x="22407" y="38792"/>
                    <a:pt x="21498" y="39153"/>
                  </a:cubicBezTo>
                  <a:cubicBezTo>
                    <a:pt x="20590" y="39500"/>
                    <a:pt x="19654" y="39741"/>
                    <a:pt x="18692" y="39874"/>
                  </a:cubicBezTo>
                  <a:cubicBezTo>
                    <a:pt x="17912" y="39979"/>
                    <a:pt x="17131" y="40022"/>
                    <a:pt x="16355" y="40022"/>
                  </a:cubicBezTo>
                  <a:cubicBezTo>
                    <a:pt x="15243" y="40022"/>
                    <a:pt x="14139" y="39933"/>
                    <a:pt x="13054" y="39808"/>
                  </a:cubicBezTo>
                  <a:cubicBezTo>
                    <a:pt x="11224" y="39607"/>
                    <a:pt x="9407" y="39367"/>
                    <a:pt x="7710" y="38899"/>
                  </a:cubicBezTo>
                  <a:cubicBezTo>
                    <a:pt x="6013" y="38432"/>
                    <a:pt x="4437" y="37657"/>
                    <a:pt x="3234" y="36481"/>
                  </a:cubicBezTo>
                  <a:cubicBezTo>
                    <a:pt x="2085" y="35345"/>
                    <a:pt x="1230" y="33929"/>
                    <a:pt x="776" y="32366"/>
                  </a:cubicBezTo>
                  <a:cubicBezTo>
                    <a:pt x="335" y="30923"/>
                    <a:pt x="134" y="29400"/>
                    <a:pt x="188" y="27890"/>
                  </a:cubicBezTo>
                  <a:cubicBezTo>
                    <a:pt x="241" y="26500"/>
                    <a:pt x="428" y="25111"/>
                    <a:pt x="762" y="23748"/>
                  </a:cubicBezTo>
                  <a:cubicBezTo>
                    <a:pt x="1364" y="21143"/>
                    <a:pt x="2205" y="18858"/>
                    <a:pt x="2847" y="16827"/>
                  </a:cubicBezTo>
                  <a:cubicBezTo>
                    <a:pt x="3408" y="15090"/>
                    <a:pt x="3835" y="13313"/>
                    <a:pt x="4116" y="11510"/>
                  </a:cubicBezTo>
                  <a:cubicBezTo>
                    <a:pt x="4290" y="10374"/>
                    <a:pt x="4370" y="9225"/>
                    <a:pt x="4343" y="8076"/>
                  </a:cubicBezTo>
                  <a:cubicBezTo>
                    <a:pt x="4343" y="7675"/>
                    <a:pt x="4316" y="7381"/>
                    <a:pt x="4303" y="7181"/>
                  </a:cubicBezTo>
                  <a:cubicBezTo>
                    <a:pt x="4290" y="6967"/>
                    <a:pt x="4276" y="6874"/>
                    <a:pt x="4276" y="6873"/>
                  </a:cubicBezTo>
                  <a:lnTo>
                    <a:pt x="4276" y="6873"/>
                  </a:lnTo>
                  <a:cubicBezTo>
                    <a:pt x="4276" y="6874"/>
                    <a:pt x="4276" y="6980"/>
                    <a:pt x="4290" y="7181"/>
                  </a:cubicBezTo>
                  <a:cubicBezTo>
                    <a:pt x="4303" y="7381"/>
                    <a:pt x="4316" y="7675"/>
                    <a:pt x="4316" y="8076"/>
                  </a:cubicBezTo>
                  <a:cubicBezTo>
                    <a:pt x="4316" y="9225"/>
                    <a:pt x="4223" y="10374"/>
                    <a:pt x="4049" y="11510"/>
                  </a:cubicBezTo>
                  <a:cubicBezTo>
                    <a:pt x="3755" y="13300"/>
                    <a:pt x="3314" y="15077"/>
                    <a:pt x="2753" y="16800"/>
                  </a:cubicBezTo>
                  <a:cubicBezTo>
                    <a:pt x="2112" y="18831"/>
                    <a:pt x="1257" y="21103"/>
                    <a:pt x="642" y="23721"/>
                  </a:cubicBezTo>
                  <a:cubicBezTo>
                    <a:pt x="308" y="25084"/>
                    <a:pt x="108" y="26487"/>
                    <a:pt x="54" y="27890"/>
                  </a:cubicBezTo>
                  <a:cubicBezTo>
                    <a:pt x="1" y="29426"/>
                    <a:pt x="201" y="30949"/>
                    <a:pt x="642" y="32419"/>
                  </a:cubicBezTo>
                  <a:cubicBezTo>
                    <a:pt x="1110" y="33996"/>
                    <a:pt x="1965" y="35425"/>
                    <a:pt x="3127" y="36588"/>
                  </a:cubicBezTo>
                  <a:cubicBezTo>
                    <a:pt x="4343" y="37777"/>
                    <a:pt x="5960" y="38552"/>
                    <a:pt x="7670" y="39046"/>
                  </a:cubicBezTo>
                  <a:cubicBezTo>
                    <a:pt x="9380" y="39527"/>
                    <a:pt x="11197" y="39768"/>
                    <a:pt x="13041" y="39968"/>
                  </a:cubicBezTo>
                  <a:cubicBezTo>
                    <a:pt x="14133" y="40088"/>
                    <a:pt x="15259" y="40179"/>
                    <a:pt x="16398" y="40179"/>
                  </a:cubicBezTo>
                  <a:cubicBezTo>
                    <a:pt x="17168" y="40179"/>
                    <a:pt x="17944" y="40137"/>
                    <a:pt x="18719" y="40035"/>
                  </a:cubicBezTo>
                  <a:cubicBezTo>
                    <a:pt x="19681" y="39901"/>
                    <a:pt x="20643" y="39661"/>
                    <a:pt x="21552" y="39313"/>
                  </a:cubicBezTo>
                  <a:cubicBezTo>
                    <a:pt x="22473" y="38939"/>
                    <a:pt x="23355" y="38445"/>
                    <a:pt x="24144" y="37844"/>
                  </a:cubicBezTo>
                  <a:cubicBezTo>
                    <a:pt x="25760" y="36641"/>
                    <a:pt x="27123" y="35105"/>
                    <a:pt x="28285" y="33421"/>
                  </a:cubicBezTo>
                  <a:cubicBezTo>
                    <a:pt x="29221" y="32085"/>
                    <a:pt x="29902" y="30589"/>
                    <a:pt x="30303" y="28999"/>
                  </a:cubicBezTo>
                  <a:cubicBezTo>
                    <a:pt x="30664" y="27449"/>
                    <a:pt x="30637" y="25819"/>
                    <a:pt x="30236" y="24269"/>
                  </a:cubicBezTo>
                  <a:cubicBezTo>
                    <a:pt x="29822" y="22773"/>
                    <a:pt x="29141" y="21370"/>
                    <a:pt x="28232" y="20114"/>
                  </a:cubicBezTo>
                  <a:cubicBezTo>
                    <a:pt x="27337" y="18898"/>
                    <a:pt x="26295" y="17816"/>
                    <a:pt x="25119" y="16881"/>
                  </a:cubicBezTo>
                  <a:cubicBezTo>
                    <a:pt x="23970" y="15999"/>
                    <a:pt x="22727" y="15237"/>
                    <a:pt x="21418" y="14623"/>
                  </a:cubicBezTo>
                  <a:cubicBezTo>
                    <a:pt x="20162" y="14035"/>
                    <a:pt x="18866" y="13527"/>
                    <a:pt x="17557" y="13100"/>
                  </a:cubicBezTo>
                  <a:cubicBezTo>
                    <a:pt x="14965" y="12258"/>
                    <a:pt x="12453" y="11670"/>
                    <a:pt x="10088" y="11055"/>
                  </a:cubicBezTo>
                  <a:cubicBezTo>
                    <a:pt x="8912" y="10761"/>
                    <a:pt x="7763" y="10374"/>
                    <a:pt x="6935" y="9599"/>
                  </a:cubicBezTo>
                  <a:cubicBezTo>
                    <a:pt x="6521" y="9225"/>
                    <a:pt x="6213" y="8744"/>
                    <a:pt x="6053" y="8223"/>
                  </a:cubicBezTo>
                  <a:cubicBezTo>
                    <a:pt x="5906" y="7702"/>
                    <a:pt x="5853" y="7167"/>
                    <a:pt x="5920" y="6633"/>
                  </a:cubicBezTo>
                  <a:cubicBezTo>
                    <a:pt x="5986" y="6112"/>
                    <a:pt x="6120" y="5604"/>
                    <a:pt x="6320" y="5123"/>
                  </a:cubicBezTo>
                  <a:cubicBezTo>
                    <a:pt x="6481" y="4642"/>
                    <a:pt x="6654" y="4175"/>
                    <a:pt x="6815" y="3707"/>
                  </a:cubicBezTo>
                  <a:cubicBezTo>
                    <a:pt x="7002" y="3266"/>
                    <a:pt x="7122" y="2798"/>
                    <a:pt x="7189" y="2317"/>
                  </a:cubicBezTo>
                  <a:cubicBezTo>
                    <a:pt x="7256" y="1850"/>
                    <a:pt x="7135" y="1369"/>
                    <a:pt x="6882" y="981"/>
                  </a:cubicBezTo>
                  <a:cubicBezTo>
                    <a:pt x="6614" y="621"/>
                    <a:pt x="6240" y="353"/>
                    <a:pt x="5826" y="193"/>
                  </a:cubicBezTo>
                  <a:cubicBezTo>
                    <a:pt x="5494" y="67"/>
                    <a:pt x="5143" y="0"/>
                    <a:pt x="47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729750" y="816975"/>
              <a:ext cx="120925" cy="87725"/>
            </a:xfrm>
            <a:custGeom>
              <a:avLst/>
              <a:gdLst/>
              <a:ahLst/>
              <a:cxnLst/>
              <a:rect l="l" t="t" r="r" b="b"/>
              <a:pathLst>
                <a:path w="4837" h="3509" extrusionOk="0">
                  <a:moveTo>
                    <a:pt x="4824" y="0"/>
                  </a:moveTo>
                  <a:cubicBezTo>
                    <a:pt x="4783" y="0"/>
                    <a:pt x="4783" y="401"/>
                    <a:pt x="4583" y="949"/>
                  </a:cubicBezTo>
                  <a:cubicBezTo>
                    <a:pt x="4103" y="2401"/>
                    <a:pt x="2752" y="3364"/>
                    <a:pt x="1241" y="3364"/>
                  </a:cubicBezTo>
                  <a:cubicBezTo>
                    <a:pt x="1153" y="3364"/>
                    <a:pt x="1065" y="3360"/>
                    <a:pt x="976" y="3354"/>
                  </a:cubicBezTo>
                  <a:cubicBezTo>
                    <a:pt x="441" y="3330"/>
                    <a:pt x="96" y="3200"/>
                    <a:pt x="17" y="3200"/>
                  </a:cubicBezTo>
                  <a:cubicBezTo>
                    <a:pt x="7" y="3200"/>
                    <a:pt x="2" y="3202"/>
                    <a:pt x="0" y="3207"/>
                  </a:cubicBezTo>
                  <a:cubicBezTo>
                    <a:pt x="81" y="3260"/>
                    <a:pt x="161" y="3300"/>
                    <a:pt x="241" y="3314"/>
                  </a:cubicBezTo>
                  <a:cubicBezTo>
                    <a:pt x="481" y="3407"/>
                    <a:pt x="722" y="3461"/>
                    <a:pt x="962" y="3487"/>
                  </a:cubicBezTo>
                  <a:cubicBezTo>
                    <a:pt x="1092" y="3502"/>
                    <a:pt x="1221" y="3509"/>
                    <a:pt x="1348" y="3509"/>
                  </a:cubicBezTo>
                  <a:cubicBezTo>
                    <a:pt x="2884" y="3509"/>
                    <a:pt x="4272" y="2494"/>
                    <a:pt x="4703" y="989"/>
                  </a:cubicBezTo>
                  <a:cubicBezTo>
                    <a:pt x="4770" y="762"/>
                    <a:pt x="4824" y="521"/>
                    <a:pt x="4837" y="267"/>
                  </a:cubicBezTo>
                  <a:cubicBezTo>
                    <a:pt x="4837" y="187"/>
                    <a:pt x="4837" y="94"/>
                    <a:pt x="48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5742775" y="898125"/>
              <a:ext cx="206775" cy="872150"/>
            </a:xfrm>
            <a:custGeom>
              <a:avLst/>
              <a:gdLst/>
              <a:ahLst/>
              <a:cxnLst/>
              <a:rect l="l" t="t" r="r" b="b"/>
              <a:pathLst>
                <a:path w="8271" h="34886" extrusionOk="0">
                  <a:moveTo>
                    <a:pt x="1350" y="1"/>
                  </a:moveTo>
                  <a:cubicBezTo>
                    <a:pt x="1350" y="41"/>
                    <a:pt x="1350" y="68"/>
                    <a:pt x="1363" y="108"/>
                  </a:cubicBezTo>
                  <a:cubicBezTo>
                    <a:pt x="1377" y="175"/>
                    <a:pt x="1403" y="281"/>
                    <a:pt x="1430" y="402"/>
                  </a:cubicBezTo>
                  <a:cubicBezTo>
                    <a:pt x="1483" y="656"/>
                    <a:pt x="1564" y="1030"/>
                    <a:pt x="1671" y="1524"/>
                  </a:cubicBezTo>
                  <a:cubicBezTo>
                    <a:pt x="1951" y="2900"/>
                    <a:pt x="2138" y="4290"/>
                    <a:pt x="2232" y="5693"/>
                  </a:cubicBezTo>
                  <a:cubicBezTo>
                    <a:pt x="2379" y="7777"/>
                    <a:pt x="2312" y="9861"/>
                    <a:pt x="2031" y="11932"/>
                  </a:cubicBezTo>
                  <a:cubicBezTo>
                    <a:pt x="1737" y="14270"/>
                    <a:pt x="1069" y="16782"/>
                    <a:pt x="562" y="19467"/>
                  </a:cubicBezTo>
                  <a:cubicBezTo>
                    <a:pt x="308" y="20777"/>
                    <a:pt x="134" y="22100"/>
                    <a:pt x="67" y="23422"/>
                  </a:cubicBezTo>
                  <a:cubicBezTo>
                    <a:pt x="0" y="24665"/>
                    <a:pt x="67" y="25907"/>
                    <a:pt x="281" y="27123"/>
                  </a:cubicBezTo>
                  <a:cubicBezTo>
                    <a:pt x="468" y="28232"/>
                    <a:pt x="815" y="29314"/>
                    <a:pt x="1323" y="30316"/>
                  </a:cubicBezTo>
                  <a:cubicBezTo>
                    <a:pt x="1777" y="31198"/>
                    <a:pt x="2365" y="31986"/>
                    <a:pt x="3060" y="32681"/>
                  </a:cubicBezTo>
                  <a:cubicBezTo>
                    <a:pt x="3635" y="33242"/>
                    <a:pt x="4289" y="33723"/>
                    <a:pt x="5011" y="34111"/>
                  </a:cubicBezTo>
                  <a:cubicBezTo>
                    <a:pt x="5545" y="34391"/>
                    <a:pt x="6120" y="34605"/>
                    <a:pt x="6721" y="34739"/>
                  </a:cubicBezTo>
                  <a:cubicBezTo>
                    <a:pt x="6935" y="34792"/>
                    <a:pt x="7162" y="34819"/>
                    <a:pt x="7376" y="34846"/>
                  </a:cubicBezTo>
                  <a:cubicBezTo>
                    <a:pt x="7536" y="34872"/>
                    <a:pt x="7696" y="34872"/>
                    <a:pt x="7870" y="34886"/>
                  </a:cubicBezTo>
                  <a:lnTo>
                    <a:pt x="8271" y="34886"/>
                  </a:lnTo>
                  <a:cubicBezTo>
                    <a:pt x="8231" y="34872"/>
                    <a:pt x="8191" y="34872"/>
                    <a:pt x="8164" y="34872"/>
                  </a:cubicBezTo>
                  <a:lnTo>
                    <a:pt x="7857" y="34859"/>
                  </a:lnTo>
                  <a:cubicBezTo>
                    <a:pt x="7696" y="34846"/>
                    <a:pt x="7536" y="34832"/>
                    <a:pt x="7376" y="34806"/>
                  </a:cubicBezTo>
                  <a:cubicBezTo>
                    <a:pt x="7162" y="34779"/>
                    <a:pt x="6948" y="34739"/>
                    <a:pt x="6734" y="34685"/>
                  </a:cubicBezTo>
                  <a:cubicBezTo>
                    <a:pt x="6146" y="34538"/>
                    <a:pt x="5585" y="34325"/>
                    <a:pt x="5051" y="34044"/>
                  </a:cubicBezTo>
                  <a:cubicBezTo>
                    <a:pt x="4343" y="33657"/>
                    <a:pt x="3701" y="33176"/>
                    <a:pt x="3140" y="32601"/>
                  </a:cubicBezTo>
                  <a:cubicBezTo>
                    <a:pt x="2459" y="31920"/>
                    <a:pt x="1884" y="31131"/>
                    <a:pt x="1443" y="30263"/>
                  </a:cubicBezTo>
                  <a:cubicBezTo>
                    <a:pt x="949" y="29274"/>
                    <a:pt x="602" y="28205"/>
                    <a:pt x="428" y="27110"/>
                  </a:cubicBezTo>
                  <a:cubicBezTo>
                    <a:pt x="228" y="25894"/>
                    <a:pt x="161" y="24665"/>
                    <a:pt x="228" y="23436"/>
                  </a:cubicBezTo>
                  <a:cubicBezTo>
                    <a:pt x="294" y="22113"/>
                    <a:pt x="468" y="20804"/>
                    <a:pt x="722" y="19508"/>
                  </a:cubicBezTo>
                  <a:cubicBezTo>
                    <a:pt x="1230" y="16835"/>
                    <a:pt x="1898" y="14310"/>
                    <a:pt x="2178" y="11959"/>
                  </a:cubicBezTo>
                  <a:cubicBezTo>
                    <a:pt x="2459" y="9888"/>
                    <a:pt x="2512" y="7777"/>
                    <a:pt x="2352" y="5693"/>
                  </a:cubicBezTo>
                  <a:cubicBezTo>
                    <a:pt x="2245" y="4276"/>
                    <a:pt x="2045" y="2887"/>
                    <a:pt x="1737" y="1511"/>
                  </a:cubicBezTo>
                  <a:cubicBezTo>
                    <a:pt x="1630" y="1016"/>
                    <a:pt x="1537" y="642"/>
                    <a:pt x="1457" y="388"/>
                  </a:cubicBezTo>
                  <a:cubicBezTo>
                    <a:pt x="1430" y="268"/>
                    <a:pt x="1403" y="175"/>
                    <a:pt x="1377" y="94"/>
                  </a:cubicBezTo>
                  <a:cubicBezTo>
                    <a:pt x="1377" y="68"/>
                    <a:pt x="1363" y="28"/>
                    <a:pt x="13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5786875" y="899475"/>
              <a:ext cx="338375" cy="889100"/>
            </a:xfrm>
            <a:custGeom>
              <a:avLst/>
              <a:gdLst/>
              <a:ahLst/>
              <a:cxnLst/>
              <a:rect l="l" t="t" r="r" b="b"/>
              <a:pathLst>
                <a:path w="13535" h="35564" extrusionOk="0">
                  <a:moveTo>
                    <a:pt x="0" y="0"/>
                  </a:moveTo>
                  <a:cubicBezTo>
                    <a:pt x="0" y="40"/>
                    <a:pt x="0" y="80"/>
                    <a:pt x="13" y="107"/>
                  </a:cubicBezTo>
                  <a:cubicBezTo>
                    <a:pt x="13" y="187"/>
                    <a:pt x="40" y="294"/>
                    <a:pt x="53" y="414"/>
                  </a:cubicBezTo>
                  <a:cubicBezTo>
                    <a:pt x="94" y="708"/>
                    <a:pt x="160" y="1109"/>
                    <a:pt x="241" y="1617"/>
                  </a:cubicBezTo>
                  <a:cubicBezTo>
                    <a:pt x="401" y="2659"/>
                    <a:pt x="628" y="4155"/>
                    <a:pt x="882" y="6013"/>
                  </a:cubicBezTo>
                  <a:cubicBezTo>
                    <a:pt x="1136" y="7870"/>
                    <a:pt x="1403" y="10088"/>
                    <a:pt x="1657" y="12559"/>
                  </a:cubicBezTo>
                  <a:cubicBezTo>
                    <a:pt x="1777" y="13802"/>
                    <a:pt x="1884" y="15085"/>
                    <a:pt x="2004" y="16434"/>
                  </a:cubicBezTo>
                  <a:cubicBezTo>
                    <a:pt x="2124" y="17783"/>
                    <a:pt x="2218" y="19186"/>
                    <a:pt x="2338" y="20616"/>
                  </a:cubicBezTo>
                  <a:cubicBezTo>
                    <a:pt x="2592" y="23462"/>
                    <a:pt x="3046" y="26201"/>
                    <a:pt x="3982" y="28512"/>
                  </a:cubicBezTo>
                  <a:cubicBezTo>
                    <a:pt x="4409" y="29621"/>
                    <a:pt x="4970" y="30663"/>
                    <a:pt x="5652" y="31625"/>
                  </a:cubicBezTo>
                  <a:cubicBezTo>
                    <a:pt x="6226" y="32480"/>
                    <a:pt x="6948" y="33242"/>
                    <a:pt x="7776" y="33856"/>
                  </a:cubicBezTo>
                  <a:cubicBezTo>
                    <a:pt x="9005" y="34725"/>
                    <a:pt x="10421" y="35273"/>
                    <a:pt x="11904" y="35473"/>
                  </a:cubicBezTo>
                  <a:cubicBezTo>
                    <a:pt x="12305" y="35533"/>
                    <a:pt x="12714" y="35563"/>
                    <a:pt x="13124" y="35563"/>
                  </a:cubicBezTo>
                  <a:cubicBezTo>
                    <a:pt x="13261" y="35563"/>
                    <a:pt x="13398" y="35560"/>
                    <a:pt x="13534" y="35553"/>
                  </a:cubicBezTo>
                  <a:cubicBezTo>
                    <a:pt x="13494" y="35540"/>
                    <a:pt x="13454" y="35540"/>
                    <a:pt x="13414" y="35540"/>
                  </a:cubicBezTo>
                  <a:lnTo>
                    <a:pt x="13107" y="35527"/>
                  </a:lnTo>
                  <a:cubicBezTo>
                    <a:pt x="12706" y="35513"/>
                    <a:pt x="12305" y="35460"/>
                    <a:pt x="11904" y="35406"/>
                  </a:cubicBezTo>
                  <a:cubicBezTo>
                    <a:pt x="9393" y="35072"/>
                    <a:pt x="7148" y="33669"/>
                    <a:pt x="5759" y="31558"/>
                  </a:cubicBezTo>
                  <a:cubicBezTo>
                    <a:pt x="5090" y="30596"/>
                    <a:pt x="4543" y="29554"/>
                    <a:pt x="4128" y="28459"/>
                  </a:cubicBezTo>
                  <a:cubicBezTo>
                    <a:pt x="3207" y="26161"/>
                    <a:pt x="2752" y="23435"/>
                    <a:pt x="2512" y="20603"/>
                  </a:cubicBezTo>
                  <a:cubicBezTo>
                    <a:pt x="2378" y="19173"/>
                    <a:pt x="2285" y="17770"/>
                    <a:pt x="2178" y="16421"/>
                  </a:cubicBezTo>
                  <a:cubicBezTo>
                    <a:pt x="2058" y="15085"/>
                    <a:pt x="1937" y="13775"/>
                    <a:pt x="1817" y="12546"/>
                  </a:cubicBezTo>
                  <a:cubicBezTo>
                    <a:pt x="1550" y="10074"/>
                    <a:pt x="1269" y="7856"/>
                    <a:pt x="1002" y="5999"/>
                  </a:cubicBezTo>
                  <a:cubicBezTo>
                    <a:pt x="735" y="4142"/>
                    <a:pt x="481" y="2646"/>
                    <a:pt x="307" y="1604"/>
                  </a:cubicBezTo>
                  <a:cubicBezTo>
                    <a:pt x="214" y="1096"/>
                    <a:pt x="134" y="695"/>
                    <a:pt x="94" y="414"/>
                  </a:cubicBezTo>
                  <a:cubicBezTo>
                    <a:pt x="67" y="281"/>
                    <a:pt x="40" y="187"/>
                    <a:pt x="27" y="107"/>
                  </a:cubicBezTo>
                  <a:cubicBezTo>
                    <a:pt x="13" y="67"/>
                    <a:pt x="13" y="4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5800900" y="898475"/>
              <a:ext cx="408850" cy="873150"/>
            </a:xfrm>
            <a:custGeom>
              <a:avLst/>
              <a:gdLst/>
              <a:ahLst/>
              <a:cxnLst/>
              <a:rect l="l" t="t" r="r" b="b"/>
              <a:pathLst>
                <a:path w="16354" h="34926" extrusionOk="0">
                  <a:moveTo>
                    <a:pt x="0" y="0"/>
                  </a:moveTo>
                  <a:cubicBezTo>
                    <a:pt x="0" y="40"/>
                    <a:pt x="0" y="67"/>
                    <a:pt x="14" y="107"/>
                  </a:cubicBezTo>
                  <a:cubicBezTo>
                    <a:pt x="27" y="187"/>
                    <a:pt x="40" y="281"/>
                    <a:pt x="54" y="401"/>
                  </a:cubicBezTo>
                  <a:cubicBezTo>
                    <a:pt x="107" y="682"/>
                    <a:pt x="161" y="1069"/>
                    <a:pt x="241" y="1550"/>
                  </a:cubicBezTo>
                  <a:cubicBezTo>
                    <a:pt x="414" y="2552"/>
                    <a:pt x="682" y="3982"/>
                    <a:pt x="1056" y="5745"/>
                  </a:cubicBezTo>
                  <a:cubicBezTo>
                    <a:pt x="1831" y="9273"/>
                    <a:pt x="3060" y="14136"/>
                    <a:pt x="5064" y="19266"/>
                  </a:cubicBezTo>
                  <a:cubicBezTo>
                    <a:pt x="7068" y="24397"/>
                    <a:pt x="9486" y="28806"/>
                    <a:pt x="11597" y="31732"/>
                  </a:cubicBezTo>
                  <a:cubicBezTo>
                    <a:pt x="12092" y="32387"/>
                    <a:pt x="12653" y="32988"/>
                    <a:pt x="13294" y="33509"/>
                  </a:cubicBezTo>
                  <a:cubicBezTo>
                    <a:pt x="13762" y="33896"/>
                    <a:pt x="14283" y="34230"/>
                    <a:pt x="14844" y="34484"/>
                  </a:cubicBezTo>
                  <a:cubicBezTo>
                    <a:pt x="15205" y="34645"/>
                    <a:pt x="15565" y="34765"/>
                    <a:pt x="15953" y="34858"/>
                  </a:cubicBezTo>
                  <a:cubicBezTo>
                    <a:pt x="16087" y="34885"/>
                    <a:pt x="16220" y="34912"/>
                    <a:pt x="16354" y="34925"/>
                  </a:cubicBezTo>
                  <a:cubicBezTo>
                    <a:pt x="16354" y="34912"/>
                    <a:pt x="16220" y="34898"/>
                    <a:pt x="15953" y="34818"/>
                  </a:cubicBezTo>
                  <a:cubicBezTo>
                    <a:pt x="15579" y="34725"/>
                    <a:pt x="15218" y="34591"/>
                    <a:pt x="14871" y="34417"/>
                  </a:cubicBezTo>
                  <a:cubicBezTo>
                    <a:pt x="14323" y="34150"/>
                    <a:pt x="13802" y="33816"/>
                    <a:pt x="13334" y="33429"/>
                  </a:cubicBezTo>
                  <a:cubicBezTo>
                    <a:pt x="12720" y="32894"/>
                    <a:pt x="12172" y="32306"/>
                    <a:pt x="11691" y="31652"/>
                  </a:cubicBezTo>
                  <a:cubicBezTo>
                    <a:pt x="9607" y="28712"/>
                    <a:pt x="7228" y="24330"/>
                    <a:pt x="5211" y="19200"/>
                  </a:cubicBezTo>
                  <a:cubicBezTo>
                    <a:pt x="3207" y="14069"/>
                    <a:pt x="1964" y="9219"/>
                    <a:pt x="1176" y="5719"/>
                  </a:cubicBezTo>
                  <a:cubicBezTo>
                    <a:pt x="788" y="3968"/>
                    <a:pt x="495" y="2539"/>
                    <a:pt x="307" y="1537"/>
                  </a:cubicBezTo>
                  <a:cubicBezTo>
                    <a:pt x="214" y="1056"/>
                    <a:pt x="134" y="668"/>
                    <a:pt x="94" y="401"/>
                  </a:cubicBezTo>
                  <a:cubicBezTo>
                    <a:pt x="67" y="267"/>
                    <a:pt x="40" y="174"/>
                    <a:pt x="27" y="107"/>
                  </a:cubicBezTo>
                  <a:cubicBezTo>
                    <a:pt x="27" y="67"/>
                    <a:pt x="14" y="4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5844975" y="1031400"/>
              <a:ext cx="437600" cy="695450"/>
            </a:xfrm>
            <a:custGeom>
              <a:avLst/>
              <a:gdLst/>
              <a:ahLst/>
              <a:cxnLst/>
              <a:rect l="l" t="t" r="r" b="b"/>
              <a:pathLst>
                <a:path w="17504" h="27818" extrusionOk="0">
                  <a:moveTo>
                    <a:pt x="1" y="1"/>
                  </a:moveTo>
                  <a:cubicBezTo>
                    <a:pt x="1" y="28"/>
                    <a:pt x="1" y="54"/>
                    <a:pt x="1" y="81"/>
                  </a:cubicBezTo>
                  <a:cubicBezTo>
                    <a:pt x="14" y="148"/>
                    <a:pt x="28" y="215"/>
                    <a:pt x="41" y="335"/>
                  </a:cubicBezTo>
                  <a:cubicBezTo>
                    <a:pt x="54" y="442"/>
                    <a:pt x="68" y="575"/>
                    <a:pt x="94" y="736"/>
                  </a:cubicBezTo>
                  <a:cubicBezTo>
                    <a:pt x="134" y="896"/>
                    <a:pt x="174" y="1083"/>
                    <a:pt x="215" y="1297"/>
                  </a:cubicBezTo>
                  <a:cubicBezTo>
                    <a:pt x="482" y="2473"/>
                    <a:pt x="949" y="3581"/>
                    <a:pt x="1604" y="4597"/>
                  </a:cubicBezTo>
                  <a:cubicBezTo>
                    <a:pt x="2406" y="5893"/>
                    <a:pt x="3635" y="7229"/>
                    <a:pt x="4918" y="8779"/>
                  </a:cubicBezTo>
                  <a:cubicBezTo>
                    <a:pt x="6200" y="10315"/>
                    <a:pt x="7723" y="11919"/>
                    <a:pt x="9313" y="13589"/>
                  </a:cubicBezTo>
                  <a:cubicBezTo>
                    <a:pt x="10810" y="15165"/>
                    <a:pt x="12226" y="16809"/>
                    <a:pt x="13535" y="18546"/>
                  </a:cubicBezTo>
                  <a:cubicBezTo>
                    <a:pt x="14617" y="19948"/>
                    <a:pt x="15539" y="21472"/>
                    <a:pt x="16261" y="23088"/>
                  </a:cubicBezTo>
                  <a:cubicBezTo>
                    <a:pt x="16528" y="23716"/>
                    <a:pt x="16755" y="24357"/>
                    <a:pt x="16956" y="25012"/>
                  </a:cubicBezTo>
                  <a:cubicBezTo>
                    <a:pt x="17089" y="25506"/>
                    <a:pt x="17196" y="26001"/>
                    <a:pt x="17290" y="26509"/>
                  </a:cubicBezTo>
                  <a:cubicBezTo>
                    <a:pt x="17316" y="26722"/>
                    <a:pt x="17356" y="26909"/>
                    <a:pt x="17370" y="27070"/>
                  </a:cubicBezTo>
                  <a:cubicBezTo>
                    <a:pt x="17383" y="27230"/>
                    <a:pt x="17396" y="27377"/>
                    <a:pt x="17410" y="27470"/>
                  </a:cubicBezTo>
                  <a:cubicBezTo>
                    <a:pt x="17423" y="27577"/>
                    <a:pt x="17437" y="27658"/>
                    <a:pt x="17437" y="27724"/>
                  </a:cubicBezTo>
                  <a:cubicBezTo>
                    <a:pt x="17383" y="27738"/>
                    <a:pt x="17383" y="27818"/>
                    <a:pt x="17437" y="27818"/>
                  </a:cubicBezTo>
                  <a:cubicBezTo>
                    <a:pt x="17490" y="27818"/>
                    <a:pt x="17503" y="27738"/>
                    <a:pt x="17450" y="27724"/>
                  </a:cubicBezTo>
                  <a:cubicBezTo>
                    <a:pt x="17437" y="27658"/>
                    <a:pt x="17450" y="27591"/>
                    <a:pt x="17437" y="27470"/>
                  </a:cubicBezTo>
                  <a:cubicBezTo>
                    <a:pt x="17437" y="27364"/>
                    <a:pt x="17437" y="27230"/>
                    <a:pt x="17410" y="27056"/>
                  </a:cubicBezTo>
                  <a:cubicBezTo>
                    <a:pt x="17396" y="26896"/>
                    <a:pt x="17370" y="26709"/>
                    <a:pt x="17343" y="26495"/>
                  </a:cubicBezTo>
                  <a:cubicBezTo>
                    <a:pt x="17276" y="25987"/>
                    <a:pt x="17169" y="25480"/>
                    <a:pt x="17049" y="24985"/>
                  </a:cubicBezTo>
                  <a:cubicBezTo>
                    <a:pt x="16862" y="24317"/>
                    <a:pt x="16635" y="23676"/>
                    <a:pt x="16381" y="23048"/>
                  </a:cubicBezTo>
                  <a:cubicBezTo>
                    <a:pt x="15660" y="21418"/>
                    <a:pt x="14751" y="19868"/>
                    <a:pt x="13669" y="18452"/>
                  </a:cubicBezTo>
                  <a:cubicBezTo>
                    <a:pt x="12359" y="16715"/>
                    <a:pt x="10943" y="15058"/>
                    <a:pt x="9433" y="13495"/>
                  </a:cubicBezTo>
                  <a:cubicBezTo>
                    <a:pt x="7844" y="11812"/>
                    <a:pt x="6320" y="10222"/>
                    <a:pt x="5038" y="8685"/>
                  </a:cubicBezTo>
                  <a:cubicBezTo>
                    <a:pt x="3742" y="7149"/>
                    <a:pt x="2526" y="5813"/>
                    <a:pt x="1711" y="4543"/>
                  </a:cubicBezTo>
                  <a:cubicBezTo>
                    <a:pt x="1056" y="3541"/>
                    <a:pt x="562" y="2446"/>
                    <a:pt x="268" y="1283"/>
                  </a:cubicBezTo>
                  <a:cubicBezTo>
                    <a:pt x="228" y="1083"/>
                    <a:pt x="174" y="896"/>
                    <a:pt x="148" y="736"/>
                  </a:cubicBezTo>
                  <a:cubicBezTo>
                    <a:pt x="121" y="589"/>
                    <a:pt x="94" y="442"/>
                    <a:pt x="68" y="335"/>
                  </a:cubicBezTo>
                  <a:cubicBezTo>
                    <a:pt x="54" y="228"/>
                    <a:pt x="41" y="148"/>
                    <a:pt x="28" y="81"/>
                  </a:cubicBezTo>
                  <a:cubicBezTo>
                    <a:pt x="14" y="54"/>
                    <a:pt x="14" y="28"/>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5881725" y="1052125"/>
              <a:ext cx="523100" cy="544475"/>
            </a:xfrm>
            <a:custGeom>
              <a:avLst/>
              <a:gdLst/>
              <a:ahLst/>
              <a:cxnLst/>
              <a:rect l="l" t="t" r="r" b="b"/>
              <a:pathLst>
                <a:path w="20924" h="21779" extrusionOk="0">
                  <a:moveTo>
                    <a:pt x="0" y="0"/>
                  </a:moveTo>
                  <a:cubicBezTo>
                    <a:pt x="0" y="0"/>
                    <a:pt x="14" y="27"/>
                    <a:pt x="54" y="67"/>
                  </a:cubicBezTo>
                  <a:lnTo>
                    <a:pt x="214" y="241"/>
                  </a:lnTo>
                  <a:cubicBezTo>
                    <a:pt x="361" y="401"/>
                    <a:pt x="575" y="628"/>
                    <a:pt x="856" y="909"/>
                  </a:cubicBezTo>
                  <a:cubicBezTo>
                    <a:pt x="1657" y="1724"/>
                    <a:pt x="2499" y="2485"/>
                    <a:pt x="3381" y="3207"/>
                  </a:cubicBezTo>
                  <a:cubicBezTo>
                    <a:pt x="4690" y="4276"/>
                    <a:pt x="6080" y="5251"/>
                    <a:pt x="7523" y="6133"/>
                  </a:cubicBezTo>
                  <a:cubicBezTo>
                    <a:pt x="9126" y="7148"/>
                    <a:pt x="10996" y="8123"/>
                    <a:pt x="12880" y="9232"/>
                  </a:cubicBezTo>
                  <a:cubicBezTo>
                    <a:pt x="14764" y="10355"/>
                    <a:pt x="16461" y="11597"/>
                    <a:pt x="17770" y="12960"/>
                  </a:cubicBezTo>
                  <a:cubicBezTo>
                    <a:pt x="19066" y="14336"/>
                    <a:pt x="19935" y="15846"/>
                    <a:pt x="20362" y="17209"/>
                  </a:cubicBezTo>
                  <a:cubicBezTo>
                    <a:pt x="20710" y="18291"/>
                    <a:pt x="20843" y="19427"/>
                    <a:pt x="20736" y="20549"/>
                  </a:cubicBezTo>
                  <a:cubicBezTo>
                    <a:pt x="20710" y="20856"/>
                    <a:pt x="20670" y="21164"/>
                    <a:pt x="20589" y="21458"/>
                  </a:cubicBezTo>
                  <a:cubicBezTo>
                    <a:pt x="20576" y="21564"/>
                    <a:pt x="20563" y="21645"/>
                    <a:pt x="20549" y="21698"/>
                  </a:cubicBezTo>
                  <a:cubicBezTo>
                    <a:pt x="20536" y="21725"/>
                    <a:pt x="20536" y="21751"/>
                    <a:pt x="20536" y="21778"/>
                  </a:cubicBezTo>
                  <a:cubicBezTo>
                    <a:pt x="20670" y="21391"/>
                    <a:pt x="20763" y="20977"/>
                    <a:pt x="20803" y="20562"/>
                  </a:cubicBezTo>
                  <a:cubicBezTo>
                    <a:pt x="20923" y="19427"/>
                    <a:pt x="20817" y="18278"/>
                    <a:pt x="20469" y="17182"/>
                  </a:cubicBezTo>
                  <a:cubicBezTo>
                    <a:pt x="20055" y="15793"/>
                    <a:pt x="19186" y="14256"/>
                    <a:pt x="17877" y="12853"/>
                  </a:cubicBezTo>
                  <a:cubicBezTo>
                    <a:pt x="16568" y="11450"/>
                    <a:pt x="14844" y="10208"/>
                    <a:pt x="12960" y="9085"/>
                  </a:cubicBezTo>
                  <a:cubicBezTo>
                    <a:pt x="11063" y="7963"/>
                    <a:pt x="9206" y="7015"/>
                    <a:pt x="7589" y="5999"/>
                  </a:cubicBezTo>
                  <a:cubicBezTo>
                    <a:pt x="6146" y="5131"/>
                    <a:pt x="4770" y="4169"/>
                    <a:pt x="3448" y="3113"/>
                  </a:cubicBezTo>
                  <a:cubicBezTo>
                    <a:pt x="2325" y="2218"/>
                    <a:pt x="1484" y="1430"/>
                    <a:pt x="896" y="869"/>
                  </a:cubicBezTo>
                  <a:lnTo>
                    <a:pt x="228" y="214"/>
                  </a:lnTo>
                  <a:lnTo>
                    <a:pt x="67" y="54"/>
                  </a:lnTo>
                  <a:cubicBezTo>
                    <a:pt x="27" y="14"/>
                    <a:pt x="1"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5760150" y="1059800"/>
              <a:ext cx="199750" cy="110950"/>
            </a:xfrm>
            <a:custGeom>
              <a:avLst/>
              <a:gdLst/>
              <a:ahLst/>
              <a:cxnLst/>
              <a:rect l="l" t="t" r="r" b="b"/>
              <a:pathLst>
                <a:path w="7990" h="4438" extrusionOk="0">
                  <a:moveTo>
                    <a:pt x="7988" y="0"/>
                  </a:moveTo>
                  <a:cubicBezTo>
                    <a:pt x="7945" y="0"/>
                    <a:pt x="7743" y="517"/>
                    <a:pt x="7268" y="1216"/>
                  </a:cubicBezTo>
                  <a:cubicBezTo>
                    <a:pt x="5932" y="3140"/>
                    <a:pt x="3755" y="4289"/>
                    <a:pt x="1430" y="4316"/>
                  </a:cubicBezTo>
                  <a:cubicBezTo>
                    <a:pt x="1383" y="4317"/>
                    <a:pt x="1337" y="4317"/>
                    <a:pt x="1293" y="4317"/>
                  </a:cubicBezTo>
                  <a:cubicBezTo>
                    <a:pt x="577" y="4317"/>
                    <a:pt x="108" y="4232"/>
                    <a:pt x="17" y="4232"/>
                  </a:cubicBezTo>
                  <a:cubicBezTo>
                    <a:pt x="6" y="4232"/>
                    <a:pt x="0" y="4233"/>
                    <a:pt x="0" y="4236"/>
                  </a:cubicBezTo>
                  <a:cubicBezTo>
                    <a:pt x="120" y="4289"/>
                    <a:pt x="241" y="4316"/>
                    <a:pt x="374" y="4343"/>
                  </a:cubicBezTo>
                  <a:cubicBezTo>
                    <a:pt x="722" y="4396"/>
                    <a:pt x="1069" y="4436"/>
                    <a:pt x="1430" y="4436"/>
                  </a:cubicBezTo>
                  <a:cubicBezTo>
                    <a:pt x="1469" y="4437"/>
                    <a:pt x="1508" y="4437"/>
                    <a:pt x="1546" y="4437"/>
                  </a:cubicBezTo>
                  <a:cubicBezTo>
                    <a:pt x="3881" y="4437"/>
                    <a:pt x="6074" y="3255"/>
                    <a:pt x="7362" y="1296"/>
                  </a:cubicBezTo>
                  <a:cubicBezTo>
                    <a:pt x="7549" y="1003"/>
                    <a:pt x="7723" y="682"/>
                    <a:pt x="7856" y="361"/>
                  </a:cubicBezTo>
                  <a:cubicBezTo>
                    <a:pt x="7923" y="254"/>
                    <a:pt x="7963" y="121"/>
                    <a:pt x="7990" y="0"/>
                  </a:cubicBezTo>
                  <a:cubicBezTo>
                    <a:pt x="7989" y="0"/>
                    <a:pt x="7989" y="0"/>
                    <a:pt x="79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5740775" y="1095550"/>
              <a:ext cx="309975" cy="142100"/>
            </a:xfrm>
            <a:custGeom>
              <a:avLst/>
              <a:gdLst/>
              <a:ahLst/>
              <a:cxnLst/>
              <a:rect l="l" t="t" r="r" b="b"/>
              <a:pathLst>
                <a:path w="12399" h="5684" extrusionOk="0">
                  <a:moveTo>
                    <a:pt x="12399" y="0"/>
                  </a:moveTo>
                  <a:lnTo>
                    <a:pt x="12399" y="0"/>
                  </a:lnTo>
                  <a:cubicBezTo>
                    <a:pt x="12279" y="147"/>
                    <a:pt x="12172" y="321"/>
                    <a:pt x="12078" y="481"/>
                  </a:cubicBezTo>
                  <a:cubicBezTo>
                    <a:pt x="11811" y="922"/>
                    <a:pt x="11504" y="1336"/>
                    <a:pt x="11170" y="1737"/>
                  </a:cubicBezTo>
                  <a:cubicBezTo>
                    <a:pt x="9154" y="4166"/>
                    <a:pt x="6166" y="5546"/>
                    <a:pt x="3039" y="5546"/>
                  </a:cubicBezTo>
                  <a:cubicBezTo>
                    <a:pt x="2726" y="5546"/>
                    <a:pt x="2412" y="5533"/>
                    <a:pt x="2098" y="5505"/>
                  </a:cubicBezTo>
                  <a:cubicBezTo>
                    <a:pt x="1577" y="5451"/>
                    <a:pt x="1069" y="5371"/>
                    <a:pt x="561" y="5264"/>
                  </a:cubicBezTo>
                  <a:cubicBezTo>
                    <a:pt x="374" y="5211"/>
                    <a:pt x="187" y="5171"/>
                    <a:pt x="0" y="5144"/>
                  </a:cubicBezTo>
                  <a:lnTo>
                    <a:pt x="0" y="5144"/>
                  </a:lnTo>
                  <a:cubicBezTo>
                    <a:pt x="0" y="5144"/>
                    <a:pt x="54" y="5171"/>
                    <a:pt x="147" y="5197"/>
                  </a:cubicBezTo>
                  <a:cubicBezTo>
                    <a:pt x="241" y="5224"/>
                    <a:pt x="374" y="5278"/>
                    <a:pt x="548" y="5331"/>
                  </a:cubicBezTo>
                  <a:cubicBezTo>
                    <a:pt x="1056" y="5465"/>
                    <a:pt x="1563" y="5558"/>
                    <a:pt x="2085" y="5625"/>
                  </a:cubicBezTo>
                  <a:cubicBezTo>
                    <a:pt x="2454" y="5664"/>
                    <a:pt x="2823" y="5684"/>
                    <a:pt x="3190" y="5684"/>
                  </a:cubicBezTo>
                  <a:cubicBezTo>
                    <a:pt x="6312" y="5684"/>
                    <a:pt x="9291" y="4279"/>
                    <a:pt x="11263" y="1804"/>
                  </a:cubicBezTo>
                  <a:cubicBezTo>
                    <a:pt x="11584" y="1403"/>
                    <a:pt x="11878" y="962"/>
                    <a:pt x="12145" y="508"/>
                  </a:cubicBezTo>
                  <a:cubicBezTo>
                    <a:pt x="12239" y="347"/>
                    <a:pt x="12292" y="227"/>
                    <a:pt x="12346" y="134"/>
                  </a:cubicBezTo>
                  <a:cubicBezTo>
                    <a:pt x="12359" y="94"/>
                    <a:pt x="12386" y="40"/>
                    <a:pt x="123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5721725" y="1120250"/>
              <a:ext cx="432250" cy="215525"/>
            </a:xfrm>
            <a:custGeom>
              <a:avLst/>
              <a:gdLst/>
              <a:ahLst/>
              <a:cxnLst/>
              <a:rect l="l" t="t" r="r" b="b"/>
              <a:pathLst>
                <a:path w="17290" h="8621" extrusionOk="0">
                  <a:moveTo>
                    <a:pt x="17289" y="1"/>
                  </a:moveTo>
                  <a:cubicBezTo>
                    <a:pt x="17249" y="54"/>
                    <a:pt x="17223" y="108"/>
                    <a:pt x="17196" y="174"/>
                  </a:cubicBezTo>
                  <a:cubicBezTo>
                    <a:pt x="17129" y="308"/>
                    <a:pt x="17062" y="495"/>
                    <a:pt x="16942" y="736"/>
                  </a:cubicBezTo>
                  <a:cubicBezTo>
                    <a:pt x="16154" y="2432"/>
                    <a:pt x="15032" y="3942"/>
                    <a:pt x="13642" y="5185"/>
                  </a:cubicBezTo>
                  <a:cubicBezTo>
                    <a:pt x="11598" y="7015"/>
                    <a:pt x="9033" y="8137"/>
                    <a:pt x="6294" y="8405"/>
                  </a:cubicBezTo>
                  <a:cubicBezTo>
                    <a:pt x="5855" y="8447"/>
                    <a:pt x="5413" y="8469"/>
                    <a:pt x="4969" y="8469"/>
                  </a:cubicBezTo>
                  <a:cubicBezTo>
                    <a:pt x="4304" y="8469"/>
                    <a:pt x="3637" y="8421"/>
                    <a:pt x="2980" y="8324"/>
                  </a:cubicBezTo>
                  <a:cubicBezTo>
                    <a:pt x="2232" y="8218"/>
                    <a:pt x="1510" y="8044"/>
                    <a:pt x="789" y="7817"/>
                  </a:cubicBezTo>
                  <a:cubicBezTo>
                    <a:pt x="535" y="7750"/>
                    <a:pt x="348" y="7670"/>
                    <a:pt x="214" y="7630"/>
                  </a:cubicBezTo>
                  <a:cubicBezTo>
                    <a:pt x="148" y="7590"/>
                    <a:pt x="81" y="7576"/>
                    <a:pt x="1" y="7563"/>
                  </a:cubicBezTo>
                  <a:lnTo>
                    <a:pt x="1" y="7563"/>
                  </a:lnTo>
                  <a:cubicBezTo>
                    <a:pt x="67" y="7603"/>
                    <a:pt x="134" y="7630"/>
                    <a:pt x="201" y="7656"/>
                  </a:cubicBezTo>
                  <a:cubicBezTo>
                    <a:pt x="335" y="7710"/>
                    <a:pt x="522" y="7803"/>
                    <a:pt x="776" y="7884"/>
                  </a:cubicBezTo>
                  <a:cubicBezTo>
                    <a:pt x="1484" y="8137"/>
                    <a:pt x="2219" y="8324"/>
                    <a:pt x="2953" y="8445"/>
                  </a:cubicBezTo>
                  <a:cubicBezTo>
                    <a:pt x="3665" y="8563"/>
                    <a:pt x="4377" y="8620"/>
                    <a:pt x="5083" y="8620"/>
                  </a:cubicBezTo>
                  <a:cubicBezTo>
                    <a:pt x="9410" y="8620"/>
                    <a:pt x="13503" y="6454"/>
                    <a:pt x="15927" y="2766"/>
                  </a:cubicBezTo>
                  <a:cubicBezTo>
                    <a:pt x="16354" y="2138"/>
                    <a:pt x="16715" y="1470"/>
                    <a:pt x="17009" y="776"/>
                  </a:cubicBezTo>
                  <a:cubicBezTo>
                    <a:pt x="17116" y="535"/>
                    <a:pt x="17169" y="335"/>
                    <a:pt x="17223" y="201"/>
                  </a:cubicBezTo>
                  <a:cubicBezTo>
                    <a:pt x="17249" y="134"/>
                    <a:pt x="17276" y="68"/>
                    <a:pt x="172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5689325" y="1171350"/>
              <a:ext cx="556850" cy="282625"/>
            </a:xfrm>
            <a:custGeom>
              <a:avLst/>
              <a:gdLst/>
              <a:ahLst/>
              <a:cxnLst/>
              <a:rect l="l" t="t" r="r" b="b"/>
              <a:pathLst>
                <a:path w="22274" h="11305" extrusionOk="0">
                  <a:moveTo>
                    <a:pt x="22273" y="1"/>
                  </a:moveTo>
                  <a:lnTo>
                    <a:pt x="22273" y="1"/>
                  </a:lnTo>
                  <a:cubicBezTo>
                    <a:pt x="22260" y="81"/>
                    <a:pt x="22246" y="175"/>
                    <a:pt x="22246" y="268"/>
                  </a:cubicBezTo>
                  <a:cubicBezTo>
                    <a:pt x="22206" y="535"/>
                    <a:pt x="22153" y="789"/>
                    <a:pt x="22099" y="1056"/>
                  </a:cubicBezTo>
                  <a:cubicBezTo>
                    <a:pt x="21845" y="1992"/>
                    <a:pt x="21445" y="2887"/>
                    <a:pt x="20884" y="3689"/>
                  </a:cubicBezTo>
                  <a:cubicBezTo>
                    <a:pt x="20496" y="4236"/>
                    <a:pt x="20055" y="4757"/>
                    <a:pt x="19574" y="5225"/>
                  </a:cubicBezTo>
                  <a:cubicBezTo>
                    <a:pt x="19013" y="5746"/>
                    <a:pt x="18412" y="6227"/>
                    <a:pt x="17770" y="6655"/>
                  </a:cubicBezTo>
                  <a:cubicBezTo>
                    <a:pt x="16421" y="7576"/>
                    <a:pt x="14791" y="8351"/>
                    <a:pt x="13067" y="9113"/>
                  </a:cubicBezTo>
                  <a:cubicBezTo>
                    <a:pt x="11344" y="9875"/>
                    <a:pt x="9661" y="10516"/>
                    <a:pt x="8057" y="10850"/>
                  </a:cubicBezTo>
                  <a:cubicBezTo>
                    <a:pt x="7122" y="11064"/>
                    <a:pt x="6163" y="11171"/>
                    <a:pt x="5200" y="11171"/>
                  </a:cubicBezTo>
                  <a:cubicBezTo>
                    <a:pt x="4719" y="11171"/>
                    <a:pt x="4236" y="11144"/>
                    <a:pt x="3755" y="11090"/>
                  </a:cubicBezTo>
                  <a:cubicBezTo>
                    <a:pt x="2793" y="10983"/>
                    <a:pt x="1844" y="10716"/>
                    <a:pt x="949" y="10329"/>
                  </a:cubicBezTo>
                  <a:cubicBezTo>
                    <a:pt x="709" y="10222"/>
                    <a:pt x="468" y="10102"/>
                    <a:pt x="241" y="9968"/>
                  </a:cubicBezTo>
                  <a:cubicBezTo>
                    <a:pt x="161" y="9915"/>
                    <a:pt x="81" y="9875"/>
                    <a:pt x="1" y="9834"/>
                  </a:cubicBezTo>
                  <a:lnTo>
                    <a:pt x="1" y="9834"/>
                  </a:lnTo>
                  <a:cubicBezTo>
                    <a:pt x="67" y="9901"/>
                    <a:pt x="148" y="9955"/>
                    <a:pt x="228" y="9995"/>
                  </a:cubicBezTo>
                  <a:cubicBezTo>
                    <a:pt x="455" y="10142"/>
                    <a:pt x="682" y="10262"/>
                    <a:pt x="923" y="10382"/>
                  </a:cubicBezTo>
                  <a:cubicBezTo>
                    <a:pt x="1818" y="10810"/>
                    <a:pt x="2766" y="11090"/>
                    <a:pt x="3742" y="11211"/>
                  </a:cubicBezTo>
                  <a:cubicBezTo>
                    <a:pt x="4262" y="11273"/>
                    <a:pt x="4783" y="11304"/>
                    <a:pt x="5303" y="11304"/>
                  </a:cubicBezTo>
                  <a:cubicBezTo>
                    <a:pt x="6236" y="11304"/>
                    <a:pt x="7166" y="11203"/>
                    <a:pt x="8084" y="10997"/>
                  </a:cubicBezTo>
                  <a:cubicBezTo>
                    <a:pt x="9701" y="10663"/>
                    <a:pt x="11411" y="10035"/>
                    <a:pt x="13134" y="9273"/>
                  </a:cubicBezTo>
                  <a:cubicBezTo>
                    <a:pt x="14858" y="8498"/>
                    <a:pt x="16501" y="7723"/>
                    <a:pt x="17864" y="6788"/>
                  </a:cubicBezTo>
                  <a:cubicBezTo>
                    <a:pt x="18505" y="6347"/>
                    <a:pt x="19107" y="5866"/>
                    <a:pt x="19668" y="5319"/>
                  </a:cubicBezTo>
                  <a:cubicBezTo>
                    <a:pt x="20162" y="4838"/>
                    <a:pt x="20590" y="4316"/>
                    <a:pt x="20977" y="3755"/>
                  </a:cubicBezTo>
                  <a:cubicBezTo>
                    <a:pt x="21525" y="2940"/>
                    <a:pt x="21926" y="2032"/>
                    <a:pt x="22139" y="1070"/>
                  </a:cubicBezTo>
                  <a:cubicBezTo>
                    <a:pt x="22206" y="803"/>
                    <a:pt x="22246" y="535"/>
                    <a:pt x="22260" y="282"/>
                  </a:cubicBezTo>
                  <a:cubicBezTo>
                    <a:pt x="22273" y="188"/>
                    <a:pt x="22273" y="94"/>
                    <a:pt x="222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5689325" y="1225475"/>
              <a:ext cx="650375" cy="353925"/>
            </a:xfrm>
            <a:custGeom>
              <a:avLst/>
              <a:gdLst/>
              <a:ahLst/>
              <a:cxnLst/>
              <a:rect l="l" t="t" r="r" b="b"/>
              <a:pathLst>
                <a:path w="26015" h="14157" extrusionOk="0">
                  <a:moveTo>
                    <a:pt x="26014" y="0"/>
                  </a:moveTo>
                  <a:lnTo>
                    <a:pt x="26014" y="0"/>
                  </a:lnTo>
                  <a:cubicBezTo>
                    <a:pt x="26001" y="27"/>
                    <a:pt x="25987" y="54"/>
                    <a:pt x="25974" y="67"/>
                  </a:cubicBezTo>
                  <a:cubicBezTo>
                    <a:pt x="25947" y="134"/>
                    <a:pt x="25921" y="214"/>
                    <a:pt x="25894" y="308"/>
                  </a:cubicBezTo>
                  <a:cubicBezTo>
                    <a:pt x="25814" y="508"/>
                    <a:pt x="25720" y="802"/>
                    <a:pt x="25560" y="1189"/>
                  </a:cubicBezTo>
                  <a:cubicBezTo>
                    <a:pt x="25119" y="2258"/>
                    <a:pt x="24598" y="3287"/>
                    <a:pt x="23997" y="4276"/>
                  </a:cubicBezTo>
                  <a:cubicBezTo>
                    <a:pt x="23101" y="5732"/>
                    <a:pt x="22033" y="7082"/>
                    <a:pt x="20803" y="8284"/>
                  </a:cubicBezTo>
                  <a:cubicBezTo>
                    <a:pt x="17797" y="11250"/>
                    <a:pt x="13923" y="13174"/>
                    <a:pt x="9741" y="13789"/>
                  </a:cubicBezTo>
                  <a:cubicBezTo>
                    <a:pt x="8722" y="13942"/>
                    <a:pt x="7688" y="14018"/>
                    <a:pt x="6652" y="14018"/>
                  </a:cubicBezTo>
                  <a:cubicBezTo>
                    <a:pt x="5976" y="14018"/>
                    <a:pt x="5299" y="13986"/>
                    <a:pt x="4624" y="13922"/>
                  </a:cubicBezTo>
                  <a:cubicBezTo>
                    <a:pt x="3474" y="13802"/>
                    <a:pt x="2339" y="13602"/>
                    <a:pt x="1230" y="13294"/>
                  </a:cubicBezTo>
                  <a:cubicBezTo>
                    <a:pt x="816" y="13201"/>
                    <a:pt x="522" y="13094"/>
                    <a:pt x="321" y="13027"/>
                  </a:cubicBezTo>
                  <a:lnTo>
                    <a:pt x="81" y="12960"/>
                  </a:lnTo>
                  <a:cubicBezTo>
                    <a:pt x="54" y="12960"/>
                    <a:pt x="27" y="12947"/>
                    <a:pt x="1" y="12947"/>
                  </a:cubicBezTo>
                  <a:cubicBezTo>
                    <a:pt x="1" y="12947"/>
                    <a:pt x="27" y="12960"/>
                    <a:pt x="81" y="12987"/>
                  </a:cubicBezTo>
                  <a:lnTo>
                    <a:pt x="308" y="13067"/>
                  </a:lnTo>
                  <a:cubicBezTo>
                    <a:pt x="508" y="13134"/>
                    <a:pt x="816" y="13254"/>
                    <a:pt x="1203" y="13361"/>
                  </a:cubicBezTo>
                  <a:cubicBezTo>
                    <a:pt x="2325" y="13682"/>
                    <a:pt x="3461" y="13909"/>
                    <a:pt x="4610" y="14029"/>
                  </a:cubicBezTo>
                  <a:cubicBezTo>
                    <a:pt x="5346" y="14115"/>
                    <a:pt x="6081" y="14156"/>
                    <a:pt x="6816" y="14156"/>
                  </a:cubicBezTo>
                  <a:cubicBezTo>
                    <a:pt x="7802" y="14156"/>
                    <a:pt x="8787" y="14081"/>
                    <a:pt x="9767" y="13936"/>
                  </a:cubicBezTo>
                  <a:cubicBezTo>
                    <a:pt x="13989" y="13348"/>
                    <a:pt x="17891" y="11397"/>
                    <a:pt x="20910" y="8391"/>
                  </a:cubicBezTo>
                  <a:cubicBezTo>
                    <a:pt x="22139" y="7188"/>
                    <a:pt x="23208" y="5826"/>
                    <a:pt x="24103" y="4343"/>
                  </a:cubicBezTo>
                  <a:cubicBezTo>
                    <a:pt x="24691" y="3341"/>
                    <a:pt x="25199" y="2298"/>
                    <a:pt x="25613" y="1216"/>
                  </a:cubicBezTo>
                  <a:cubicBezTo>
                    <a:pt x="25774" y="829"/>
                    <a:pt x="25854" y="521"/>
                    <a:pt x="25921" y="321"/>
                  </a:cubicBezTo>
                  <a:cubicBezTo>
                    <a:pt x="25947" y="228"/>
                    <a:pt x="25974" y="147"/>
                    <a:pt x="25987" y="81"/>
                  </a:cubicBezTo>
                  <a:cubicBezTo>
                    <a:pt x="26001" y="54"/>
                    <a:pt x="26014" y="27"/>
                    <a:pt x="260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5733075" y="1349050"/>
              <a:ext cx="680425" cy="355575"/>
            </a:xfrm>
            <a:custGeom>
              <a:avLst/>
              <a:gdLst/>
              <a:ahLst/>
              <a:cxnLst/>
              <a:rect l="l" t="t" r="r" b="b"/>
              <a:pathLst>
                <a:path w="27217" h="14223" extrusionOk="0">
                  <a:moveTo>
                    <a:pt x="27212" y="0"/>
                  </a:moveTo>
                  <a:cubicBezTo>
                    <a:pt x="27203" y="0"/>
                    <a:pt x="27183" y="8"/>
                    <a:pt x="27163" y="68"/>
                  </a:cubicBezTo>
                  <a:cubicBezTo>
                    <a:pt x="27137" y="134"/>
                    <a:pt x="27110" y="201"/>
                    <a:pt x="27070" y="295"/>
                  </a:cubicBezTo>
                  <a:cubicBezTo>
                    <a:pt x="26990" y="509"/>
                    <a:pt x="26856" y="816"/>
                    <a:pt x="26696" y="1203"/>
                  </a:cubicBezTo>
                  <a:cubicBezTo>
                    <a:pt x="26215" y="2299"/>
                    <a:pt x="25667" y="3368"/>
                    <a:pt x="25039" y="4397"/>
                  </a:cubicBezTo>
                  <a:cubicBezTo>
                    <a:pt x="24130" y="5920"/>
                    <a:pt x="23035" y="7336"/>
                    <a:pt x="21779" y="8605"/>
                  </a:cubicBezTo>
                  <a:cubicBezTo>
                    <a:pt x="20242" y="10142"/>
                    <a:pt x="18452" y="11424"/>
                    <a:pt x="16488" y="12373"/>
                  </a:cubicBezTo>
                  <a:cubicBezTo>
                    <a:pt x="14524" y="13295"/>
                    <a:pt x="12386" y="13843"/>
                    <a:pt x="10209" y="13990"/>
                  </a:cubicBezTo>
                  <a:cubicBezTo>
                    <a:pt x="9573" y="14035"/>
                    <a:pt x="8925" y="14062"/>
                    <a:pt x="8278" y="14062"/>
                  </a:cubicBezTo>
                  <a:cubicBezTo>
                    <a:pt x="7972" y="14062"/>
                    <a:pt x="7667" y="14056"/>
                    <a:pt x="7363" y="14043"/>
                  </a:cubicBezTo>
                  <a:cubicBezTo>
                    <a:pt x="6481" y="14016"/>
                    <a:pt x="5639" y="13949"/>
                    <a:pt x="4891" y="13883"/>
                  </a:cubicBezTo>
                  <a:cubicBezTo>
                    <a:pt x="3368" y="13736"/>
                    <a:pt x="2139" y="13549"/>
                    <a:pt x="1310" y="13442"/>
                  </a:cubicBezTo>
                  <a:lnTo>
                    <a:pt x="335" y="13308"/>
                  </a:lnTo>
                  <a:lnTo>
                    <a:pt x="81" y="13268"/>
                  </a:lnTo>
                  <a:lnTo>
                    <a:pt x="1" y="13268"/>
                  </a:lnTo>
                  <a:cubicBezTo>
                    <a:pt x="28" y="13281"/>
                    <a:pt x="54" y="13295"/>
                    <a:pt x="81" y="13295"/>
                  </a:cubicBezTo>
                  <a:lnTo>
                    <a:pt x="335" y="13348"/>
                  </a:lnTo>
                  <a:lnTo>
                    <a:pt x="1297" y="13509"/>
                  </a:lnTo>
                  <a:cubicBezTo>
                    <a:pt x="2139" y="13656"/>
                    <a:pt x="3354" y="13843"/>
                    <a:pt x="4878" y="14016"/>
                  </a:cubicBezTo>
                  <a:cubicBezTo>
                    <a:pt x="5639" y="14096"/>
                    <a:pt x="6468" y="14163"/>
                    <a:pt x="7363" y="14190"/>
                  </a:cubicBezTo>
                  <a:cubicBezTo>
                    <a:pt x="7759" y="14212"/>
                    <a:pt x="8157" y="14223"/>
                    <a:pt x="8556" y="14223"/>
                  </a:cubicBezTo>
                  <a:cubicBezTo>
                    <a:pt x="9112" y="14223"/>
                    <a:pt x="9669" y="14202"/>
                    <a:pt x="10222" y="14163"/>
                  </a:cubicBezTo>
                  <a:cubicBezTo>
                    <a:pt x="12426" y="14016"/>
                    <a:pt x="14578" y="13468"/>
                    <a:pt x="16568" y="12533"/>
                  </a:cubicBezTo>
                  <a:cubicBezTo>
                    <a:pt x="18559" y="11585"/>
                    <a:pt x="20349" y="10289"/>
                    <a:pt x="21899" y="8725"/>
                  </a:cubicBezTo>
                  <a:cubicBezTo>
                    <a:pt x="23155" y="7443"/>
                    <a:pt x="24237" y="6013"/>
                    <a:pt x="25159" y="4477"/>
                  </a:cubicBezTo>
                  <a:cubicBezTo>
                    <a:pt x="25760" y="3435"/>
                    <a:pt x="26295" y="2352"/>
                    <a:pt x="26763" y="1243"/>
                  </a:cubicBezTo>
                  <a:cubicBezTo>
                    <a:pt x="26923" y="843"/>
                    <a:pt x="27043" y="535"/>
                    <a:pt x="27110" y="322"/>
                  </a:cubicBezTo>
                  <a:lnTo>
                    <a:pt x="27190" y="81"/>
                  </a:lnTo>
                  <a:cubicBezTo>
                    <a:pt x="27203" y="54"/>
                    <a:pt x="27217" y="28"/>
                    <a:pt x="27217" y="1"/>
                  </a:cubicBezTo>
                  <a:cubicBezTo>
                    <a:pt x="27217" y="1"/>
                    <a:pt x="27215" y="0"/>
                    <a:pt x="272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5772500" y="1045750"/>
              <a:ext cx="109925" cy="43950"/>
            </a:xfrm>
            <a:custGeom>
              <a:avLst/>
              <a:gdLst/>
              <a:ahLst/>
              <a:cxnLst/>
              <a:rect l="l" t="t" r="r" b="b"/>
              <a:pathLst>
                <a:path w="4397" h="1758" extrusionOk="0">
                  <a:moveTo>
                    <a:pt x="4380" y="1"/>
                  </a:moveTo>
                  <a:cubicBezTo>
                    <a:pt x="4348" y="1"/>
                    <a:pt x="4201" y="236"/>
                    <a:pt x="3888" y="522"/>
                  </a:cubicBezTo>
                  <a:cubicBezTo>
                    <a:pt x="3448" y="883"/>
                    <a:pt x="2940" y="1164"/>
                    <a:pt x="2392" y="1324"/>
                  </a:cubicBezTo>
                  <a:cubicBezTo>
                    <a:pt x="1844" y="1471"/>
                    <a:pt x="1283" y="1578"/>
                    <a:pt x="709" y="1631"/>
                  </a:cubicBezTo>
                  <a:cubicBezTo>
                    <a:pt x="268" y="1671"/>
                    <a:pt x="1" y="1711"/>
                    <a:pt x="1" y="1738"/>
                  </a:cubicBezTo>
                  <a:cubicBezTo>
                    <a:pt x="1" y="1748"/>
                    <a:pt x="134" y="1757"/>
                    <a:pt x="373" y="1757"/>
                  </a:cubicBezTo>
                  <a:cubicBezTo>
                    <a:pt x="472" y="1757"/>
                    <a:pt x="589" y="1755"/>
                    <a:pt x="722" y="1752"/>
                  </a:cubicBezTo>
                  <a:cubicBezTo>
                    <a:pt x="1297" y="1725"/>
                    <a:pt x="1884" y="1645"/>
                    <a:pt x="2446" y="1484"/>
                  </a:cubicBezTo>
                  <a:cubicBezTo>
                    <a:pt x="3020" y="1311"/>
                    <a:pt x="3541" y="1017"/>
                    <a:pt x="3969" y="603"/>
                  </a:cubicBezTo>
                  <a:cubicBezTo>
                    <a:pt x="4289" y="282"/>
                    <a:pt x="4396" y="1"/>
                    <a:pt x="4383" y="1"/>
                  </a:cubicBezTo>
                  <a:cubicBezTo>
                    <a:pt x="4382" y="1"/>
                    <a:pt x="4381" y="1"/>
                    <a:pt x="4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5780275" y="1015575"/>
              <a:ext cx="48700" cy="11600"/>
            </a:xfrm>
            <a:custGeom>
              <a:avLst/>
              <a:gdLst/>
              <a:ahLst/>
              <a:cxnLst/>
              <a:rect l="l" t="t" r="r" b="b"/>
              <a:pathLst>
                <a:path w="1948" h="464" extrusionOk="0">
                  <a:moveTo>
                    <a:pt x="1918" y="1"/>
                  </a:moveTo>
                  <a:cubicBezTo>
                    <a:pt x="1835" y="1"/>
                    <a:pt x="1460" y="174"/>
                    <a:pt x="986" y="260"/>
                  </a:cubicBezTo>
                  <a:cubicBezTo>
                    <a:pt x="464" y="353"/>
                    <a:pt x="24" y="340"/>
                    <a:pt x="10" y="367"/>
                  </a:cubicBezTo>
                  <a:cubicBezTo>
                    <a:pt x="1" y="395"/>
                    <a:pt x="225" y="463"/>
                    <a:pt x="555" y="463"/>
                  </a:cubicBezTo>
                  <a:cubicBezTo>
                    <a:pt x="692" y="463"/>
                    <a:pt x="847" y="451"/>
                    <a:pt x="1012" y="420"/>
                  </a:cubicBezTo>
                  <a:cubicBezTo>
                    <a:pt x="1573" y="313"/>
                    <a:pt x="1947" y="46"/>
                    <a:pt x="1934" y="6"/>
                  </a:cubicBezTo>
                  <a:cubicBezTo>
                    <a:pt x="1932" y="2"/>
                    <a:pt x="1926" y="1"/>
                    <a:pt x="19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5782625" y="987825"/>
              <a:ext cx="41000" cy="10300"/>
            </a:xfrm>
            <a:custGeom>
              <a:avLst/>
              <a:gdLst/>
              <a:ahLst/>
              <a:cxnLst/>
              <a:rect l="l" t="t" r="r" b="b"/>
              <a:pathLst>
                <a:path w="1640" h="412" extrusionOk="0">
                  <a:moveTo>
                    <a:pt x="1595" y="0"/>
                  </a:moveTo>
                  <a:cubicBezTo>
                    <a:pt x="1518" y="0"/>
                    <a:pt x="1201" y="125"/>
                    <a:pt x="811" y="207"/>
                  </a:cubicBezTo>
                  <a:cubicBezTo>
                    <a:pt x="384" y="301"/>
                    <a:pt x="10" y="301"/>
                    <a:pt x="10" y="341"/>
                  </a:cubicBezTo>
                  <a:cubicBezTo>
                    <a:pt x="1" y="367"/>
                    <a:pt x="166" y="411"/>
                    <a:pt x="414" y="411"/>
                  </a:cubicBezTo>
                  <a:cubicBezTo>
                    <a:pt x="542" y="411"/>
                    <a:pt x="692" y="399"/>
                    <a:pt x="851" y="368"/>
                  </a:cubicBezTo>
                  <a:cubicBezTo>
                    <a:pt x="1319" y="274"/>
                    <a:pt x="1640" y="47"/>
                    <a:pt x="1613" y="7"/>
                  </a:cubicBezTo>
                  <a:cubicBezTo>
                    <a:pt x="1611" y="2"/>
                    <a:pt x="1605" y="0"/>
                    <a:pt x="159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5778350" y="942125"/>
              <a:ext cx="43950" cy="17125"/>
            </a:xfrm>
            <a:custGeom>
              <a:avLst/>
              <a:gdLst/>
              <a:ahLst/>
              <a:cxnLst/>
              <a:rect l="l" t="t" r="r" b="b"/>
              <a:pathLst>
                <a:path w="1758" h="685" extrusionOk="0">
                  <a:moveTo>
                    <a:pt x="1707" y="0"/>
                  </a:moveTo>
                  <a:cubicBezTo>
                    <a:pt x="1642" y="0"/>
                    <a:pt x="1323" y="232"/>
                    <a:pt x="889" y="405"/>
                  </a:cubicBezTo>
                  <a:cubicBezTo>
                    <a:pt x="421" y="579"/>
                    <a:pt x="7" y="592"/>
                    <a:pt x="7" y="646"/>
                  </a:cubicBezTo>
                  <a:cubicBezTo>
                    <a:pt x="1" y="664"/>
                    <a:pt x="88" y="685"/>
                    <a:pt x="233" y="685"/>
                  </a:cubicBezTo>
                  <a:cubicBezTo>
                    <a:pt x="407" y="685"/>
                    <a:pt x="665" y="654"/>
                    <a:pt x="942" y="552"/>
                  </a:cubicBezTo>
                  <a:cubicBezTo>
                    <a:pt x="1463" y="365"/>
                    <a:pt x="1757" y="31"/>
                    <a:pt x="1717" y="4"/>
                  </a:cubicBezTo>
                  <a:cubicBezTo>
                    <a:pt x="1715" y="2"/>
                    <a:pt x="1712" y="0"/>
                    <a:pt x="17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5750125" y="885375"/>
              <a:ext cx="91550" cy="36450"/>
            </a:xfrm>
            <a:custGeom>
              <a:avLst/>
              <a:gdLst/>
              <a:ahLst/>
              <a:cxnLst/>
              <a:rect l="l" t="t" r="r" b="b"/>
              <a:pathLst>
                <a:path w="3662" h="1458" extrusionOk="0">
                  <a:moveTo>
                    <a:pt x="3644" y="1"/>
                  </a:moveTo>
                  <a:cubicBezTo>
                    <a:pt x="3617" y="1"/>
                    <a:pt x="3484" y="180"/>
                    <a:pt x="3234" y="417"/>
                  </a:cubicBezTo>
                  <a:cubicBezTo>
                    <a:pt x="2624" y="993"/>
                    <a:pt x="1825" y="1311"/>
                    <a:pt x="1000" y="1311"/>
                  </a:cubicBezTo>
                  <a:cubicBezTo>
                    <a:pt x="868" y="1311"/>
                    <a:pt x="735" y="1302"/>
                    <a:pt x="602" y="1286"/>
                  </a:cubicBezTo>
                  <a:cubicBezTo>
                    <a:pt x="298" y="1252"/>
                    <a:pt x="89" y="1199"/>
                    <a:pt x="31" y="1199"/>
                  </a:cubicBezTo>
                  <a:cubicBezTo>
                    <a:pt x="19" y="1199"/>
                    <a:pt x="14" y="1201"/>
                    <a:pt x="14" y="1206"/>
                  </a:cubicBezTo>
                  <a:cubicBezTo>
                    <a:pt x="0" y="1219"/>
                    <a:pt x="214" y="1339"/>
                    <a:pt x="588" y="1406"/>
                  </a:cubicBezTo>
                  <a:cubicBezTo>
                    <a:pt x="772" y="1440"/>
                    <a:pt x="956" y="1457"/>
                    <a:pt x="1139" y="1457"/>
                  </a:cubicBezTo>
                  <a:cubicBezTo>
                    <a:pt x="1955" y="1457"/>
                    <a:pt x="2746" y="1122"/>
                    <a:pt x="3314" y="511"/>
                  </a:cubicBezTo>
                  <a:cubicBezTo>
                    <a:pt x="3568" y="230"/>
                    <a:pt x="3661" y="3"/>
                    <a:pt x="3648" y="3"/>
                  </a:cubicBezTo>
                  <a:cubicBezTo>
                    <a:pt x="3647" y="1"/>
                    <a:pt x="3646" y="1"/>
                    <a:pt x="36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5" name="Google Shape;1715;p34"/>
          <p:cNvGrpSpPr/>
          <p:nvPr/>
        </p:nvGrpSpPr>
        <p:grpSpPr>
          <a:xfrm>
            <a:off x="62197" y="3712125"/>
            <a:ext cx="924250" cy="980500"/>
            <a:chOff x="1150025" y="4484700"/>
            <a:chExt cx="924250" cy="980500"/>
          </a:xfrm>
        </p:grpSpPr>
        <p:sp>
          <p:nvSpPr>
            <p:cNvPr id="1716" name="Google Shape;1716;p34"/>
            <p:cNvSpPr/>
            <p:nvPr/>
          </p:nvSpPr>
          <p:spPr>
            <a:xfrm>
              <a:off x="1150025" y="4484700"/>
              <a:ext cx="687425" cy="885775"/>
            </a:xfrm>
            <a:custGeom>
              <a:avLst/>
              <a:gdLst/>
              <a:ahLst/>
              <a:cxnLst/>
              <a:rect l="l" t="t" r="r" b="b"/>
              <a:pathLst>
                <a:path w="27497" h="35431" extrusionOk="0">
                  <a:moveTo>
                    <a:pt x="3414" y="0"/>
                  </a:moveTo>
                  <a:cubicBezTo>
                    <a:pt x="2067" y="0"/>
                    <a:pt x="694" y="853"/>
                    <a:pt x="361" y="2170"/>
                  </a:cubicBezTo>
                  <a:cubicBezTo>
                    <a:pt x="0" y="3533"/>
                    <a:pt x="802" y="4922"/>
                    <a:pt x="1670" y="6045"/>
                  </a:cubicBezTo>
                  <a:cubicBezTo>
                    <a:pt x="2966" y="7688"/>
                    <a:pt x="4489" y="9144"/>
                    <a:pt x="6200" y="10360"/>
                  </a:cubicBezTo>
                  <a:cubicBezTo>
                    <a:pt x="6507" y="10574"/>
                    <a:pt x="6841" y="10814"/>
                    <a:pt x="6961" y="11162"/>
                  </a:cubicBezTo>
                  <a:cubicBezTo>
                    <a:pt x="7175" y="11816"/>
                    <a:pt x="6560" y="12458"/>
                    <a:pt x="5919" y="12672"/>
                  </a:cubicBezTo>
                  <a:cubicBezTo>
                    <a:pt x="5184" y="12912"/>
                    <a:pt x="4396" y="12832"/>
                    <a:pt x="3648" y="12925"/>
                  </a:cubicBezTo>
                  <a:cubicBezTo>
                    <a:pt x="2886" y="13019"/>
                    <a:pt x="2058" y="13353"/>
                    <a:pt x="1777" y="14074"/>
                  </a:cubicBezTo>
                  <a:cubicBezTo>
                    <a:pt x="1376" y="15077"/>
                    <a:pt x="2205" y="16105"/>
                    <a:pt x="3020" y="16787"/>
                  </a:cubicBezTo>
                  <a:cubicBezTo>
                    <a:pt x="4663" y="18163"/>
                    <a:pt x="6534" y="19232"/>
                    <a:pt x="8538" y="19967"/>
                  </a:cubicBezTo>
                  <a:cubicBezTo>
                    <a:pt x="9259" y="20220"/>
                    <a:pt x="10007" y="20461"/>
                    <a:pt x="10582" y="20969"/>
                  </a:cubicBezTo>
                  <a:cubicBezTo>
                    <a:pt x="11156" y="21463"/>
                    <a:pt x="11517" y="22345"/>
                    <a:pt x="11156" y="23026"/>
                  </a:cubicBezTo>
                  <a:cubicBezTo>
                    <a:pt x="10872" y="23584"/>
                    <a:pt x="10220" y="23838"/>
                    <a:pt x="9575" y="23838"/>
                  </a:cubicBezTo>
                  <a:cubicBezTo>
                    <a:pt x="9432" y="23838"/>
                    <a:pt x="9290" y="23825"/>
                    <a:pt x="9152" y="23801"/>
                  </a:cubicBezTo>
                  <a:cubicBezTo>
                    <a:pt x="8404" y="23654"/>
                    <a:pt x="7736" y="23253"/>
                    <a:pt x="7028" y="22986"/>
                  </a:cubicBezTo>
                  <a:cubicBezTo>
                    <a:pt x="6533" y="22798"/>
                    <a:pt x="5983" y="22692"/>
                    <a:pt x="5444" y="22692"/>
                  </a:cubicBezTo>
                  <a:cubicBezTo>
                    <a:pt x="4526" y="22692"/>
                    <a:pt x="3638" y="22997"/>
                    <a:pt x="3100" y="23721"/>
                  </a:cubicBezTo>
                  <a:cubicBezTo>
                    <a:pt x="2539" y="24482"/>
                    <a:pt x="2485" y="25538"/>
                    <a:pt x="2766" y="26447"/>
                  </a:cubicBezTo>
                  <a:cubicBezTo>
                    <a:pt x="3047" y="27355"/>
                    <a:pt x="3621" y="28130"/>
                    <a:pt x="4236" y="28851"/>
                  </a:cubicBezTo>
                  <a:cubicBezTo>
                    <a:pt x="6387" y="31377"/>
                    <a:pt x="9126" y="33394"/>
                    <a:pt x="12239" y="34476"/>
                  </a:cubicBezTo>
                  <a:cubicBezTo>
                    <a:pt x="13974" y="35075"/>
                    <a:pt x="15639" y="35430"/>
                    <a:pt x="17309" y="35430"/>
                  </a:cubicBezTo>
                  <a:cubicBezTo>
                    <a:pt x="18622" y="35430"/>
                    <a:pt x="19939" y="35211"/>
                    <a:pt x="21297" y="34717"/>
                  </a:cubicBezTo>
                  <a:lnTo>
                    <a:pt x="21311" y="34730"/>
                  </a:lnTo>
                  <a:cubicBezTo>
                    <a:pt x="26348" y="31216"/>
                    <a:pt x="27497" y="24683"/>
                    <a:pt x="27296" y="18818"/>
                  </a:cubicBezTo>
                  <a:cubicBezTo>
                    <a:pt x="27256" y="17842"/>
                    <a:pt x="27363" y="16813"/>
                    <a:pt x="26895" y="15945"/>
                  </a:cubicBezTo>
                  <a:cubicBezTo>
                    <a:pt x="26534" y="15274"/>
                    <a:pt x="25807" y="14779"/>
                    <a:pt x="25088" y="14779"/>
                  </a:cubicBezTo>
                  <a:cubicBezTo>
                    <a:pt x="24876" y="14779"/>
                    <a:pt x="24665" y="14822"/>
                    <a:pt x="24464" y="14916"/>
                  </a:cubicBezTo>
                  <a:cubicBezTo>
                    <a:pt x="23742" y="15250"/>
                    <a:pt x="23422" y="16105"/>
                    <a:pt x="23021" y="16800"/>
                  </a:cubicBezTo>
                  <a:cubicBezTo>
                    <a:pt x="22473" y="17735"/>
                    <a:pt x="21685" y="18497"/>
                    <a:pt x="20723" y="18991"/>
                  </a:cubicBezTo>
                  <a:cubicBezTo>
                    <a:pt x="20323" y="19195"/>
                    <a:pt x="19870" y="19351"/>
                    <a:pt x="19434" y="19351"/>
                  </a:cubicBezTo>
                  <a:cubicBezTo>
                    <a:pt x="19185" y="19351"/>
                    <a:pt x="18942" y="19300"/>
                    <a:pt x="18719" y="19178"/>
                  </a:cubicBezTo>
                  <a:cubicBezTo>
                    <a:pt x="17877" y="18711"/>
                    <a:pt x="17770" y="17535"/>
                    <a:pt x="17783" y="16573"/>
                  </a:cubicBezTo>
                  <a:cubicBezTo>
                    <a:pt x="17797" y="14756"/>
                    <a:pt x="17797" y="12939"/>
                    <a:pt x="17810" y="11122"/>
                  </a:cubicBezTo>
                  <a:cubicBezTo>
                    <a:pt x="17810" y="10146"/>
                    <a:pt x="17824" y="9158"/>
                    <a:pt x="17516" y="8236"/>
                  </a:cubicBezTo>
                  <a:cubicBezTo>
                    <a:pt x="17209" y="7301"/>
                    <a:pt x="16541" y="6445"/>
                    <a:pt x="15619" y="6192"/>
                  </a:cubicBezTo>
                  <a:cubicBezTo>
                    <a:pt x="15459" y="6145"/>
                    <a:pt x="15292" y="6123"/>
                    <a:pt x="15124" y="6123"/>
                  </a:cubicBezTo>
                  <a:cubicBezTo>
                    <a:pt x="14327" y="6123"/>
                    <a:pt x="13513" y="6626"/>
                    <a:pt x="13348" y="7421"/>
                  </a:cubicBezTo>
                  <a:cubicBezTo>
                    <a:pt x="13267" y="7808"/>
                    <a:pt x="13348" y="8222"/>
                    <a:pt x="13321" y="8637"/>
                  </a:cubicBezTo>
                  <a:cubicBezTo>
                    <a:pt x="13294" y="9037"/>
                    <a:pt x="13107" y="9478"/>
                    <a:pt x="12720" y="9599"/>
                  </a:cubicBezTo>
                  <a:cubicBezTo>
                    <a:pt x="12664" y="9615"/>
                    <a:pt x="12608" y="9622"/>
                    <a:pt x="12551" y="9622"/>
                  </a:cubicBezTo>
                  <a:cubicBezTo>
                    <a:pt x="12228" y="9622"/>
                    <a:pt x="11901" y="9383"/>
                    <a:pt x="11651" y="9144"/>
                  </a:cubicBezTo>
                  <a:cubicBezTo>
                    <a:pt x="10649" y="8169"/>
                    <a:pt x="9967" y="6900"/>
                    <a:pt x="9326" y="5644"/>
                  </a:cubicBezTo>
                  <a:cubicBezTo>
                    <a:pt x="8698" y="4388"/>
                    <a:pt x="8070" y="3092"/>
                    <a:pt x="7162" y="2010"/>
                  </a:cubicBezTo>
                  <a:cubicBezTo>
                    <a:pt x="6240" y="941"/>
                    <a:pt x="4984" y="99"/>
                    <a:pt x="3594" y="6"/>
                  </a:cubicBezTo>
                  <a:cubicBezTo>
                    <a:pt x="3534" y="2"/>
                    <a:pt x="3474" y="0"/>
                    <a:pt x="3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1194100" y="4505200"/>
              <a:ext cx="490700" cy="956650"/>
            </a:xfrm>
            <a:custGeom>
              <a:avLst/>
              <a:gdLst/>
              <a:ahLst/>
              <a:cxnLst/>
              <a:rect l="l" t="t" r="r" b="b"/>
              <a:pathLst>
                <a:path w="19628" h="38266" extrusionOk="0">
                  <a:moveTo>
                    <a:pt x="1" y="1"/>
                  </a:moveTo>
                  <a:lnTo>
                    <a:pt x="1" y="1"/>
                  </a:lnTo>
                  <a:cubicBezTo>
                    <a:pt x="28" y="41"/>
                    <a:pt x="68" y="67"/>
                    <a:pt x="94" y="94"/>
                  </a:cubicBezTo>
                  <a:lnTo>
                    <a:pt x="388" y="348"/>
                  </a:lnTo>
                  <a:cubicBezTo>
                    <a:pt x="642" y="575"/>
                    <a:pt x="1016" y="909"/>
                    <a:pt x="1484" y="1350"/>
                  </a:cubicBezTo>
                  <a:cubicBezTo>
                    <a:pt x="2820" y="2593"/>
                    <a:pt x="4076" y="3929"/>
                    <a:pt x="5212" y="5358"/>
                  </a:cubicBezTo>
                  <a:cubicBezTo>
                    <a:pt x="5933" y="6267"/>
                    <a:pt x="6681" y="7282"/>
                    <a:pt x="7470" y="8404"/>
                  </a:cubicBezTo>
                  <a:cubicBezTo>
                    <a:pt x="8271" y="9513"/>
                    <a:pt x="9100" y="10716"/>
                    <a:pt x="9928" y="12012"/>
                  </a:cubicBezTo>
                  <a:cubicBezTo>
                    <a:pt x="10810" y="13348"/>
                    <a:pt x="11611" y="14737"/>
                    <a:pt x="12333" y="16167"/>
                  </a:cubicBezTo>
                  <a:cubicBezTo>
                    <a:pt x="12707" y="16915"/>
                    <a:pt x="13041" y="17690"/>
                    <a:pt x="13388" y="18492"/>
                  </a:cubicBezTo>
                  <a:cubicBezTo>
                    <a:pt x="13722" y="19280"/>
                    <a:pt x="14070" y="20082"/>
                    <a:pt x="14417" y="20897"/>
                  </a:cubicBezTo>
                  <a:cubicBezTo>
                    <a:pt x="15793" y="24170"/>
                    <a:pt x="17022" y="27323"/>
                    <a:pt x="17891" y="30276"/>
                  </a:cubicBezTo>
                  <a:cubicBezTo>
                    <a:pt x="18679" y="32881"/>
                    <a:pt x="19214" y="35554"/>
                    <a:pt x="19508" y="38266"/>
                  </a:cubicBezTo>
                  <a:lnTo>
                    <a:pt x="19628" y="38252"/>
                  </a:lnTo>
                  <a:cubicBezTo>
                    <a:pt x="19361" y="35527"/>
                    <a:pt x="18826" y="32841"/>
                    <a:pt x="18038" y="30223"/>
                  </a:cubicBezTo>
                  <a:cubicBezTo>
                    <a:pt x="17169" y="27257"/>
                    <a:pt x="15954" y="24090"/>
                    <a:pt x="14577" y="20830"/>
                  </a:cubicBezTo>
                  <a:cubicBezTo>
                    <a:pt x="14230" y="20002"/>
                    <a:pt x="13883" y="19200"/>
                    <a:pt x="13535" y="18412"/>
                  </a:cubicBezTo>
                  <a:cubicBezTo>
                    <a:pt x="13201" y="17623"/>
                    <a:pt x="12867" y="16835"/>
                    <a:pt x="12480" y="16087"/>
                  </a:cubicBezTo>
                  <a:cubicBezTo>
                    <a:pt x="11758" y="14644"/>
                    <a:pt x="10943" y="13254"/>
                    <a:pt x="10062" y="11905"/>
                  </a:cubicBezTo>
                  <a:cubicBezTo>
                    <a:pt x="9220" y="10622"/>
                    <a:pt x="8391" y="9420"/>
                    <a:pt x="7590" y="8311"/>
                  </a:cubicBezTo>
                  <a:cubicBezTo>
                    <a:pt x="6802" y="7202"/>
                    <a:pt x="6040" y="6187"/>
                    <a:pt x="5305" y="5278"/>
                  </a:cubicBezTo>
                  <a:cubicBezTo>
                    <a:pt x="4156" y="3862"/>
                    <a:pt x="2900" y="2526"/>
                    <a:pt x="1537" y="1297"/>
                  </a:cubicBezTo>
                  <a:cubicBezTo>
                    <a:pt x="1056" y="869"/>
                    <a:pt x="669" y="535"/>
                    <a:pt x="402" y="321"/>
                  </a:cubicBezTo>
                  <a:lnTo>
                    <a:pt x="108" y="81"/>
                  </a:lnTo>
                  <a:cubicBezTo>
                    <a:pt x="68" y="54"/>
                    <a:pt x="41" y="2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1504750" y="4639475"/>
              <a:ext cx="35750" cy="267900"/>
            </a:xfrm>
            <a:custGeom>
              <a:avLst/>
              <a:gdLst/>
              <a:ahLst/>
              <a:cxnLst/>
              <a:rect l="l" t="t" r="r" b="b"/>
              <a:pathLst>
                <a:path w="1430" h="10716" extrusionOk="0">
                  <a:moveTo>
                    <a:pt x="1430" y="1"/>
                  </a:moveTo>
                  <a:lnTo>
                    <a:pt x="1430" y="1"/>
                  </a:lnTo>
                  <a:cubicBezTo>
                    <a:pt x="1377" y="134"/>
                    <a:pt x="1336" y="268"/>
                    <a:pt x="1310" y="401"/>
                  </a:cubicBezTo>
                  <a:cubicBezTo>
                    <a:pt x="1243" y="669"/>
                    <a:pt x="1149" y="1056"/>
                    <a:pt x="1069" y="1537"/>
                  </a:cubicBezTo>
                  <a:cubicBezTo>
                    <a:pt x="882" y="2499"/>
                    <a:pt x="695" y="3849"/>
                    <a:pt x="548" y="5332"/>
                  </a:cubicBezTo>
                  <a:cubicBezTo>
                    <a:pt x="388" y="6815"/>
                    <a:pt x="254" y="8124"/>
                    <a:pt x="161" y="9139"/>
                  </a:cubicBezTo>
                  <a:cubicBezTo>
                    <a:pt x="107" y="9594"/>
                    <a:pt x="67" y="9981"/>
                    <a:pt x="40" y="10288"/>
                  </a:cubicBezTo>
                  <a:cubicBezTo>
                    <a:pt x="14" y="10422"/>
                    <a:pt x="0" y="10569"/>
                    <a:pt x="14" y="10716"/>
                  </a:cubicBezTo>
                  <a:cubicBezTo>
                    <a:pt x="54" y="10582"/>
                    <a:pt x="81" y="10435"/>
                    <a:pt x="107" y="10302"/>
                  </a:cubicBezTo>
                  <a:cubicBezTo>
                    <a:pt x="161" y="10035"/>
                    <a:pt x="214" y="9634"/>
                    <a:pt x="281" y="9153"/>
                  </a:cubicBezTo>
                  <a:cubicBezTo>
                    <a:pt x="415" y="8177"/>
                    <a:pt x="562" y="6841"/>
                    <a:pt x="722" y="5358"/>
                  </a:cubicBezTo>
                  <a:cubicBezTo>
                    <a:pt x="869" y="3875"/>
                    <a:pt x="1043" y="2526"/>
                    <a:pt x="1189" y="1564"/>
                  </a:cubicBezTo>
                  <a:cubicBezTo>
                    <a:pt x="1270" y="1083"/>
                    <a:pt x="1323" y="695"/>
                    <a:pt x="1377" y="415"/>
                  </a:cubicBezTo>
                  <a:cubicBezTo>
                    <a:pt x="1403" y="281"/>
                    <a:pt x="1430" y="134"/>
                    <a:pt x="14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1191775" y="4848100"/>
              <a:ext cx="313000" cy="58950"/>
            </a:xfrm>
            <a:custGeom>
              <a:avLst/>
              <a:gdLst/>
              <a:ahLst/>
              <a:cxnLst/>
              <a:rect l="l" t="t" r="r" b="b"/>
              <a:pathLst>
                <a:path w="12520" h="2358" extrusionOk="0">
                  <a:moveTo>
                    <a:pt x="371" y="1"/>
                  </a:moveTo>
                  <a:cubicBezTo>
                    <a:pt x="248" y="1"/>
                    <a:pt x="128" y="13"/>
                    <a:pt x="0" y="33"/>
                  </a:cubicBezTo>
                  <a:cubicBezTo>
                    <a:pt x="161" y="60"/>
                    <a:pt x="334" y="86"/>
                    <a:pt x="508" y="86"/>
                  </a:cubicBezTo>
                  <a:cubicBezTo>
                    <a:pt x="829" y="113"/>
                    <a:pt x="1283" y="153"/>
                    <a:pt x="1858" y="220"/>
                  </a:cubicBezTo>
                  <a:cubicBezTo>
                    <a:pt x="3007" y="340"/>
                    <a:pt x="4583" y="567"/>
                    <a:pt x="6320" y="888"/>
                  </a:cubicBezTo>
                  <a:cubicBezTo>
                    <a:pt x="8044" y="1209"/>
                    <a:pt x="9593" y="1583"/>
                    <a:pt x="10716" y="1877"/>
                  </a:cubicBezTo>
                  <a:cubicBezTo>
                    <a:pt x="11277" y="2024"/>
                    <a:pt x="11718" y="2157"/>
                    <a:pt x="12038" y="2237"/>
                  </a:cubicBezTo>
                  <a:cubicBezTo>
                    <a:pt x="12185" y="2291"/>
                    <a:pt x="12359" y="2331"/>
                    <a:pt x="12519" y="2358"/>
                  </a:cubicBezTo>
                  <a:cubicBezTo>
                    <a:pt x="12372" y="2277"/>
                    <a:pt x="12212" y="2224"/>
                    <a:pt x="12052" y="2171"/>
                  </a:cubicBezTo>
                  <a:cubicBezTo>
                    <a:pt x="11744" y="2064"/>
                    <a:pt x="11304" y="1917"/>
                    <a:pt x="10742" y="1756"/>
                  </a:cubicBezTo>
                  <a:cubicBezTo>
                    <a:pt x="9633" y="1422"/>
                    <a:pt x="8070" y="1035"/>
                    <a:pt x="6347" y="714"/>
                  </a:cubicBezTo>
                  <a:cubicBezTo>
                    <a:pt x="4864" y="420"/>
                    <a:pt x="3381" y="220"/>
                    <a:pt x="1871" y="86"/>
                  </a:cubicBezTo>
                  <a:cubicBezTo>
                    <a:pt x="1296" y="33"/>
                    <a:pt x="829" y="19"/>
                    <a:pt x="508" y="6"/>
                  </a:cubicBezTo>
                  <a:cubicBezTo>
                    <a:pt x="462" y="2"/>
                    <a:pt x="416" y="1"/>
                    <a:pt x="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1641025" y="4855600"/>
              <a:ext cx="157675" cy="399500"/>
            </a:xfrm>
            <a:custGeom>
              <a:avLst/>
              <a:gdLst/>
              <a:ahLst/>
              <a:cxnLst/>
              <a:rect l="l" t="t" r="r" b="b"/>
              <a:pathLst>
                <a:path w="6307" h="15980" extrusionOk="0">
                  <a:moveTo>
                    <a:pt x="6307" y="0"/>
                  </a:moveTo>
                  <a:cubicBezTo>
                    <a:pt x="6280" y="40"/>
                    <a:pt x="6240" y="94"/>
                    <a:pt x="6227" y="147"/>
                  </a:cubicBezTo>
                  <a:cubicBezTo>
                    <a:pt x="6160" y="267"/>
                    <a:pt x="6093" y="428"/>
                    <a:pt x="6013" y="601"/>
                  </a:cubicBezTo>
                  <a:cubicBezTo>
                    <a:pt x="5826" y="1002"/>
                    <a:pt x="5572" y="1577"/>
                    <a:pt x="5278" y="2285"/>
                  </a:cubicBezTo>
                  <a:cubicBezTo>
                    <a:pt x="4663" y="3728"/>
                    <a:pt x="3902" y="5732"/>
                    <a:pt x="3074" y="7963"/>
                  </a:cubicBezTo>
                  <a:cubicBezTo>
                    <a:pt x="2259" y="10208"/>
                    <a:pt x="1497" y="12212"/>
                    <a:pt x="922" y="13641"/>
                  </a:cubicBezTo>
                  <a:lnTo>
                    <a:pt x="241" y="15352"/>
                  </a:lnTo>
                  <a:lnTo>
                    <a:pt x="54" y="15819"/>
                  </a:lnTo>
                  <a:cubicBezTo>
                    <a:pt x="41" y="15873"/>
                    <a:pt x="14" y="15926"/>
                    <a:pt x="1" y="15979"/>
                  </a:cubicBezTo>
                  <a:cubicBezTo>
                    <a:pt x="41" y="15939"/>
                    <a:pt x="67" y="15886"/>
                    <a:pt x="94" y="15833"/>
                  </a:cubicBezTo>
                  <a:lnTo>
                    <a:pt x="308" y="15378"/>
                  </a:lnTo>
                  <a:cubicBezTo>
                    <a:pt x="495" y="14977"/>
                    <a:pt x="749" y="14403"/>
                    <a:pt x="1043" y="13681"/>
                  </a:cubicBezTo>
                  <a:cubicBezTo>
                    <a:pt x="1644" y="12252"/>
                    <a:pt x="2419" y="10248"/>
                    <a:pt x="3247" y="8016"/>
                  </a:cubicBezTo>
                  <a:cubicBezTo>
                    <a:pt x="4062" y="5785"/>
                    <a:pt x="4810" y="3781"/>
                    <a:pt x="5385" y="2338"/>
                  </a:cubicBezTo>
                  <a:lnTo>
                    <a:pt x="6080" y="628"/>
                  </a:lnTo>
                  <a:cubicBezTo>
                    <a:pt x="6147" y="441"/>
                    <a:pt x="6213" y="294"/>
                    <a:pt x="6253" y="160"/>
                  </a:cubicBezTo>
                  <a:cubicBezTo>
                    <a:pt x="6280" y="107"/>
                    <a:pt x="6307" y="53"/>
                    <a:pt x="63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1225175" y="5121125"/>
              <a:ext cx="415875" cy="133975"/>
            </a:xfrm>
            <a:custGeom>
              <a:avLst/>
              <a:gdLst/>
              <a:ahLst/>
              <a:cxnLst/>
              <a:rect l="l" t="t" r="r" b="b"/>
              <a:pathLst>
                <a:path w="16635" h="5359" extrusionOk="0">
                  <a:moveTo>
                    <a:pt x="0" y="1"/>
                  </a:moveTo>
                  <a:cubicBezTo>
                    <a:pt x="54" y="28"/>
                    <a:pt x="107" y="54"/>
                    <a:pt x="174" y="68"/>
                  </a:cubicBezTo>
                  <a:lnTo>
                    <a:pt x="655" y="228"/>
                  </a:lnTo>
                  <a:lnTo>
                    <a:pt x="2432" y="816"/>
                  </a:lnTo>
                  <a:cubicBezTo>
                    <a:pt x="3942" y="1297"/>
                    <a:pt x="6013" y="1992"/>
                    <a:pt x="8297" y="2766"/>
                  </a:cubicBezTo>
                  <a:cubicBezTo>
                    <a:pt x="10582" y="3541"/>
                    <a:pt x="12653" y="4223"/>
                    <a:pt x="14176" y="4677"/>
                  </a:cubicBezTo>
                  <a:cubicBezTo>
                    <a:pt x="14924" y="4904"/>
                    <a:pt x="15539" y="5091"/>
                    <a:pt x="15967" y="5198"/>
                  </a:cubicBezTo>
                  <a:lnTo>
                    <a:pt x="16474" y="5332"/>
                  </a:lnTo>
                  <a:cubicBezTo>
                    <a:pt x="16528" y="5345"/>
                    <a:pt x="16581" y="5358"/>
                    <a:pt x="16635" y="5358"/>
                  </a:cubicBezTo>
                  <a:cubicBezTo>
                    <a:pt x="16581" y="5332"/>
                    <a:pt x="16528" y="5305"/>
                    <a:pt x="16474" y="5292"/>
                  </a:cubicBezTo>
                  <a:lnTo>
                    <a:pt x="15993" y="5131"/>
                  </a:lnTo>
                  <a:lnTo>
                    <a:pt x="14203" y="4557"/>
                  </a:lnTo>
                  <a:cubicBezTo>
                    <a:pt x="12707" y="4062"/>
                    <a:pt x="10636" y="3368"/>
                    <a:pt x="8351" y="2593"/>
                  </a:cubicBezTo>
                  <a:cubicBezTo>
                    <a:pt x="6066" y="1818"/>
                    <a:pt x="3982" y="1136"/>
                    <a:pt x="2472" y="682"/>
                  </a:cubicBezTo>
                  <a:cubicBezTo>
                    <a:pt x="1711" y="455"/>
                    <a:pt x="1096" y="268"/>
                    <a:pt x="668" y="161"/>
                  </a:cubicBezTo>
                  <a:lnTo>
                    <a:pt x="174" y="28"/>
                  </a:lnTo>
                  <a:cubicBezTo>
                    <a:pt x="107" y="14"/>
                    <a:pt x="54"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1685450" y="5248550"/>
              <a:ext cx="156000" cy="94600"/>
            </a:xfrm>
            <a:custGeom>
              <a:avLst/>
              <a:gdLst/>
              <a:ahLst/>
              <a:cxnLst/>
              <a:rect l="l" t="t" r="r" b="b"/>
              <a:pathLst>
                <a:path w="6240" h="3784" extrusionOk="0">
                  <a:moveTo>
                    <a:pt x="2988" y="1"/>
                  </a:moveTo>
                  <a:cubicBezTo>
                    <a:pt x="2646" y="1"/>
                    <a:pt x="2302" y="32"/>
                    <a:pt x="1965" y="88"/>
                  </a:cubicBezTo>
                  <a:cubicBezTo>
                    <a:pt x="1417" y="181"/>
                    <a:pt x="829" y="342"/>
                    <a:pt x="441" y="769"/>
                  </a:cubicBezTo>
                  <a:cubicBezTo>
                    <a:pt x="67" y="1183"/>
                    <a:pt x="1" y="1918"/>
                    <a:pt x="428" y="2279"/>
                  </a:cubicBezTo>
                  <a:cubicBezTo>
                    <a:pt x="695" y="2493"/>
                    <a:pt x="1056" y="2533"/>
                    <a:pt x="1390" y="2533"/>
                  </a:cubicBezTo>
                  <a:cubicBezTo>
                    <a:pt x="1707" y="2528"/>
                    <a:pt x="2039" y="2502"/>
                    <a:pt x="2363" y="2502"/>
                  </a:cubicBezTo>
                  <a:cubicBezTo>
                    <a:pt x="2872" y="2502"/>
                    <a:pt x="3363" y="2565"/>
                    <a:pt x="3755" y="2867"/>
                  </a:cubicBezTo>
                  <a:cubicBezTo>
                    <a:pt x="4129" y="3134"/>
                    <a:pt x="4383" y="3602"/>
                    <a:pt x="4824" y="3749"/>
                  </a:cubicBezTo>
                  <a:cubicBezTo>
                    <a:pt x="4902" y="3772"/>
                    <a:pt x="4982" y="3783"/>
                    <a:pt x="5061" y="3783"/>
                  </a:cubicBezTo>
                  <a:cubicBezTo>
                    <a:pt x="5428" y="3783"/>
                    <a:pt x="5786" y="3546"/>
                    <a:pt x="5973" y="3228"/>
                  </a:cubicBezTo>
                  <a:cubicBezTo>
                    <a:pt x="6187" y="2827"/>
                    <a:pt x="6240" y="2346"/>
                    <a:pt x="6106" y="1905"/>
                  </a:cubicBezTo>
                  <a:cubicBezTo>
                    <a:pt x="6000" y="1290"/>
                    <a:pt x="5612" y="756"/>
                    <a:pt x="5051" y="462"/>
                  </a:cubicBezTo>
                  <a:cubicBezTo>
                    <a:pt x="4418" y="136"/>
                    <a:pt x="3706" y="1"/>
                    <a:pt x="29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1886200" y="5009875"/>
              <a:ext cx="188075" cy="186325"/>
            </a:xfrm>
            <a:custGeom>
              <a:avLst/>
              <a:gdLst/>
              <a:ahLst/>
              <a:cxnLst/>
              <a:rect l="l" t="t" r="r" b="b"/>
              <a:pathLst>
                <a:path w="7523" h="7453" extrusionOk="0">
                  <a:moveTo>
                    <a:pt x="6008" y="0"/>
                  </a:moveTo>
                  <a:cubicBezTo>
                    <a:pt x="5593" y="0"/>
                    <a:pt x="5190" y="69"/>
                    <a:pt x="4810" y="229"/>
                  </a:cubicBezTo>
                  <a:cubicBezTo>
                    <a:pt x="3741" y="603"/>
                    <a:pt x="2753" y="1191"/>
                    <a:pt x="1898" y="1939"/>
                  </a:cubicBezTo>
                  <a:cubicBezTo>
                    <a:pt x="1176" y="2580"/>
                    <a:pt x="561" y="3369"/>
                    <a:pt x="281" y="4290"/>
                  </a:cubicBezTo>
                  <a:cubicBezTo>
                    <a:pt x="0" y="5226"/>
                    <a:pt x="121" y="6295"/>
                    <a:pt x="735" y="7043"/>
                  </a:cubicBezTo>
                  <a:lnTo>
                    <a:pt x="655" y="6936"/>
                  </a:lnTo>
                  <a:lnTo>
                    <a:pt x="655" y="6936"/>
                  </a:lnTo>
                  <a:cubicBezTo>
                    <a:pt x="933" y="7293"/>
                    <a:pt x="1367" y="7453"/>
                    <a:pt x="1856" y="7453"/>
                  </a:cubicBezTo>
                  <a:cubicBezTo>
                    <a:pt x="2189" y="7453"/>
                    <a:pt x="2548" y="7379"/>
                    <a:pt x="2900" y="7243"/>
                  </a:cubicBezTo>
                  <a:cubicBezTo>
                    <a:pt x="3768" y="6909"/>
                    <a:pt x="4423" y="6188"/>
                    <a:pt x="4997" y="5453"/>
                  </a:cubicBezTo>
                  <a:cubicBezTo>
                    <a:pt x="5705" y="4531"/>
                    <a:pt x="6347" y="3556"/>
                    <a:pt x="6908" y="2540"/>
                  </a:cubicBezTo>
                  <a:cubicBezTo>
                    <a:pt x="7229" y="1966"/>
                    <a:pt x="7522" y="1258"/>
                    <a:pt x="7215" y="670"/>
                  </a:cubicBezTo>
                  <a:cubicBezTo>
                    <a:pt x="6975" y="282"/>
                    <a:pt x="6574" y="28"/>
                    <a:pt x="6120" y="2"/>
                  </a:cubicBezTo>
                  <a:cubicBezTo>
                    <a:pt x="6082" y="1"/>
                    <a:pt x="6045" y="0"/>
                    <a:pt x="600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1759275" y="5276875"/>
              <a:ext cx="107575" cy="188325"/>
            </a:xfrm>
            <a:custGeom>
              <a:avLst/>
              <a:gdLst/>
              <a:ahLst/>
              <a:cxnLst/>
              <a:rect l="l" t="t" r="r" b="b"/>
              <a:pathLst>
                <a:path w="4303" h="7533" extrusionOk="0">
                  <a:moveTo>
                    <a:pt x="194" y="0"/>
                  </a:moveTo>
                  <a:cubicBezTo>
                    <a:pt x="131" y="0"/>
                    <a:pt x="67" y="4"/>
                    <a:pt x="0" y="10"/>
                  </a:cubicBezTo>
                  <a:cubicBezTo>
                    <a:pt x="121" y="37"/>
                    <a:pt x="254" y="64"/>
                    <a:pt x="374" y="64"/>
                  </a:cubicBezTo>
                  <a:cubicBezTo>
                    <a:pt x="708" y="117"/>
                    <a:pt x="1029" y="211"/>
                    <a:pt x="1336" y="358"/>
                  </a:cubicBezTo>
                  <a:cubicBezTo>
                    <a:pt x="1777" y="585"/>
                    <a:pt x="2165" y="905"/>
                    <a:pt x="2459" y="1306"/>
                  </a:cubicBezTo>
                  <a:cubicBezTo>
                    <a:pt x="2833" y="1787"/>
                    <a:pt x="3140" y="2322"/>
                    <a:pt x="3367" y="2896"/>
                  </a:cubicBezTo>
                  <a:cubicBezTo>
                    <a:pt x="3594" y="3471"/>
                    <a:pt x="3768" y="4059"/>
                    <a:pt x="3902" y="4660"/>
                  </a:cubicBezTo>
                  <a:cubicBezTo>
                    <a:pt x="4008" y="5141"/>
                    <a:pt x="4075" y="5635"/>
                    <a:pt x="4129" y="6143"/>
                  </a:cubicBezTo>
                  <a:cubicBezTo>
                    <a:pt x="4169" y="6544"/>
                    <a:pt x="4209" y="6891"/>
                    <a:pt x="4236" y="7158"/>
                  </a:cubicBezTo>
                  <a:cubicBezTo>
                    <a:pt x="4236" y="7279"/>
                    <a:pt x="4249" y="7412"/>
                    <a:pt x="4289" y="7532"/>
                  </a:cubicBezTo>
                  <a:cubicBezTo>
                    <a:pt x="4302" y="7412"/>
                    <a:pt x="4302" y="7279"/>
                    <a:pt x="4302" y="7158"/>
                  </a:cubicBezTo>
                  <a:cubicBezTo>
                    <a:pt x="4289" y="6918"/>
                    <a:pt x="4276" y="6570"/>
                    <a:pt x="4249" y="6130"/>
                  </a:cubicBezTo>
                  <a:cubicBezTo>
                    <a:pt x="4209" y="5635"/>
                    <a:pt x="4142" y="5127"/>
                    <a:pt x="4049" y="4633"/>
                  </a:cubicBezTo>
                  <a:cubicBezTo>
                    <a:pt x="3928" y="4019"/>
                    <a:pt x="3741" y="3417"/>
                    <a:pt x="3514" y="2843"/>
                  </a:cubicBezTo>
                  <a:cubicBezTo>
                    <a:pt x="3287" y="2255"/>
                    <a:pt x="2966" y="1720"/>
                    <a:pt x="2579" y="1226"/>
                  </a:cubicBezTo>
                  <a:cubicBezTo>
                    <a:pt x="2258" y="812"/>
                    <a:pt x="1857" y="491"/>
                    <a:pt x="1390" y="277"/>
                  </a:cubicBezTo>
                  <a:cubicBezTo>
                    <a:pt x="1069" y="131"/>
                    <a:pt x="735" y="37"/>
                    <a:pt x="388" y="10"/>
                  </a:cubicBezTo>
                  <a:cubicBezTo>
                    <a:pt x="321" y="4"/>
                    <a:pt x="257" y="0"/>
                    <a:pt x="1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1817050" y="5026275"/>
              <a:ext cx="49800" cy="419225"/>
            </a:xfrm>
            <a:custGeom>
              <a:avLst/>
              <a:gdLst/>
              <a:ahLst/>
              <a:cxnLst/>
              <a:rect l="l" t="t" r="r" b="b"/>
              <a:pathLst>
                <a:path w="1992" h="16769" extrusionOk="0">
                  <a:moveTo>
                    <a:pt x="1" y="0"/>
                  </a:moveTo>
                  <a:cubicBezTo>
                    <a:pt x="1" y="54"/>
                    <a:pt x="14" y="121"/>
                    <a:pt x="27" y="174"/>
                  </a:cubicBezTo>
                  <a:lnTo>
                    <a:pt x="148" y="655"/>
                  </a:lnTo>
                  <a:cubicBezTo>
                    <a:pt x="201" y="855"/>
                    <a:pt x="255" y="1123"/>
                    <a:pt x="321" y="1417"/>
                  </a:cubicBezTo>
                  <a:cubicBezTo>
                    <a:pt x="388" y="1697"/>
                    <a:pt x="468" y="2031"/>
                    <a:pt x="535" y="2419"/>
                  </a:cubicBezTo>
                  <a:cubicBezTo>
                    <a:pt x="856" y="3915"/>
                    <a:pt x="1190" y="5999"/>
                    <a:pt x="1444" y="8324"/>
                  </a:cubicBezTo>
                  <a:cubicBezTo>
                    <a:pt x="1697" y="10649"/>
                    <a:pt x="1831" y="12760"/>
                    <a:pt x="1871" y="14296"/>
                  </a:cubicBezTo>
                  <a:cubicBezTo>
                    <a:pt x="1898" y="15058"/>
                    <a:pt x="1898" y="15673"/>
                    <a:pt x="1898" y="16100"/>
                  </a:cubicBezTo>
                  <a:lnTo>
                    <a:pt x="1898" y="16608"/>
                  </a:lnTo>
                  <a:cubicBezTo>
                    <a:pt x="1885" y="16661"/>
                    <a:pt x="1898" y="16715"/>
                    <a:pt x="1898" y="16768"/>
                  </a:cubicBezTo>
                  <a:cubicBezTo>
                    <a:pt x="1911" y="16715"/>
                    <a:pt x="1925" y="16675"/>
                    <a:pt x="1925" y="16621"/>
                  </a:cubicBezTo>
                  <a:cubicBezTo>
                    <a:pt x="1925" y="16488"/>
                    <a:pt x="1938" y="16314"/>
                    <a:pt x="1951" y="16113"/>
                  </a:cubicBezTo>
                  <a:cubicBezTo>
                    <a:pt x="1978" y="15686"/>
                    <a:pt x="1991" y="15071"/>
                    <a:pt x="1978" y="14296"/>
                  </a:cubicBezTo>
                  <a:cubicBezTo>
                    <a:pt x="1965" y="12760"/>
                    <a:pt x="1858" y="10649"/>
                    <a:pt x="1604" y="8324"/>
                  </a:cubicBezTo>
                  <a:cubicBezTo>
                    <a:pt x="1390" y="6333"/>
                    <a:pt x="1070" y="4356"/>
                    <a:pt x="642" y="2405"/>
                  </a:cubicBezTo>
                  <a:cubicBezTo>
                    <a:pt x="575" y="2031"/>
                    <a:pt x="482" y="1697"/>
                    <a:pt x="401" y="1403"/>
                  </a:cubicBezTo>
                  <a:cubicBezTo>
                    <a:pt x="335" y="1109"/>
                    <a:pt x="255" y="842"/>
                    <a:pt x="201" y="642"/>
                  </a:cubicBezTo>
                  <a:cubicBezTo>
                    <a:pt x="148" y="455"/>
                    <a:pt x="94" y="294"/>
                    <a:pt x="67" y="174"/>
                  </a:cubicBezTo>
                  <a:cubicBezTo>
                    <a:pt x="54" y="107"/>
                    <a:pt x="27" y="54"/>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1864150" y="5057325"/>
              <a:ext cx="137650" cy="285950"/>
            </a:xfrm>
            <a:custGeom>
              <a:avLst/>
              <a:gdLst/>
              <a:ahLst/>
              <a:cxnLst/>
              <a:rect l="l" t="t" r="r" b="b"/>
              <a:pathLst>
                <a:path w="5506" h="11438" extrusionOk="0">
                  <a:moveTo>
                    <a:pt x="5492" y="1"/>
                  </a:moveTo>
                  <a:lnTo>
                    <a:pt x="5492" y="1"/>
                  </a:lnTo>
                  <a:cubicBezTo>
                    <a:pt x="5331" y="81"/>
                    <a:pt x="5185" y="175"/>
                    <a:pt x="5051" y="281"/>
                  </a:cubicBezTo>
                  <a:lnTo>
                    <a:pt x="4824" y="442"/>
                  </a:lnTo>
                  <a:cubicBezTo>
                    <a:pt x="4744" y="495"/>
                    <a:pt x="4663" y="575"/>
                    <a:pt x="4570" y="656"/>
                  </a:cubicBezTo>
                  <a:cubicBezTo>
                    <a:pt x="4369" y="816"/>
                    <a:pt x="4169" y="1003"/>
                    <a:pt x="3982" y="1203"/>
                  </a:cubicBezTo>
                  <a:cubicBezTo>
                    <a:pt x="2927" y="2326"/>
                    <a:pt x="2071" y="3648"/>
                    <a:pt x="1484" y="5091"/>
                  </a:cubicBezTo>
                  <a:cubicBezTo>
                    <a:pt x="869" y="6508"/>
                    <a:pt x="428" y="8004"/>
                    <a:pt x="174" y="9527"/>
                  </a:cubicBezTo>
                  <a:cubicBezTo>
                    <a:pt x="67" y="10115"/>
                    <a:pt x="27" y="10596"/>
                    <a:pt x="14" y="10930"/>
                  </a:cubicBezTo>
                  <a:cubicBezTo>
                    <a:pt x="1" y="11104"/>
                    <a:pt x="1" y="11277"/>
                    <a:pt x="14" y="11438"/>
                  </a:cubicBezTo>
                  <a:cubicBezTo>
                    <a:pt x="41" y="11277"/>
                    <a:pt x="67" y="11104"/>
                    <a:pt x="81" y="10930"/>
                  </a:cubicBezTo>
                  <a:cubicBezTo>
                    <a:pt x="121" y="10609"/>
                    <a:pt x="174" y="10128"/>
                    <a:pt x="294" y="9554"/>
                  </a:cubicBezTo>
                  <a:cubicBezTo>
                    <a:pt x="401" y="8966"/>
                    <a:pt x="548" y="8285"/>
                    <a:pt x="775" y="7536"/>
                  </a:cubicBezTo>
                  <a:cubicBezTo>
                    <a:pt x="1003" y="6721"/>
                    <a:pt x="1297" y="5920"/>
                    <a:pt x="1631" y="5145"/>
                  </a:cubicBezTo>
                  <a:cubicBezTo>
                    <a:pt x="2218" y="3729"/>
                    <a:pt x="3033" y="2419"/>
                    <a:pt x="4062" y="1270"/>
                  </a:cubicBezTo>
                  <a:cubicBezTo>
                    <a:pt x="4877" y="415"/>
                    <a:pt x="5505" y="41"/>
                    <a:pt x="54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6" name="Picture 335"/>
          <p:cNvPicPr>
            <a:picLocks noChangeAspect="1"/>
          </p:cNvPicPr>
          <p:nvPr/>
        </p:nvPicPr>
        <p:blipFill>
          <a:blip r:embed="rId3"/>
          <a:stretch>
            <a:fillRect/>
          </a:stretch>
        </p:blipFill>
        <p:spPr>
          <a:xfrm>
            <a:off x="2049225" y="1146195"/>
            <a:ext cx="6509867" cy="3626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4"/>
          <p:cNvSpPr/>
          <p:nvPr/>
        </p:nvSpPr>
        <p:spPr>
          <a:xfrm>
            <a:off x="-913771" y="4545450"/>
            <a:ext cx="7250017" cy="6725"/>
          </a:xfrm>
          <a:custGeom>
            <a:avLst/>
            <a:gdLst/>
            <a:ahLst/>
            <a:cxnLst/>
            <a:rect l="l" t="t" r="r" b="b"/>
            <a:pathLst>
              <a:path w="203738" h="269" extrusionOk="0">
                <a:moveTo>
                  <a:pt x="101888" y="1"/>
                </a:moveTo>
                <a:cubicBezTo>
                  <a:pt x="45590" y="1"/>
                  <a:pt x="1" y="77"/>
                  <a:pt x="1" y="115"/>
                </a:cubicBezTo>
                <a:cubicBezTo>
                  <a:pt x="1" y="192"/>
                  <a:pt x="45628" y="268"/>
                  <a:pt x="101888" y="268"/>
                </a:cubicBezTo>
                <a:cubicBezTo>
                  <a:pt x="158148" y="268"/>
                  <a:pt x="203737" y="192"/>
                  <a:pt x="203737" y="115"/>
                </a:cubicBezTo>
                <a:cubicBezTo>
                  <a:pt x="203737" y="77"/>
                  <a:pt x="158148" y="1"/>
                  <a:pt x="101888" y="1"/>
                </a:cubicBezTo>
                <a:close/>
              </a:path>
            </a:pathLst>
          </a:custGeom>
          <a:solidFill>
            <a:srgbClr val="A4C1FF">
              <a:alpha val="86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6" name="Google Shape;1396;p34"/>
          <p:cNvGrpSpPr/>
          <p:nvPr/>
        </p:nvGrpSpPr>
        <p:grpSpPr>
          <a:xfrm>
            <a:off x="424353" y="2318575"/>
            <a:ext cx="1065884" cy="1783600"/>
            <a:chOff x="505900" y="2409650"/>
            <a:chExt cx="1311050" cy="2193850"/>
          </a:xfrm>
        </p:grpSpPr>
        <p:sp>
          <p:nvSpPr>
            <p:cNvPr id="1397" name="Google Shape;1397;p34"/>
            <p:cNvSpPr/>
            <p:nvPr/>
          </p:nvSpPr>
          <p:spPr>
            <a:xfrm>
              <a:off x="589050" y="2465750"/>
              <a:ext cx="1146725" cy="2059925"/>
            </a:xfrm>
            <a:custGeom>
              <a:avLst/>
              <a:gdLst/>
              <a:ahLst/>
              <a:cxnLst/>
              <a:rect l="l" t="t" r="r" b="b"/>
              <a:pathLst>
                <a:path w="45869" h="82397" extrusionOk="0">
                  <a:moveTo>
                    <a:pt x="1" y="1"/>
                  </a:moveTo>
                  <a:lnTo>
                    <a:pt x="1" y="82396"/>
                  </a:lnTo>
                  <a:lnTo>
                    <a:pt x="45868" y="82396"/>
                  </a:lnTo>
                  <a:lnTo>
                    <a:pt x="45868"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634825" y="2525550"/>
              <a:ext cx="1043150" cy="1938675"/>
            </a:xfrm>
            <a:custGeom>
              <a:avLst/>
              <a:gdLst/>
              <a:ahLst/>
              <a:cxnLst/>
              <a:rect l="l" t="t" r="r" b="b"/>
              <a:pathLst>
                <a:path w="41726" h="77547" extrusionOk="0">
                  <a:moveTo>
                    <a:pt x="0" y="0"/>
                  </a:moveTo>
                  <a:lnTo>
                    <a:pt x="0" y="77546"/>
                  </a:lnTo>
                  <a:lnTo>
                    <a:pt x="41726" y="77546"/>
                  </a:lnTo>
                  <a:lnTo>
                    <a:pt x="417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634825" y="3083350"/>
              <a:ext cx="1065875" cy="20400"/>
            </a:xfrm>
            <a:custGeom>
              <a:avLst/>
              <a:gdLst/>
              <a:ahLst/>
              <a:cxnLst/>
              <a:rect l="l" t="t" r="r" b="b"/>
              <a:pathLst>
                <a:path w="42635" h="816" extrusionOk="0">
                  <a:moveTo>
                    <a:pt x="0" y="1"/>
                  </a:moveTo>
                  <a:lnTo>
                    <a:pt x="0" y="816"/>
                  </a:lnTo>
                  <a:lnTo>
                    <a:pt x="42635" y="816"/>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634825" y="3544975"/>
              <a:ext cx="1065875" cy="20725"/>
            </a:xfrm>
            <a:custGeom>
              <a:avLst/>
              <a:gdLst/>
              <a:ahLst/>
              <a:cxnLst/>
              <a:rect l="l" t="t" r="r" b="b"/>
              <a:pathLst>
                <a:path w="42635" h="829" extrusionOk="0">
                  <a:moveTo>
                    <a:pt x="0" y="0"/>
                  </a:moveTo>
                  <a:lnTo>
                    <a:pt x="0" y="829"/>
                  </a:lnTo>
                  <a:lnTo>
                    <a:pt x="42635" y="829"/>
                  </a:lnTo>
                  <a:lnTo>
                    <a:pt x="42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634825" y="4006575"/>
              <a:ext cx="1065875" cy="20750"/>
            </a:xfrm>
            <a:custGeom>
              <a:avLst/>
              <a:gdLst/>
              <a:ahLst/>
              <a:cxnLst/>
              <a:rect l="l" t="t" r="r" b="b"/>
              <a:pathLst>
                <a:path w="42635" h="830" extrusionOk="0">
                  <a:moveTo>
                    <a:pt x="0" y="1"/>
                  </a:moveTo>
                  <a:lnTo>
                    <a:pt x="0" y="829"/>
                  </a:lnTo>
                  <a:lnTo>
                    <a:pt x="42635" y="829"/>
                  </a:lnTo>
                  <a:lnTo>
                    <a:pt x="42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1129850" y="3093375"/>
              <a:ext cx="52800" cy="1425950"/>
            </a:xfrm>
            <a:custGeom>
              <a:avLst/>
              <a:gdLst/>
              <a:ahLst/>
              <a:cxnLst/>
              <a:rect l="l" t="t" r="r" b="b"/>
              <a:pathLst>
                <a:path w="2112" h="57038" extrusionOk="0">
                  <a:moveTo>
                    <a:pt x="0" y="1"/>
                  </a:moveTo>
                  <a:lnTo>
                    <a:pt x="0" y="57038"/>
                  </a:lnTo>
                  <a:lnTo>
                    <a:pt x="2111" y="57038"/>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a:off x="835575" y="2525550"/>
              <a:ext cx="24075" cy="568175"/>
            </a:xfrm>
            <a:custGeom>
              <a:avLst/>
              <a:gdLst/>
              <a:ahLst/>
              <a:cxnLst/>
              <a:rect l="l" t="t" r="r" b="b"/>
              <a:pathLst>
                <a:path w="963"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04165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247425" y="2525550"/>
              <a:ext cx="24050" cy="568175"/>
            </a:xfrm>
            <a:custGeom>
              <a:avLst/>
              <a:gdLst/>
              <a:ahLst/>
              <a:cxnLst/>
              <a:rect l="l" t="t" r="r" b="b"/>
              <a:pathLst>
                <a:path w="962" h="22727" extrusionOk="0">
                  <a:moveTo>
                    <a:pt x="0" y="0"/>
                  </a:moveTo>
                  <a:lnTo>
                    <a:pt x="0" y="22727"/>
                  </a:lnTo>
                  <a:lnTo>
                    <a:pt x="962" y="22727"/>
                  </a:lnTo>
                  <a:lnTo>
                    <a:pt x="9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453500" y="2525550"/>
              <a:ext cx="23750" cy="568175"/>
            </a:xfrm>
            <a:custGeom>
              <a:avLst/>
              <a:gdLst/>
              <a:ahLst/>
              <a:cxnLst/>
              <a:rect l="l" t="t" r="r" b="b"/>
              <a:pathLst>
                <a:path w="950" h="22727" extrusionOk="0">
                  <a:moveTo>
                    <a:pt x="1" y="0"/>
                  </a:moveTo>
                  <a:lnTo>
                    <a:pt x="1" y="22727"/>
                  </a:lnTo>
                  <a:lnTo>
                    <a:pt x="949" y="22727"/>
                  </a:lnTo>
                  <a:lnTo>
                    <a:pt x="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540300" y="2409650"/>
              <a:ext cx="1243900" cy="56125"/>
            </a:xfrm>
            <a:custGeom>
              <a:avLst/>
              <a:gdLst/>
              <a:ahLst/>
              <a:cxnLst/>
              <a:rect l="l" t="t" r="r" b="b"/>
              <a:pathLst>
                <a:path w="49756" h="2245" extrusionOk="0">
                  <a:moveTo>
                    <a:pt x="0" y="0"/>
                  </a:moveTo>
                  <a:lnTo>
                    <a:pt x="0" y="2245"/>
                  </a:lnTo>
                  <a:lnTo>
                    <a:pt x="49756" y="2245"/>
                  </a:lnTo>
                  <a:lnTo>
                    <a:pt x="49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505900" y="4551025"/>
              <a:ext cx="1311050" cy="52475"/>
            </a:xfrm>
            <a:custGeom>
              <a:avLst/>
              <a:gdLst/>
              <a:ahLst/>
              <a:cxnLst/>
              <a:rect l="l" t="t" r="r" b="b"/>
              <a:pathLst>
                <a:path w="52442" h="2099" extrusionOk="0">
                  <a:moveTo>
                    <a:pt x="0" y="1"/>
                  </a:moveTo>
                  <a:lnTo>
                    <a:pt x="0" y="2099"/>
                  </a:lnTo>
                  <a:lnTo>
                    <a:pt x="52441" y="2099"/>
                  </a:lnTo>
                  <a:lnTo>
                    <a:pt x="52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505900" y="4525650"/>
              <a:ext cx="1311050" cy="25400"/>
            </a:xfrm>
            <a:custGeom>
              <a:avLst/>
              <a:gdLst/>
              <a:ahLst/>
              <a:cxnLst/>
              <a:rect l="l" t="t" r="r" b="b"/>
              <a:pathLst>
                <a:path w="52442" h="1016" extrusionOk="0">
                  <a:moveTo>
                    <a:pt x="3327" y="0"/>
                  </a:moveTo>
                  <a:lnTo>
                    <a:pt x="0" y="1016"/>
                  </a:lnTo>
                  <a:lnTo>
                    <a:pt x="52441" y="1016"/>
                  </a:lnTo>
                  <a:lnTo>
                    <a:pt x="49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0" name="Google Shape;1410;p34"/>
          <p:cNvSpPr txBox="1">
            <a:spLocks noGrp="1"/>
          </p:cNvSpPr>
          <p:nvPr>
            <p:ph type="title"/>
          </p:nvPr>
        </p:nvSpPr>
        <p:spPr>
          <a:xfrm flipH="1">
            <a:off x="-616813" y="-690819"/>
            <a:ext cx="3904800" cy="293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smtClean="0"/>
              <a:t>MEDIA PLAYER</a:t>
            </a:r>
            <a:endParaRPr sz="4400" dirty="0"/>
          </a:p>
        </p:txBody>
      </p:sp>
      <p:grpSp>
        <p:nvGrpSpPr>
          <p:cNvPr id="1411" name="Google Shape;1411;p34"/>
          <p:cNvGrpSpPr/>
          <p:nvPr/>
        </p:nvGrpSpPr>
        <p:grpSpPr>
          <a:xfrm>
            <a:off x="-193413" y="1320581"/>
            <a:ext cx="2273700" cy="1135700"/>
            <a:chOff x="1023750" y="367025"/>
            <a:chExt cx="2273700" cy="1135700"/>
          </a:xfrm>
        </p:grpSpPr>
        <p:sp>
          <p:nvSpPr>
            <p:cNvPr id="1412" name="Google Shape;1412;p34"/>
            <p:cNvSpPr/>
            <p:nvPr/>
          </p:nvSpPr>
          <p:spPr>
            <a:xfrm>
              <a:off x="1912250" y="924850"/>
              <a:ext cx="613275" cy="399175"/>
            </a:xfrm>
            <a:custGeom>
              <a:avLst/>
              <a:gdLst/>
              <a:ahLst/>
              <a:cxnLst/>
              <a:rect l="l" t="t" r="r" b="b"/>
              <a:pathLst>
                <a:path w="24531" h="15967" extrusionOk="0">
                  <a:moveTo>
                    <a:pt x="23676" y="1"/>
                  </a:moveTo>
                  <a:lnTo>
                    <a:pt x="0" y="1390"/>
                  </a:lnTo>
                  <a:lnTo>
                    <a:pt x="856" y="15967"/>
                  </a:lnTo>
                  <a:lnTo>
                    <a:pt x="24531" y="14564"/>
                  </a:lnTo>
                  <a:lnTo>
                    <a:pt x="23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1923275" y="1106725"/>
              <a:ext cx="591575" cy="35425"/>
            </a:xfrm>
            <a:custGeom>
              <a:avLst/>
              <a:gdLst/>
              <a:ahLst/>
              <a:cxnLst/>
              <a:rect l="l" t="t" r="r" b="b"/>
              <a:pathLst>
                <a:path w="23663" h="1417" extrusionOk="0">
                  <a:moveTo>
                    <a:pt x="23557" y="1"/>
                  </a:moveTo>
                  <a:cubicBezTo>
                    <a:pt x="22781" y="1"/>
                    <a:pt x="17820" y="266"/>
                    <a:pt x="11825" y="622"/>
                  </a:cubicBezTo>
                  <a:cubicBezTo>
                    <a:pt x="5291" y="1009"/>
                    <a:pt x="0" y="1357"/>
                    <a:pt x="0" y="1410"/>
                  </a:cubicBezTo>
                  <a:cubicBezTo>
                    <a:pt x="0" y="1415"/>
                    <a:pt x="36" y="1417"/>
                    <a:pt x="106" y="1417"/>
                  </a:cubicBezTo>
                  <a:cubicBezTo>
                    <a:pt x="882" y="1417"/>
                    <a:pt x="5842" y="1151"/>
                    <a:pt x="11838" y="796"/>
                  </a:cubicBezTo>
                  <a:cubicBezTo>
                    <a:pt x="18371" y="408"/>
                    <a:pt x="23662" y="47"/>
                    <a:pt x="23662" y="7"/>
                  </a:cubicBezTo>
                  <a:cubicBezTo>
                    <a:pt x="23662" y="3"/>
                    <a:pt x="23626" y="1"/>
                    <a:pt x="235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2197825" y="1211100"/>
              <a:ext cx="81875" cy="96900"/>
            </a:xfrm>
            <a:custGeom>
              <a:avLst/>
              <a:gdLst/>
              <a:ahLst/>
              <a:cxnLst/>
              <a:rect l="l" t="t" r="r" b="b"/>
              <a:pathLst>
                <a:path w="3275" h="3876" extrusionOk="0">
                  <a:moveTo>
                    <a:pt x="2847" y="1"/>
                  </a:moveTo>
                  <a:lnTo>
                    <a:pt x="1" y="402"/>
                  </a:lnTo>
                  <a:lnTo>
                    <a:pt x="375" y="3875"/>
                  </a:lnTo>
                  <a:lnTo>
                    <a:pt x="3274" y="3702"/>
                  </a:lnTo>
                  <a:lnTo>
                    <a:pt x="28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2181475" y="939550"/>
              <a:ext cx="81850" cy="96550"/>
            </a:xfrm>
            <a:custGeom>
              <a:avLst/>
              <a:gdLst/>
              <a:ahLst/>
              <a:cxnLst/>
              <a:rect l="l" t="t" r="r" b="b"/>
              <a:pathLst>
                <a:path w="3274" h="3862" extrusionOk="0">
                  <a:moveTo>
                    <a:pt x="2900" y="1"/>
                  </a:moveTo>
                  <a:lnTo>
                    <a:pt x="0" y="174"/>
                  </a:lnTo>
                  <a:lnTo>
                    <a:pt x="428" y="3862"/>
                  </a:lnTo>
                  <a:lnTo>
                    <a:pt x="3274" y="3461"/>
                  </a:lnTo>
                  <a:lnTo>
                    <a:pt x="290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a:off x="1974700" y="1207100"/>
              <a:ext cx="76200" cy="76175"/>
            </a:xfrm>
            <a:custGeom>
              <a:avLst/>
              <a:gdLst/>
              <a:ahLst/>
              <a:cxnLst/>
              <a:rect l="l" t="t" r="r" b="b"/>
              <a:pathLst>
                <a:path w="3048" h="3047" extrusionOk="0">
                  <a:moveTo>
                    <a:pt x="2873" y="1"/>
                  </a:moveTo>
                  <a:lnTo>
                    <a:pt x="1" y="161"/>
                  </a:lnTo>
                  <a:lnTo>
                    <a:pt x="161" y="3047"/>
                  </a:lnTo>
                  <a:lnTo>
                    <a:pt x="3047" y="2873"/>
                  </a:lnTo>
                  <a:lnTo>
                    <a:pt x="28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1988400" y="1215450"/>
              <a:ext cx="46800" cy="60150"/>
            </a:xfrm>
            <a:custGeom>
              <a:avLst/>
              <a:gdLst/>
              <a:ahLst/>
              <a:cxnLst/>
              <a:rect l="l" t="t" r="r" b="b"/>
              <a:pathLst>
                <a:path w="1872" h="2406" extrusionOk="0">
                  <a:moveTo>
                    <a:pt x="1430" y="1"/>
                  </a:moveTo>
                  <a:lnTo>
                    <a:pt x="335" y="54"/>
                  </a:lnTo>
                  <a:lnTo>
                    <a:pt x="281" y="54"/>
                  </a:lnTo>
                  <a:lnTo>
                    <a:pt x="268" y="107"/>
                  </a:lnTo>
                  <a:cubicBezTo>
                    <a:pt x="241" y="188"/>
                    <a:pt x="201" y="281"/>
                    <a:pt x="161" y="375"/>
                  </a:cubicBezTo>
                  <a:cubicBezTo>
                    <a:pt x="22" y="817"/>
                    <a:pt x="362" y="1260"/>
                    <a:pt x="806" y="1261"/>
                  </a:cubicBezTo>
                  <a:lnTo>
                    <a:pt x="806" y="1261"/>
                  </a:lnTo>
                  <a:cubicBezTo>
                    <a:pt x="819" y="1524"/>
                    <a:pt x="839" y="1785"/>
                    <a:pt x="852" y="2031"/>
                  </a:cubicBezTo>
                  <a:lnTo>
                    <a:pt x="852" y="2031"/>
                  </a:lnTo>
                  <a:cubicBezTo>
                    <a:pt x="602" y="2037"/>
                    <a:pt x="365" y="2128"/>
                    <a:pt x="161" y="2272"/>
                  </a:cubicBezTo>
                  <a:lnTo>
                    <a:pt x="1" y="2405"/>
                  </a:lnTo>
                  <a:lnTo>
                    <a:pt x="215" y="2392"/>
                  </a:lnTo>
                  <a:cubicBezTo>
                    <a:pt x="722" y="2352"/>
                    <a:pt x="1136" y="2325"/>
                    <a:pt x="1417" y="2299"/>
                  </a:cubicBezTo>
                  <a:cubicBezTo>
                    <a:pt x="1577" y="2285"/>
                    <a:pt x="1724" y="2272"/>
                    <a:pt x="1871" y="2232"/>
                  </a:cubicBezTo>
                  <a:cubicBezTo>
                    <a:pt x="1785" y="2216"/>
                    <a:pt x="1694" y="2210"/>
                    <a:pt x="1605" y="2210"/>
                  </a:cubicBezTo>
                  <a:cubicBezTo>
                    <a:pt x="1541" y="2210"/>
                    <a:pt x="1478" y="2213"/>
                    <a:pt x="1417" y="2218"/>
                  </a:cubicBezTo>
                  <a:cubicBezTo>
                    <a:pt x="1190" y="2229"/>
                    <a:pt x="874" y="2240"/>
                    <a:pt x="485" y="2251"/>
                  </a:cubicBezTo>
                  <a:lnTo>
                    <a:pt x="485" y="2251"/>
                  </a:lnTo>
                  <a:cubicBezTo>
                    <a:pt x="610" y="2201"/>
                    <a:pt x="742" y="2177"/>
                    <a:pt x="876" y="2177"/>
                  </a:cubicBezTo>
                  <a:cubicBezTo>
                    <a:pt x="896" y="2177"/>
                    <a:pt x="916" y="2177"/>
                    <a:pt x="936" y="2178"/>
                  </a:cubicBezTo>
                  <a:lnTo>
                    <a:pt x="1016" y="2178"/>
                  </a:lnTo>
                  <a:lnTo>
                    <a:pt x="1016" y="2098"/>
                  </a:lnTo>
                  <a:cubicBezTo>
                    <a:pt x="1003" y="1804"/>
                    <a:pt x="989" y="1497"/>
                    <a:pt x="976" y="1163"/>
                  </a:cubicBezTo>
                  <a:lnTo>
                    <a:pt x="976" y="1069"/>
                  </a:lnTo>
                  <a:lnTo>
                    <a:pt x="883" y="1083"/>
                  </a:lnTo>
                  <a:cubicBezTo>
                    <a:pt x="863" y="1085"/>
                    <a:pt x="844" y="1086"/>
                    <a:pt x="826" y="1086"/>
                  </a:cubicBezTo>
                  <a:cubicBezTo>
                    <a:pt x="492" y="1086"/>
                    <a:pt x="234" y="756"/>
                    <a:pt x="335" y="415"/>
                  </a:cubicBezTo>
                  <a:cubicBezTo>
                    <a:pt x="367" y="351"/>
                    <a:pt x="390" y="278"/>
                    <a:pt x="419" y="211"/>
                  </a:cubicBezTo>
                  <a:lnTo>
                    <a:pt x="419" y="211"/>
                  </a:lnTo>
                  <a:lnTo>
                    <a:pt x="1407" y="151"/>
                  </a:lnTo>
                  <a:lnTo>
                    <a:pt x="1407" y="151"/>
                  </a:lnTo>
                  <a:lnTo>
                    <a:pt x="1537" y="335"/>
                  </a:lnTo>
                  <a:cubicBezTo>
                    <a:pt x="1617" y="495"/>
                    <a:pt x="1604" y="695"/>
                    <a:pt x="1497" y="856"/>
                  </a:cubicBezTo>
                  <a:cubicBezTo>
                    <a:pt x="1404" y="989"/>
                    <a:pt x="1243" y="1083"/>
                    <a:pt x="1070" y="1096"/>
                  </a:cubicBezTo>
                  <a:lnTo>
                    <a:pt x="1003" y="1096"/>
                  </a:lnTo>
                  <a:lnTo>
                    <a:pt x="1003" y="1163"/>
                  </a:lnTo>
                  <a:cubicBezTo>
                    <a:pt x="1030" y="1510"/>
                    <a:pt x="1056" y="1818"/>
                    <a:pt x="1083" y="2098"/>
                  </a:cubicBezTo>
                  <a:lnTo>
                    <a:pt x="1083" y="2152"/>
                  </a:lnTo>
                  <a:lnTo>
                    <a:pt x="1136" y="2138"/>
                  </a:lnTo>
                  <a:cubicBezTo>
                    <a:pt x="1205" y="2122"/>
                    <a:pt x="1275" y="2115"/>
                    <a:pt x="1347" y="2115"/>
                  </a:cubicBezTo>
                  <a:cubicBezTo>
                    <a:pt x="1458" y="2115"/>
                    <a:pt x="1571" y="2133"/>
                    <a:pt x="1684" y="2165"/>
                  </a:cubicBezTo>
                  <a:cubicBezTo>
                    <a:pt x="1738" y="2192"/>
                    <a:pt x="1804" y="2205"/>
                    <a:pt x="1871" y="2218"/>
                  </a:cubicBezTo>
                  <a:cubicBezTo>
                    <a:pt x="1818" y="2178"/>
                    <a:pt x="1751" y="2138"/>
                    <a:pt x="1684" y="2112"/>
                  </a:cubicBezTo>
                  <a:cubicBezTo>
                    <a:pt x="1545" y="2062"/>
                    <a:pt x="1399" y="2035"/>
                    <a:pt x="1251" y="2035"/>
                  </a:cubicBezTo>
                  <a:cubicBezTo>
                    <a:pt x="1218" y="2035"/>
                    <a:pt x="1184" y="2036"/>
                    <a:pt x="1150" y="2039"/>
                  </a:cubicBezTo>
                  <a:lnTo>
                    <a:pt x="1150" y="2039"/>
                  </a:lnTo>
                  <a:cubicBezTo>
                    <a:pt x="1148" y="1798"/>
                    <a:pt x="1137" y="1516"/>
                    <a:pt x="1125" y="1213"/>
                  </a:cubicBezTo>
                  <a:lnTo>
                    <a:pt x="1125" y="1213"/>
                  </a:lnTo>
                  <a:cubicBezTo>
                    <a:pt x="1580" y="1167"/>
                    <a:pt x="1860" y="674"/>
                    <a:pt x="1644" y="254"/>
                  </a:cubicBezTo>
                  <a:lnTo>
                    <a:pt x="1497" y="27"/>
                  </a:lnTo>
                  <a:lnTo>
                    <a:pt x="14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a:off x="1755250" y="890775"/>
              <a:ext cx="112300" cy="93325"/>
            </a:xfrm>
            <a:custGeom>
              <a:avLst/>
              <a:gdLst/>
              <a:ahLst/>
              <a:cxnLst/>
              <a:rect l="l" t="t" r="r" b="b"/>
              <a:pathLst>
                <a:path w="4492" h="3733" extrusionOk="0">
                  <a:moveTo>
                    <a:pt x="2414" y="0"/>
                  </a:moveTo>
                  <a:cubicBezTo>
                    <a:pt x="2288" y="0"/>
                    <a:pt x="2160" y="14"/>
                    <a:pt x="2032" y="41"/>
                  </a:cubicBezTo>
                  <a:cubicBezTo>
                    <a:pt x="402" y="375"/>
                    <a:pt x="1" y="2513"/>
                    <a:pt x="1390" y="3421"/>
                  </a:cubicBezTo>
                  <a:cubicBezTo>
                    <a:pt x="1719" y="3636"/>
                    <a:pt x="2070" y="3732"/>
                    <a:pt x="2409" y="3732"/>
                  </a:cubicBezTo>
                  <a:cubicBezTo>
                    <a:pt x="3508" y="3732"/>
                    <a:pt x="4491" y="2729"/>
                    <a:pt x="4236" y="1484"/>
                  </a:cubicBezTo>
                  <a:cubicBezTo>
                    <a:pt x="4050" y="610"/>
                    <a:pt x="3274" y="0"/>
                    <a:pt x="24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a:off x="1803025" y="960250"/>
              <a:ext cx="115250" cy="231175"/>
            </a:xfrm>
            <a:custGeom>
              <a:avLst/>
              <a:gdLst/>
              <a:ahLst/>
              <a:cxnLst/>
              <a:rect l="l" t="t" r="r" b="b"/>
              <a:pathLst>
                <a:path w="4610" h="9247" extrusionOk="0">
                  <a:moveTo>
                    <a:pt x="1604" y="1"/>
                  </a:moveTo>
                  <a:lnTo>
                    <a:pt x="1" y="589"/>
                  </a:lnTo>
                  <a:lnTo>
                    <a:pt x="2967" y="9247"/>
                  </a:lnTo>
                  <a:lnTo>
                    <a:pt x="4610" y="8645"/>
                  </a:lnTo>
                  <a:lnTo>
                    <a:pt x="16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a:off x="1855125" y="1159050"/>
              <a:ext cx="104700" cy="86775"/>
            </a:xfrm>
            <a:custGeom>
              <a:avLst/>
              <a:gdLst/>
              <a:ahLst/>
              <a:cxnLst/>
              <a:rect l="l" t="t" r="r" b="b"/>
              <a:pathLst>
                <a:path w="4188" h="3471" extrusionOk="0">
                  <a:moveTo>
                    <a:pt x="2247" y="0"/>
                  </a:moveTo>
                  <a:cubicBezTo>
                    <a:pt x="2127" y="0"/>
                    <a:pt x="2006" y="13"/>
                    <a:pt x="1885" y="39"/>
                  </a:cubicBezTo>
                  <a:cubicBezTo>
                    <a:pt x="375" y="346"/>
                    <a:pt x="1" y="2337"/>
                    <a:pt x="1297" y="3178"/>
                  </a:cubicBezTo>
                  <a:cubicBezTo>
                    <a:pt x="1603" y="3380"/>
                    <a:pt x="1930" y="3471"/>
                    <a:pt x="2247" y="3471"/>
                  </a:cubicBezTo>
                  <a:cubicBezTo>
                    <a:pt x="3271" y="3471"/>
                    <a:pt x="4187" y="2528"/>
                    <a:pt x="3942" y="1375"/>
                  </a:cubicBezTo>
                  <a:cubicBezTo>
                    <a:pt x="3768" y="561"/>
                    <a:pt x="3047" y="0"/>
                    <a:pt x="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a:off x="1908250" y="1222125"/>
              <a:ext cx="25400" cy="82875"/>
            </a:xfrm>
            <a:custGeom>
              <a:avLst/>
              <a:gdLst/>
              <a:ahLst/>
              <a:cxnLst/>
              <a:rect l="l" t="t" r="r" b="b"/>
              <a:pathLst>
                <a:path w="1016" h="3315" extrusionOk="0">
                  <a:moveTo>
                    <a:pt x="829" y="1"/>
                  </a:moveTo>
                  <a:lnTo>
                    <a:pt x="0" y="54"/>
                  </a:lnTo>
                  <a:lnTo>
                    <a:pt x="187" y="3314"/>
                  </a:lnTo>
                  <a:lnTo>
                    <a:pt x="1016" y="3261"/>
                  </a:lnTo>
                  <a:lnTo>
                    <a:pt x="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a:off x="1912925" y="1296625"/>
              <a:ext cx="79525" cy="32075"/>
            </a:xfrm>
            <a:custGeom>
              <a:avLst/>
              <a:gdLst/>
              <a:ahLst/>
              <a:cxnLst/>
              <a:rect l="l" t="t" r="r" b="b"/>
              <a:pathLst>
                <a:path w="3181" h="1283" extrusionOk="0">
                  <a:moveTo>
                    <a:pt x="3113" y="0"/>
                  </a:moveTo>
                  <a:lnTo>
                    <a:pt x="0" y="174"/>
                  </a:lnTo>
                  <a:lnTo>
                    <a:pt x="54" y="1283"/>
                  </a:lnTo>
                  <a:lnTo>
                    <a:pt x="3180" y="1096"/>
                  </a:lnTo>
                  <a:lnTo>
                    <a:pt x="3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a:off x="1791675" y="683575"/>
              <a:ext cx="132300" cy="275525"/>
            </a:xfrm>
            <a:custGeom>
              <a:avLst/>
              <a:gdLst/>
              <a:ahLst/>
              <a:cxnLst/>
              <a:rect l="l" t="t" r="r" b="b"/>
              <a:pathLst>
                <a:path w="5292" h="11021" extrusionOk="0">
                  <a:moveTo>
                    <a:pt x="4368" y="1"/>
                  </a:moveTo>
                  <a:cubicBezTo>
                    <a:pt x="4024" y="1"/>
                    <a:pt x="3695" y="214"/>
                    <a:pt x="3568" y="553"/>
                  </a:cubicBezTo>
                  <a:lnTo>
                    <a:pt x="161" y="9906"/>
                  </a:lnTo>
                  <a:cubicBezTo>
                    <a:pt x="0" y="10333"/>
                    <a:pt x="227" y="10814"/>
                    <a:pt x="655" y="10974"/>
                  </a:cubicBezTo>
                  <a:cubicBezTo>
                    <a:pt x="748" y="11006"/>
                    <a:pt x="843" y="11021"/>
                    <a:pt x="936" y="11021"/>
                  </a:cubicBezTo>
                  <a:cubicBezTo>
                    <a:pt x="1280" y="11021"/>
                    <a:pt x="1597" y="10814"/>
                    <a:pt x="1724" y="10467"/>
                  </a:cubicBezTo>
                  <a:lnTo>
                    <a:pt x="5144" y="1114"/>
                  </a:lnTo>
                  <a:cubicBezTo>
                    <a:pt x="5291" y="687"/>
                    <a:pt x="5077" y="206"/>
                    <a:pt x="4636" y="45"/>
                  </a:cubicBezTo>
                  <a:cubicBezTo>
                    <a:pt x="4548" y="15"/>
                    <a:pt x="4458" y="1"/>
                    <a:pt x="4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a:off x="2530525" y="442725"/>
              <a:ext cx="292275" cy="45100"/>
            </a:xfrm>
            <a:custGeom>
              <a:avLst/>
              <a:gdLst/>
              <a:ahLst/>
              <a:cxnLst/>
              <a:rect l="l" t="t" r="r" b="b"/>
              <a:pathLst>
                <a:path w="11691" h="1804" extrusionOk="0">
                  <a:moveTo>
                    <a:pt x="9133" y="0"/>
                  </a:moveTo>
                  <a:cubicBezTo>
                    <a:pt x="8637" y="0"/>
                    <a:pt x="8065" y="24"/>
                    <a:pt x="7415" y="86"/>
                  </a:cubicBezTo>
                  <a:cubicBezTo>
                    <a:pt x="4489" y="367"/>
                    <a:pt x="0" y="140"/>
                    <a:pt x="788" y="701"/>
                  </a:cubicBezTo>
                  <a:cubicBezTo>
                    <a:pt x="1262" y="1038"/>
                    <a:pt x="4186" y="1803"/>
                    <a:pt x="6995" y="1803"/>
                  </a:cubicBezTo>
                  <a:cubicBezTo>
                    <a:pt x="8864" y="1803"/>
                    <a:pt x="10682" y="1464"/>
                    <a:pt x="11691" y="434"/>
                  </a:cubicBezTo>
                  <a:lnTo>
                    <a:pt x="11691" y="300"/>
                  </a:lnTo>
                  <a:cubicBezTo>
                    <a:pt x="11691" y="300"/>
                    <a:pt x="10880" y="0"/>
                    <a:pt x="91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a:off x="2845500" y="435850"/>
              <a:ext cx="24750" cy="51800"/>
            </a:xfrm>
            <a:custGeom>
              <a:avLst/>
              <a:gdLst/>
              <a:ahLst/>
              <a:cxnLst/>
              <a:rect l="l" t="t" r="r" b="b"/>
              <a:pathLst>
                <a:path w="990" h="2072" extrusionOk="0">
                  <a:moveTo>
                    <a:pt x="869" y="1"/>
                  </a:moveTo>
                  <a:lnTo>
                    <a:pt x="0" y="54"/>
                  </a:lnTo>
                  <a:lnTo>
                    <a:pt x="121" y="2071"/>
                  </a:lnTo>
                  <a:lnTo>
                    <a:pt x="989" y="2018"/>
                  </a:lnTo>
                  <a:lnTo>
                    <a:pt x="869"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a:off x="2818775" y="428175"/>
              <a:ext cx="76525" cy="40100"/>
            </a:xfrm>
            <a:custGeom>
              <a:avLst/>
              <a:gdLst/>
              <a:ahLst/>
              <a:cxnLst/>
              <a:rect l="l" t="t" r="r" b="b"/>
              <a:pathLst>
                <a:path w="3061" h="1604" extrusionOk="0">
                  <a:moveTo>
                    <a:pt x="2980" y="0"/>
                  </a:moveTo>
                  <a:lnTo>
                    <a:pt x="1" y="174"/>
                  </a:lnTo>
                  <a:lnTo>
                    <a:pt x="81" y="1604"/>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a:off x="2894275" y="417375"/>
              <a:ext cx="276900" cy="54500"/>
            </a:xfrm>
            <a:custGeom>
              <a:avLst/>
              <a:gdLst/>
              <a:ahLst/>
              <a:cxnLst/>
              <a:rect l="l" t="t" r="r" b="b"/>
              <a:pathLst>
                <a:path w="11076" h="2180" extrusionOk="0">
                  <a:moveTo>
                    <a:pt x="10319" y="1"/>
                  </a:moveTo>
                  <a:cubicBezTo>
                    <a:pt x="9088" y="1"/>
                    <a:pt x="6278" y="385"/>
                    <a:pt x="4209" y="432"/>
                  </a:cubicBezTo>
                  <a:cubicBezTo>
                    <a:pt x="1269" y="486"/>
                    <a:pt x="0" y="1140"/>
                    <a:pt x="0" y="1140"/>
                  </a:cubicBezTo>
                  <a:lnTo>
                    <a:pt x="13" y="1287"/>
                  </a:lnTo>
                  <a:cubicBezTo>
                    <a:pt x="826" y="1938"/>
                    <a:pt x="2019" y="2180"/>
                    <a:pt x="3321" y="2180"/>
                  </a:cubicBezTo>
                  <a:cubicBezTo>
                    <a:pt x="6513" y="2180"/>
                    <a:pt x="10359" y="724"/>
                    <a:pt x="10862" y="259"/>
                  </a:cubicBezTo>
                  <a:cubicBezTo>
                    <a:pt x="11076" y="69"/>
                    <a:pt x="10837" y="1"/>
                    <a:pt x="103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a:off x="2800750" y="482225"/>
              <a:ext cx="131625" cy="163100"/>
            </a:xfrm>
            <a:custGeom>
              <a:avLst/>
              <a:gdLst/>
              <a:ahLst/>
              <a:cxnLst/>
              <a:rect l="l" t="t" r="r" b="b"/>
              <a:pathLst>
                <a:path w="5265" h="6524" extrusionOk="0">
                  <a:moveTo>
                    <a:pt x="4375" y="1"/>
                  </a:moveTo>
                  <a:cubicBezTo>
                    <a:pt x="4360" y="1"/>
                    <a:pt x="4344" y="1"/>
                    <a:pt x="4329" y="3"/>
                  </a:cubicBezTo>
                  <a:lnTo>
                    <a:pt x="561" y="216"/>
                  </a:lnTo>
                  <a:cubicBezTo>
                    <a:pt x="241" y="243"/>
                    <a:pt x="0" y="524"/>
                    <a:pt x="13" y="844"/>
                  </a:cubicBezTo>
                  <a:lnTo>
                    <a:pt x="321" y="5962"/>
                  </a:lnTo>
                  <a:cubicBezTo>
                    <a:pt x="334" y="6287"/>
                    <a:pt x="600" y="6523"/>
                    <a:pt x="910" y="6523"/>
                  </a:cubicBezTo>
                  <a:cubicBezTo>
                    <a:pt x="918" y="6523"/>
                    <a:pt x="927" y="6523"/>
                    <a:pt x="935" y="6523"/>
                  </a:cubicBezTo>
                  <a:lnTo>
                    <a:pt x="4703" y="6296"/>
                  </a:lnTo>
                  <a:cubicBezTo>
                    <a:pt x="5024" y="6269"/>
                    <a:pt x="5264" y="6002"/>
                    <a:pt x="5251" y="5681"/>
                  </a:cubicBezTo>
                  <a:lnTo>
                    <a:pt x="4944" y="550"/>
                  </a:lnTo>
                  <a:cubicBezTo>
                    <a:pt x="4931" y="245"/>
                    <a:pt x="4676" y="1"/>
                    <a:pt x="4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a:off x="1766275" y="632250"/>
              <a:ext cx="852775" cy="96900"/>
            </a:xfrm>
            <a:custGeom>
              <a:avLst/>
              <a:gdLst/>
              <a:ahLst/>
              <a:cxnLst/>
              <a:rect l="l" t="t" r="r" b="b"/>
              <a:pathLst>
                <a:path w="34111" h="3876" extrusionOk="0">
                  <a:moveTo>
                    <a:pt x="34004" y="1"/>
                  </a:moveTo>
                  <a:lnTo>
                    <a:pt x="1" y="2005"/>
                  </a:lnTo>
                  <a:lnTo>
                    <a:pt x="108" y="3875"/>
                  </a:lnTo>
                  <a:lnTo>
                    <a:pt x="34111" y="1871"/>
                  </a:lnTo>
                  <a:lnTo>
                    <a:pt x="340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a:off x="2583950" y="600525"/>
              <a:ext cx="83550" cy="59475"/>
            </a:xfrm>
            <a:custGeom>
              <a:avLst/>
              <a:gdLst/>
              <a:ahLst/>
              <a:cxnLst/>
              <a:rect l="l" t="t" r="r" b="b"/>
              <a:pathLst>
                <a:path w="3342" h="2379" extrusionOk="0">
                  <a:moveTo>
                    <a:pt x="3207" y="0"/>
                  </a:moveTo>
                  <a:lnTo>
                    <a:pt x="1" y="187"/>
                  </a:lnTo>
                  <a:lnTo>
                    <a:pt x="135" y="2379"/>
                  </a:lnTo>
                  <a:lnTo>
                    <a:pt x="3341" y="2192"/>
                  </a:lnTo>
                  <a:lnTo>
                    <a:pt x="320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4"/>
            <p:cNvSpPr/>
            <p:nvPr/>
          </p:nvSpPr>
          <p:spPr>
            <a:xfrm>
              <a:off x="2607675" y="651625"/>
              <a:ext cx="41100" cy="50150"/>
            </a:xfrm>
            <a:custGeom>
              <a:avLst/>
              <a:gdLst/>
              <a:ahLst/>
              <a:cxnLst/>
              <a:rect l="l" t="t" r="r" b="b"/>
              <a:pathLst>
                <a:path w="1644" h="2006" extrusionOk="0">
                  <a:moveTo>
                    <a:pt x="1550" y="1"/>
                  </a:moveTo>
                  <a:lnTo>
                    <a:pt x="1" y="94"/>
                  </a:lnTo>
                  <a:lnTo>
                    <a:pt x="67" y="1270"/>
                  </a:lnTo>
                  <a:cubicBezTo>
                    <a:pt x="94" y="1689"/>
                    <a:pt x="440" y="2005"/>
                    <a:pt x="869" y="2005"/>
                  </a:cubicBezTo>
                  <a:cubicBezTo>
                    <a:pt x="878" y="2005"/>
                    <a:pt x="887" y="2005"/>
                    <a:pt x="896" y="2005"/>
                  </a:cubicBezTo>
                  <a:cubicBezTo>
                    <a:pt x="1323" y="1978"/>
                    <a:pt x="1644" y="1604"/>
                    <a:pt x="1631" y="1176"/>
                  </a:cubicBezTo>
                  <a:lnTo>
                    <a:pt x="155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4"/>
            <p:cNvSpPr/>
            <p:nvPr/>
          </p:nvSpPr>
          <p:spPr>
            <a:xfrm>
              <a:off x="2183475" y="383750"/>
              <a:ext cx="16050" cy="37100"/>
            </a:xfrm>
            <a:custGeom>
              <a:avLst/>
              <a:gdLst/>
              <a:ahLst/>
              <a:cxnLst/>
              <a:rect l="l" t="t" r="r" b="b"/>
              <a:pathLst>
                <a:path w="642" h="1484" extrusionOk="0">
                  <a:moveTo>
                    <a:pt x="548" y="0"/>
                  </a:moveTo>
                  <a:lnTo>
                    <a:pt x="0" y="40"/>
                  </a:lnTo>
                  <a:lnTo>
                    <a:pt x="81" y="1483"/>
                  </a:lnTo>
                  <a:lnTo>
                    <a:pt x="642" y="1457"/>
                  </a:lnTo>
                  <a:lnTo>
                    <a:pt x="54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p:cNvSpPr/>
            <p:nvPr/>
          </p:nvSpPr>
          <p:spPr>
            <a:xfrm>
              <a:off x="2148725" y="367025"/>
              <a:ext cx="82525" cy="25775"/>
            </a:xfrm>
            <a:custGeom>
              <a:avLst/>
              <a:gdLst/>
              <a:ahLst/>
              <a:cxnLst/>
              <a:rect l="l" t="t" r="r" b="b"/>
              <a:pathLst>
                <a:path w="3301" h="1031" extrusionOk="0">
                  <a:moveTo>
                    <a:pt x="2832" y="1"/>
                  </a:moveTo>
                  <a:cubicBezTo>
                    <a:pt x="2824" y="1"/>
                    <a:pt x="2815" y="1"/>
                    <a:pt x="2807" y="1"/>
                  </a:cubicBezTo>
                  <a:lnTo>
                    <a:pt x="442" y="135"/>
                  </a:lnTo>
                  <a:cubicBezTo>
                    <a:pt x="201" y="148"/>
                    <a:pt x="1" y="362"/>
                    <a:pt x="28" y="616"/>
                  </a:cubicBezTo>
                  <a:cubicBezTo>
                    <a:pt x="41" y="848"/>
                    <a:pt x="241" y="1031"/>
                    <a:pt x="471" y="1031"/>
                  </a:cubicBezTo>
                  <a:cubicBezTo>
                    <a:pt x="479" y="1031"/>
                    <a:pt x="487" y="1030"/>
                    <a:pt x="495" y="1030"/>
                  </a:cubicBezTo>
                  <a:lnTo>
                    <a:pt x="2860" y="896"/>
                  </a:lnTo>
                  <a:cubicBezTo>
                    <a:pt x="3114" y="870"/>
                    <a:pt x="3301" y="669"/>
                    <a:pt x="3274" y="415"/>
                  </a:cubicBezTo>
                  <a:cubicBezTo>
                    <a:pt x="3261" y="183"/>
                    <a:pt x="3074" y="1"/>
                    <a:pt x="28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p:cNvSpPr/>
            <p:nvPr/>
          </p:nvSpPr>
          <p:spPr>
            <a:xfrm>
              <a:off x="1942300" y="403900"/>
              <a:ext cx="492050" cy="217350"/>
            </a:xfrm>
            <a:custGeom>
              <a:avLst/>
              <a:gdLst/>
              <a:ahLst/>
              <a:cxnLst/>
              <a:rect l="l" t="t" r="r" b="b"/>
              <a:pathLst>
                <a:path w="19682" h="8694" extrusionOk="0">
                  <a:moveTo>
                    <a:pt x="14700" y="1"/>
                  </a:moveTo>
                  <a:cubicBezTo>
                    <a:pt x="14607" y="1"/>
                    <a:pt x="14512" y="4"/>
                    <a:pt x="14417" y="9"/>
                  </a:cubicBezTo>
                  <a:lnTo>
                    <a:pt x="4824" y="570"/>
                  </a:lnTo>
                  <a:cubicBezTo>
                    <a:pt x="2018" y="744"/>
                    <a:pt x="1" y="3349"/>
                    <a:pt x="549" y="6115"/>
                  </a:cubicBezTo>
                  <a:lnTo>
                    <a:pt x="1056" y="8694"/>
                  </a:lnTo>
                  <a:lnTo>
                    <a:pt x="18973" y="7638"/>
                  </a:lnTo>
                  <a:lnTo>
                    <a:pt x="19294" y="5273"/>
                  </a:lnTo>
                  <a:cubicBezTo>
                    <a:pt x="19682" y="2468"/>
                    <a:pt x="17493" y="1"/>
                    <a:pt x="14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p:cNvSpPr/>
            <p:nvPr/>
          </p:nvSpPr>
          <p:spPr>
            <a:xfrm>
              <a:off x="2118350" y="461575"/>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p:cNvSpPr/>
            <p:nvPr/>
          </p:nvSpPr>
          <p:spPr>
            <a:xfrm>
              <a:off x="2142725" y="460225"/>
              <a:ext cx="9700" cy="54475"/>
            </a:xfrm>
            <a:custGeom>
              <a:avLst/>
              <a:gdLst/>
              <a:ahLst/>
              <a:cxnLst/>
              <a:rect l="l" t="t" r="r" b="b"/>
              <a:pathLst>
                <a:path w="388" h="2179" extrusionOk="0">
                  <a:moveTo>
                    <a:pt x="254" y="1"/>
                  </a:moveTo>
                  <a:lnTo>
                    <a:pt x="0" y="14"/>
                  </a:lnTo>
                  <a:lnTo>
                    <a:pt x="134" y="2179"/>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p:cNvSpPr/>
            <p:nvPr/>
          </p:nvSpPr>
          <p:spPr>
            <a:xfrm>
              <a:off x="2167100" y="458900"/>
              <a:ext cx="9725" cy="54475"/>
            </a:xfrm>
            <a:custGeom>
              <a:avLst/>
              <a:gdLst/>
              <a:ahLst/>
              <a:cxnLst/>
              <a:rect l="l" t="t" r="r" b="b"/>
              <a:pathLst>
                <a:path w="389" h="2179" extrusionOk="0">
                  <a:moveTo>
                    <a:pt x="255" y="0"/>
                  </a:moveTo>
                  <a:lnTo>
                    <a:pt x="1" y="14"/>
                  </a:lnTo>
                  <a:lnTo>
                    <a:pt x="134" y="2178"/>
                  </a:lnTo>
                  <a:lnTo>
                    <a:pt x="388" y="2165"/>
                  </a:lnTo>
                  <a:lnTo>
                    <a:pt x="25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2191500" y="457225"/>
              <a:ext cx="9700" cy="54475"/>
            </a:xfrm>
            <a:custGeom>
              <a:avLst/>
              <a:gdLst/>
              <a:ahLst/>
              <a:cxnLst/>
              <a:rect l="l" t="t" r="r" b="b"/>
              <a:pathLst>
                <a:path w="388" h="2179" extrusionOk="0">
                  <a:moveTo>
                    <a:pt x="254" y="1"/>
                  </a:moveTo>
                  <a:lnTo>
                    <a:pt x="0" y="27"/>
                  </a:lnTo>
                  <a:lnTo>
                    <a:pt x="134" y="2178"/>
                  </a:lnTo>
                  <a:lnTo>
                    <a:pt x="388" y="2165"/>
                  </a:lnTo>
                  <a:lnTo>
                    <a:pt x="25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p:cNvSpPr/>
            <p:nvPr/>
          </p:nvSpPr>
          <p:spPr>
            <a:xfrm>
              <a:off x="2215875" y="455900"/>
              <a:ext cx="9700" cy="54475"/>
            </a:xfrm>
            <a:custGeom>
              <a:avLst/>
              <a:gdLst/>
              <a:ahLst/>
              <a:cxnLst/>
              <a:rect l="l" t="t" r="r" b="b"/>
              <a:pathLst>
                <a:path w="388" h="2179" extrusionOk="0">
                  <a:moveTo>
                    <a:pt x="254" y="0"/>
                  </a:moveTo>
                  <a:lnTo>
                    <a:pt x="0" y="14"/>
                  </a:lnTo>
                  <a:lnTo>
                    <a:pt x="134" y="2178"/>
                  </a:lnTo>
                  <a:lnTo>
                    <a:pt x="388" y="2165"/>
                  </a:lnTo>
                  <a:lnTo>
                    <a:pt x="25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p:cNvSpPr/>
            <p:nvPr/>
          </p:nvSpPr>
          <p:spPr>
            <a:xfrm>
              <a:off x="2240250" y="454550"/>
              <a:ext cx="9725" cy="54475"/>
            </a:xfrm>
            <a:custGeom>
              <a:avLst/>
              <a:gdLst/>
              <a:ahLst/>
              <a:cxnLst/>
              <a:rect l="l" t="t" r="r" b="b"/>
              <a:pathLst>
                <a:path w="389" h="2179" extrusionOk="0">
                  <a:moveTo>
                    <a:pt x="255" y="1"/>
                  </a:moveTo>
                  <a:lnTo>
                    <a:pt x="1" y="14"/>
                  </a:lnTo>
                  <a:lnTo>
                    <a:pt x="134" y="2179"/>
                  </a:lnTo>
                  <a:lnTo>
                    <a:pt x="388" y="2165"/>
                  </a:lnTo>
                  <a:lnTo>
                    <a:pt x="25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1970375" y="597175"/>
              <a:ext cx="457300" cy="269650"/>
            </a:xfrm>
            <a:custGeom>
              <a:avLst/>
              <a:gdLst/>
              <a:ahLst/>
              <a:cxnLst/>
              <a:rect l="l" t="t" r="r" b="b"/>
              <a:pathLst>
                <a:path w="18292" h="10786" extrusionOk="0">
                  <a:moveTo>
                    <a:pt x="17930" y="1"/>
                  </a:moveTo>
                  <a:lnTo>
                    <a:pt x="0" y="1070"/>
                  </a:lnTo>
                  <a:lnTo>
                    <a:pt x="80" y="2339"/>
                  </a:lnTo>
                  <a:cubicBezTo>
                    <a:pt x="364" y="7102"/>
                    <a:pt x="4318" y="10786"/>
                    <a:pt x="9028" y="10786"/>
                  </a:cubicBezTo>
                  <a:cubicBezTo>
                    <a:pt x="9206" y="10786"/>
                    <a:pt x="9386" y="10780"/>
                    <a:pt x="9567" y="10770"/>
                  </a:cubicBezTo>
                  <a:cubicBezTo>
                    <a:pt x="14523" y="10476"/>
                    <a:pt x="18291" y="6227"/>
                    <a:pt x="17997" y="1270"/>
                  </a:cubicBezTo>
                  <a:lnTo>
                    <a:pt x="1793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4"/>
            <p:cNvSpPr/>
            <p:nvPr/>
          </p:nvSpPr>
          <p:spPr>
            <a:xfrm>
              <a:off x="2113675" y="710950"/>
              <a:ext cx="161350" cy="136600"/>
            </a:xfrm>
            <a:custGeom>
              <a:avLst/>
              <a:gdLst/>
              <a:ahLst/>
              <a:cxnLst/>
              <a:rect l="l" t="t" r="r" b="b"/>
              <a:pathLst>
                <a:path w="6454" h="5464" extrusionOk="0">
                  <a:moveTo>
                    <a:pt x="3644" y="0"/>
                  </a:moveTo>
                  <a:cubicBezTo>
                    <a:pt x="3588" y="0"/>
                    <a:pt x="3531" y="2"/>
                    <a:pt x="3474" y="6"/>
                  </a:cubicBezTo>
                  <a:cubicBezTo>
                    <a:pt x="1042" y="153"/>
                    <a:pt x="0" y="3159"/>
                    <a:pt x="1817" y="4776"/>
                  </a:cubicBezTo>
                  <a:cubicBezTo>
                    <a:pt x="2356" y="5251"/>
                    <a:pt x="2987" y="5464"/>
                    <a:pt x="3605" y="5464"/>
                  </a:cubicBezTo>
                  <a:cubicBezTo>
                    <a:pt x="5068" y="5464"/>
                    <a:pt x="6454" y="4272"/>
                    <a:pt x="6360" y="2571"/>
                  </a:cubicBezTo>
                  <a:cubicBezTo>
                    <a:pt x="6270" y="1119"/>
                    <a:pt x="5067" y="0"/>
                    <a:pt x="3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4"/>
            <p:cNvSpPr/>
            <p:nvPr/>
          </p:nvSpPr>
          <p:spPr>
            <a:xfrm>
              <a:off x="1188100" y="512725"/>
              <a:ext cx="291950" cy="45100"/>
            </a:xfrm>
            <a:custGeom>
              <a:avLst/>
              <a:gdLst/>
              <a:ahLst/>
              <a:cxnLst/>
              <a:rect l="l" t="t" r="r" b="b"/>
              <a:pathLst>
                <a:path w="11678" h="1804" extrusionOk="0">
                  <a:moveTo>
                    <a:pt x="9149" y="0"/>
                  </a:moveTo>
                  <a:cubicBezTo>
                    <a:pt x="8649" y="0"/>
                    <a:pt x="8072" y="26"/>
                    <a:pt x="7416" y="92"/>
                  </a:cubicBezTo>
                  <a:cubicBezTo>
                    <a:pt x="4490" y="373"/>
                    <a:pt x="0" y="146"/>
                    <a:pt x="775" y="707"/>
                  </a:cubicBezTo>
                  <a:cubicBezTo>
                    <a:pt x="1248" y="1043"/>
                    <a:pt x="4169" y="1803"/>
                    <a:pt x="6976" y="1803"/>
                  </a:cubicBezTo>
                  <a:cubicBezTo>
                    <a:pt x="8847" y="1803"/>
                    <a:pt x="10668" y="1466"/>
                    <a:pt x="11678" y="439"/>
                  </a:cubicBezTo>
                  <a:lnTo>
                    <a:pt x="11678" y="306"/>
                  </a:lnTo>
                  <a:cubicBezTo>
                    <a:pt x="11678" y="306"/>
                    <a:pt x="10874" y="0"/>
                    <a:pt x="91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4"/>
            <p:cNvSpPr/>
            <p:nvPr/>
          </p:nvSpPr>
          <p:spPr>
            <a:xfrm>
              <a:off x="1502750" y="506000"/>
              <a:ext cx="24725" cy="51800"/>
            </a:xfrm>
            <a:custGeom>
              <a:avLst/>
              <a:gdLst/>
              <a:ahLst/>
              <a:cxnLst/>
              <a:rect l="l" t="t" r="r" b="b"/>
              <a:pathLst>
                <a:path w="989" h="2072" extrusionOk="0">
                  <a:moveTo>
                    <a:pt x="869" y="0"/>
                  </a:moveTo>
                  <a:lnTo>
                    <a:pt x="0" y="54"/>
                  </a:lnTo>
                  <a:lnTo>
                    <a:pt x="120" y="2071"/>
                  </a:lnTo>
                  <a:lnTo>
                    <a:pt x="989" y="2018"/>
                  </a:lnTo>
                  <a:lnTo>
                    <a:pt x="869"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4"/>
            <p:cNvSpPr/>
            <p:nvPr/>
          </p:nvSpPr>
          <p:spPr>
            <a:xfrm>
              <a:off x="1476025" y="498325"/>
              <a:ext cx="76500" cy="40100"/>
            </a:xfrm>
            <a:custGeom>
              <a:avLst/>
              <a:gdLst/>
              <a:ahLst/>
              <a:cxnLst/>
              <a:rect l="l" t="t" r="r" b="b"/>
              <a:pathLst>
                <a:path w="3060" h="1604" extrusionOk="0">
                  <a:moveTo>
                    <a:pt x="2980" y="0"/>
                  </a:moveTo>
                  <a:lnTo>
                    <a:pt x="0" y="174"/>
                  </a:lnTo>
                  <a:lnTo>
                    <a:pt x="94" y="1603"/>
                  </a:lnTo>
                  <a:lnTo>
                    <a:pt x="3060" y="1430"/>
                  </a:lnTo>
                  <a:lnTo>
                    <a:pt x="298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4"/>
            <p:cNvSpPr/>
            <p:nvPr/>
          </p:nvSpPr>
          <p:spPr>
            <a:xfrm>
              <a:off x="1551500" y="487375"/>
              <a:ext cx="277200" cy="54475"/>
            </a:xfrm>
            <a:custGeom>
              <a:avLst/>
              <a:gdLst/>
              <a:ahLst/>
              <a:cxnLst/>
              <a:rect l="l" t="t" r="r" b="b"/>
              <a:pathLst>
                <a:path w="11088" h="2179" extrusionOk="0">
                  <a:moveTo>
                    <a:pt x="10317" y="0"/>
                  </a:moveTo>
                  <a:cubicBezTo>
                    <a:pt x="9078" y="0"/>
                    <a:pt x="6274" y="387"/>
                    <a:pt x="4210" y="425"/>
                  </a:cubicBezTo>
                  <a:cubicBezTo>
                    <a:pt x="1270" y="491"/>
                    <a:pt x="1" y="1146"/>
                    <a:pt x="1" y="1146"/>
                  </a:cubicBezTo>
                  <a:lnTo>
                    <a:pt x="14" y="1280"/>
                  </a:lnTo>
                  <a:cubicBezTo>
                    <a:pt x="828" y="1935"/>
                    <a:pt x="2023" y="2178"/>
                    <a:pt x="3327" y="2178"/>
                  </a:cubicBezTo>
                  <a:cubicBezTo>
                    <a:pt x="6519" y="2178"/>
                    <a:pt x="10364" y="720"/>
                    <a:pt x="10877" y="264"/>
                  </a:cubicBezTo>
                  <a:cubicBezTo>
                    <a:pt x="11087" y="70"/>
                    <a:pt x="10843" y="0"/>
                    <a:pt x="103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4"/>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4"/>
            <p:cNvSpPr/>
            <p:nvPr/>
          </p:nvSpPr>
          <p:spPr>
            <a:xfrm>
              <a:off x="1457975" y="552075"/>
              <a:ext cx="131975" cy="163050"/>
            </a:xfrm>
            <a:custGeom>
              <a:avLst/>
              <a:gdLst/>
              <a:ahLst/>
              <a:cxnLst/>
              <a:rect l="l" t="t" r="r" b="b"/>
              <a:pathLst>
                <a:path w="5279" h="6522" extrusionOk="0">
                  <a:moveTo>
                    <a:pt x="4356" y="1"/>
                  </a:moveTo>
                  <a:cubicBezTo>
                    <a:pt x="4347" y="1"/>
                    <a:pt x="4339" y="1"/>
                    <a:pt x="4330" y="1"/>
                  </a:cubicBezTo>
                  <a:lnTo>
                    <a:pt x="562" y="228"/>
                  </a:lnTo>
                  <a:cubicBezTo>
                    <a:pt x="241" y="242"/>
                    <a:pt x="1" y="522"/>
                    <a:pt x="14" y="843"/>
                  </a:cubicBezTo>
                  <a:lnTo>
                    <a:pt x="322" y="5973"/>
                  </a:lnTo>
                  <a:cubicBezTo>
                    <a:pt x="335" y="6286"/>
                    <a:pt x="601" y="6522"/>
                    <a:pt x="911" y="6522"/>
                  </a:cubicBezTo>
                  <a:cubicBezTo>
                    <a:pt x="919" y="6522"/>
                    <a:pt x="928" y="6522"/>
                    <a:pt x="936" y="6521"/>
                  </a:cubicBezTo>
                  <a:lnTo>
                    <a:pt x="4704" y="6294"/>
                  </a:lnTo>
                  <a:cubicBezTo>
                    <a:pt x="5025" y="6281"/>
                    <a:pt x="5278" y="6000"/>
                    <a:pt x="5252" y="5679"/>
                  </a:cubicBezTo>
                  <a:lnTo>
                    <a:pt x="4958" y="549"/>
                  </a:lnTo>
                  <a:cubicBezTo>
                    <a:pt x="4932" y="237"/>
                    <a:pt x="4678" y="1"/>
                    <a:pt x="43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4"/>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4"/>
            <p:cNvSpPr/>
            <p:nvPr/>
          </p:nvSpPr>
          <p:spPr>
            <a:xfrm>
              <a:off x="1444625" y="519700"/>
              <a:ext cx="1507125" cy="155325"/>
            </a:xfrm>
            <a:custGeom>
              <a:avLst/>
              <a:gdLst/>
              <a:ahLst/>
              <a:cxnLst/>
              <a:rect l="l" t="t" r="r" b="b"/>
              <a:pathLst>
                <a:path w="60285" h="6213" extrusionOk="0">
                  <a:moveTo>
                    <a:pt x="52268" y="0"/>
                  </a:moveTo>
                  <a:lnTo>
                    <a:pt x="7055" y="2672"/>
                  </a:lnTo>
                  <a:lnTo>
                    <a:pt x="5585" y="4329"/>
                  </a:lnTo>
                  <a:lnTo>
                    <a:pt x="0" y="4877"/>
                  </a:lnTo>
                  <a:lnTo>
                    <a:pt x="81" y="6213"/>
                  </a:lnTo>
                  <a:lnTo>
                    <a:pt x="60284" y="2646"/>
                  </a:lnTo>
                  <a:lnTo>
                    <a:pt x="60191" y="1162"/>
                  </a:lnTo>
                  <a:lnTo>
                    <a:pt x="53978" y="1523"/>
                  </a:lnTo>
                  <a:lnTo>
                    <a:pt x="522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4"/>
            <p:cNvSpPr/>
            <p:nvPr/>
          </p:nvSpPr>
          <p:spPr>
            <a:xfrm>
              <a:off x="1707150" y="653975"/>
              <a:ext cx="83200" cy="59125"/>
            </a:xfrm>
            <a:custGeom>
              <a:avLst/>
              <a:gdLst/>
              <a:ahLst/>
              <a:cxnLst/>
              <a:rect l="l" t="t" r="r" b="b"/>
              <a:pathLst>
                <a:path w="3328" h="2365" extrusionOk="0">
                  <a:moveTo>
                    <a:pt x="3194" y="0"/>
                  </a:moveTo>
                  <a:lnTo>
                    <a:pt x="1" y="187"/>
                  </a:lnTo>
                  <a:lnTo>
                    <a:pt x="121" y="2365"/>
                  </a:lnTo>
                  <a:lnTo>
                    <a:pt x="3328" y="2178"/>
                  </a:lnTo>
                  <a:lnTo>
                    <a:pt x="31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4"/>
            <p:cNvSpPr/>
            <p:nvPr/>
          </p:nvSpPr>
          <p:spPr>
            <a:xfrm>
              <a:off x="1730550" y="705750"/>
              <a:ext cx="41425" cy="49825"/>
            </a:xfrm>
            <a:custGeom>
              <a:avLst/>
              <a:gdLst/>
              <a:ahLst/>
              <a:cxnLst/>
              <a:rect l="l" t="t" r="r" b="b"/>
              <a:pathLst>
                <a:path w="1657" h="1993" extrusionOk="0">
                  <a:moveTo>
                    <a:pt x="1563" y="0"/>
                  </a:moveTo>
                  <a:lnTo>
                    <a:pt x="0" y="94"/>
                  </a:lnTo>
                  <a:lnTo>
                    <a:pt x="67" y="1256"/>
                  </a:lnTo>
                  <a:cubicBezTo>
                    <a:pt x="93" y="1680"/>
                    <a:pt x="439" y="1992"/>
                    <a:pt x="846" y="1992"/>
                  </a:cubicBezTo>
                  <a:cubicBezTo>
                    <a:pt x="862" y="1992"/>
                    <a:pt x="879" y="1992"/>
                    <a:pt x="895" y="1991"/>
                  </a:cubicBezTo>
                  <a:cubicBezTo>
                    <a:pt x="1323" y="1964"/>
                    <a:pt x="1657" y="1603"/>
                    <a:pt x="1630" y="1162"/>
                  </a:cubicBezTo>
                  <a:lnTo>
                    <a:pt x="156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4"/>
            <p:cNvSpPr/>
            <p:nvPr/>
          </p:nvSpPr>
          <p:spPr>
            <a:xfrm>
              <a:off x="2136050" y="727700"/>
              <a:ext cx="121700" cy="103075"/>
            </a:xfrm>
            <a:custGeom>
              <a:avLst/>
              <a:gdLst/>
              <a:ahLst/>
              <a:cxnLst/>
              <a:rect l="l" t="t" r="r" b="b"/>
              <a:pathLst>
                <a:path w="4868" h="4123" extrusionOk="0">
                  <a:moveTo>
                    <a:pt x="2741" y="0"/>
                  </a:moveTo>
                  <a:cubicBezTo>
                    <a:pt x="2701" y="0"/>
                    <a:pt x="2660" y="1"/>
                    <a:pt x="2619" y="4"/>
                  </a:cubicBezTo>
                  <a:cubicBezTo>
                    <a:pt x="788" y="111"/>
                    <a:pt x="0" y="2382"/>
                    <a:pt x="1363" y="3598"/>
                  </a:cubicBezTo>
                  <a:cubicBezTo>
                    <a:pt x="1773" y="3960"/>
                    <a:pt x="2254" y="4122"/>
                    <a:pt x="2723" y="4122"/>
                  </a:cubicBezTo>
                  <a:cubicBezTo>
                    <a:pt x="3827" y="4122"/>
                    <a:pt x="4868" y="3226"/>
                    <a:pt x="4783" y="1941"/>
                  </a:cubicBezTo>
                  <a:cubicBezTo>
                    <a:pt x="4719" y="847"/>
                    <a:pt x="3823" y="0"/>
                    <a:pt x="2741"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4"/>
            <p:cNvSpPr/>
            <p:nvPr/>
          </p:nvSpPr>
          <p:spPr>
            <a:xfrm>
              <a:off x="2148400" y="737075"/>
              <a:ext cx="99525" cy="84200"/>
            </a:xfrm>
            <a:custGeom>
              <a:avLst/>
              <a:gdLst/>
              <a:ahLst/>
              <a:cxnLst/>
              <a:rect l="l" t="t" r="r" b="b"/>
              <a:pathLst>
                <a:path w="3981" h="3368" extrusionOk="0">
                  <a:moveTo>
                    <a:pt x="2237" y="0"/>
                  </a:moveTo>
                  <a:cubicBezTo>
                    <a:pt x="2205" y="0"/>
                    <a:pt x="2171" y="1"/>
                    <a:pt x="2138" y="3"/>
                  </a:cubicBezTo>
                  <a:cubicBezTo>
                    <a:pt x="642" y="96"/>
                    <a:pt x="1" y="1954"/>
                    <a:pt x="1123" y="2942"/>
                  </a:cubicBezTo>
                  <a:cubicBezTo>
                    <a:pt x="1456" y="3236"/>
                    <a:pt x="1847" y="3367"/>
                    <a:pt x="2228" y="3367"/>
                  </a:cubicBezTo>
                  <a:cubicBezTo>
                    <a:pt x="3129" y="3367"/>
                    <a:pt x="3981" y="2635"/>
                    <a:pt x="3915" y="1593"/>
                  </a:cubicBezTo>
                  <a:cubicBezTo>
                    <a:pt x="3864" y="691"/>
                    <a:pt x="3129" y="0"/>
                    <a:pt x="22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4"/>
            <p:cNvSpPr/>
            <p:nvPr/>
          </p:nvSpPr>
          <p:spPr>
            <a:xfrm>
              <a:off x="2279675" y="697675"/>
              <a:ext cx="38225" cy="32475"/>
            </a:xfrm>
            <a:custGeom>
              <a:avLst/>
              <a:gdLst/>
              <a:ahLst/>
              <a:cxnLst/>
              <a:rect l="l" t="t" r="r" b="b"/>
              <a:pathLst>
                <a:path w="1529" h="1299" extrusionOk="0">
                  <a:moveTo>
                    <a:pt x="863" y="1"/>
                  </a:moveTo>
                  <a:cubicBezTo>
                    <a:pt x="847" y="1"/>
                    <a:pt x="831" y="1"/>
                    <a:pt x="815" y="2"/>
                  </a:cubicBezTo>
                  <a:cubicBezTo>
                    <a:pt x="241" y="29"/>
                    <a:pt x="0" y="751"/>
                    <a:pt x="428" y="1138"/>
                  </a:cubicBezTo>
                  <a:cubicBezTo>
                    <a:pt x="554" y="1249"/>
                    <a:pt x="703" y="1299"/>
                    <a:pt x="850" y="1299"/>
                  </a:cubicBezTo>
                  <a:cubicBezTo>
                    <a:pt x="1197" y="1299"/>
                    <a:pt x="1529" y="1017"/>
                    <a:pt x="1510" y="604"/>
                  </a:cubicBezTo>
                  <a:cubicBezTo>
                    <a:pt x="1485" y="272"/>
                    <a:pt x="1203" y="1"/>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4"/>
            <p:cNvSpPr/>
            <p:nvPr/>
          </p:nvSpPr>
          <p:spPr>
            <a:xfrm>
              <a:off x="1971700" y="619750"/>
              <a:ext cx="448275" cy="26775"/>
            </a:xfrm>
            <a:custGeom>
              <a:avLst/>
              <a:gdLst/>
              <a:ahLst/>
              <a:cxnLst/>
              <a:rect l="l" t="t" r="r" b="b"/>
              <a:pathLst>
                <a:path w="17931" h="1071" extrusionOk="0">
                  <a:moveTo>
                    <a:pt x="17831" y="1"/>
                  </a:moveTo>
                  <a:cubicBezTo>
                    <a:pt x="17185" y="1"/>
                    <a:pt x="13462" y="180"/>
                    <a:pt x="8966" y="447"/>
                  </a:cubicBezTo>
                  <a:cubicBezTo>
                    <a:pt x="4009" y="741"/>
                    <a:pt x="1" y="1008"/>
                    <a:pt x="1" y="1062"/>
                  </a:cubicBezTo>
                  <a:cubicBezTo>
                    <a:pt x="2" y="1068"/>
                    <a:pt x="51" y="1070"/>
                    <a:pt x="144" y="1070"/>
                  </a:cubicBezTo>
                  <a:cubicBezTo>
                    <a:pt x="899" y="1070"/>
                    <a:pt x="4563" y="883"/>
                    <a:pt x="8979" y="621"/>
                  </a:cubicBezTo>
                  <a:cubicBezTo>
                    <a:pt x="13923" y="327"/>
                    <a:pt x="17931" y="60"/>
                    <a:pt x="17931" y="6"/>
                  </a:cubicBezTo>
                  <a:cubicBezTo>
                    <a:pt x="17930" y="3"/>
                    <a:pt x="17896" y="1"/>
                    <a:pt x="178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4"/>
            <p:cNvSpPr/>
            <p:nvPr/>
          </p:nvSpPr>
          <p:spPr>
            <a:xfrm>
              <a:off x="1704150" y="656725"/>
              <a:ext cx="88200" cy="6800"/>
            </a:xfrm>
            <a:custGeom>
              <a:avLst/>
              <a:gdLst/>
              <a:ahLst/>
              <a:cxnLst/>
              <a:rect l="l" t="t" r="r" b="b"/>
              <a:pathLst>
                <a:path w="3528" h="272" extrusionOk="0">
                  <a:moveTo>
                    <a:pt x="3187" y="0"/>
                  </a:moveTo>
                  <a:cubicBezTo>
                    <a:pt x="2864" y="0"/>
                    <a:pt x="2342" y="18"/>
                    <a:pt x="1751" y="50"/>
                  </a:cubicBezTo>
                  <a:cubicBezTo>
                    <a:pt x="789" y="104"/>
                    <a:pt x="1" y="197"/>
                    <a:pt x="1" y="238"/>
                  </a:cubicBezTo>
                  <a:cubicBezTo>
                    <a:pt x="1" y="261"/>
                    <a:pt x="152" y="272"/>
                    <a:pt x="405" y="272"/>
                  </a:cubicBezTo>
                  <a:cubicBezTo>
                    <a:pt x="728" y="272"/>
                    <a:pt x="1217" y="254"/>
                    <a:pt x="1764" y="224"/>
                  </a:cubicBezTo>
                  <a:cubicBezTo>
                    <a:pt x="2740" y="157"/>
                    <a:pt x="3528" y="77"/>
                    <a:pt x="3528" y="24"/>
                  </a:cubicBezTo>
                  <a:cubicBezTo>
                    <a:pt x="3523" y="8"/>
                    <a:pt x="3397" y="0"/>
                    <a:pt x="318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4"/>
            <p:cNvSpPr/>
            <p:nvPr/>
          </p:nvSpPr>
          <p:spPr>
            <a:xfrm>
              <a:off x="2582625" y="604850"/>
              <a:ext cx="89550" cy="6725"/>
            </a:xfrm>
            <a:custGeom>
              <a:avLst/>
              <a:gdLst/>
              <a:ahLst/>
              <a:cxnLst/>
              <a:rect l="l" t="t" r="r" b="b"/>
              <a:pathLst>
                <a:path w="3582" h="269" extrusionOk="0">
                  <a:moveTo>
                    <a:pt x="3174" y="0"/>
                  </a:moveTo>
                  <a:cubicBezTo>
                    <a:pt x="2846" y="0"/>
                    <a:pt x="2348" y="17"/>
                    <a:pt x="1791" y="55"/>
                  </a:cubicBezTo>
                  <a:cubicBezTo>
                    <a:pt x="802" y="108"/>
                    <a:pt x="0" y="188"/>
                    <a:pt x="14" y="242"/>
                  </a:cubicBezTo>
                  <a:cubicBezTo>
                    <a:pt x="14" y="259"/>
                    <a:pt x="167" y="269"/>
                    <a:pt x="421" y="269"/>
                  </a:cubicBezTo>
                  <a:cubicBezTo>
                    <a:pt x="749" y="269"/>
                    <a:pt x="1247" y="253"/>
                    <a:pt x="1804" y="215"/>
                  </a:cubicBezTo>
                  <a:cubicBezTo>
                    <a:pt x="2793" y="161"/>
                    <a:pt x="3581" y="81"/>
                    <a:pt x="3581" y="28"/>
                  </a:cubicBezTo>
                  <a:cubicBezTo>
                    <a:pt x="3581" y="10"/>
                    <a:pt x="3428" y="0"/>
                    <a:pt x="317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4"/>
            <p:cNvSpPr/>
            <p:nvPr/>
          </p:nvSpPr>
          <p:spPr>
            <a:xfrm>
              <a:off x="1640350" y="569075"/>
              <a:ext cx="277275" cy="94275"/>
            </a:xfrm>
            <a:custGeom>
              <a:avLst/>
              <a:gdLst/>
              <a:ahLst/>
              <a:cxnLst/>
              <a:rect l="l" t="t" r="r" b="b"/>
              <a:pathLst>
                <a:path w="11091" h="3771" extrusionOk="0">
                  <a:moveTo>
                    <a:pt x="11089" y="1"/>
                  </a:moveTo>
                  <a:cubicBezTo>
                    <a:pt x="11079" y="1"/>
                    <a:pt x="11014" y="66"/>
                    <a:pt x="10917" y="176"/>
                  </a:cubicBezTo>
                  <a:lnTo>
                    <a:pt x="10435" y="644"/>
                  </a:lnTo>
                  <a:lnTo>
                    <a:pt x="10435" y="644"/>
                  </a:lnTo>
                  <a:cubicBezTo>
                    <a:pt x="9296" y="685"/>
                    <a:pt x="7166" y="791"/>
                    <a:pt x="4731" y="938"/>
                  </a:cubicBezTo>
                  <a:lnTo>
                    <a:pt x="856" y="1178"/>
                  </a:lnTo>
                  <a:lnTo>
                    <a:pt x="829" y="1178"/>
                  </a:lnTo>
                  <a:lnTo>
                    <a:pt x="816" y="1205"/>
                  </a:lnTo>
                  <a:lnTo>
                    <a:pt x="14" y="2274"/>
                  </a:lnTo>
                  <a:lnTo>
                    <a:pt x="1" y="2301"/>
                  </a:lnTo>
                  <a:cubicBezTo>
                    <a:pt x="41" y="2741"/>
                    <a:pt x="68" y="3102"/>
                    <a:pt x="94" y="3383"/>
                  </a:cubicBezTo>
                  <a:cubicBezTo>
                    <a:pt x="94" y="3516"/>
                    <a:pt x="121" y="3637"/>
                    <a:pt x="148" y="3770"/>
                  </a:cubicBezTo>
                  <a:cubicBezTo>
                    <a:pt x="161" y="3637"/>
                    <a:pt x="161" y="3516"/>
                    <a:pt x="148" y="3383"/>
                  </a:cubicBezTo>
                  <a:cubicBezTo>
                    <a:pt x="135" y="3107"/>
                    <a:pt x="122" y="2754"/>
                    <a:pt x="108" y="2323"/>
                  </a:cubicBezTo>
                  <a:lnTo>
                    <a:pt x="108" y="2323"/>
                  </a:lnTo>
                  <a:lnTo>
                    <a:pt x="903" y="1310"/>
                  </a:lnTo>
                  <a:lnTo>
                    <a:pt x="4731" y="1098"/>
                  </a:lnTo>
                  <a:cubicBezTo>
                    <a:pt x="7176" y="951"/>
                    <a:pt x="9313" y="804"/>
                    <a:pt x="10449" y="711"/>
                  </a:cubicBezTo>
                  <a:lnTo>
                    <a:pt x="10476" y="711"/>
                  </a:lnTo>
                  <a:lnTo>
                    <a:pt x="10943" y="190"/>
                  </a:lnTo>
                  <a:cubicBezTo>
                    <a:pt x="10997" y="136"/>
                    <a:pt x="11050" y="69"/>
                    <a:pt x="11090" y="3"/>
                  </a:cubicBezTo>
                  <a:cubicBezTo>
                    <a:pt x="11090" y="1"/>
                    <a:pt x="11090" y="1"/>
                    <a:pt x="110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4"/>
            <p:cNvSpPr/>
            <p:nvPr/>
          </p:nvSpPr>
          <p:spPr>
            <a:xfrm>
              <a:off x="1958000" y="535725"/>
              <a:ext cx="466650" cy="80200"/>
            </a:xfrm>
            <a:custGeom>
              <a:avLst/>
              <a:gdLst/>
              <a:ahLst/>
              <a:cxnLst/>
              <a:rect l="l" t="t" r="r" b="b"/>
              <a:pathLst>
                <a:path w="18666" h="3208" extrusionOk="0">
                  <a:moveTo>
                    <a:pt x="18666" y="0"/>
                  </a:moveTo>
                  <a:cubicBezTo>
                    <a:pt x="18626" y="41"/>
                    <a:pt x="18586" y="94"/>
                    <a:pt x="18546" y="147"/>
                  </a:cubicBezTo>
                  <a:lnTo>
                    <a:pt x="18225" y="575"/>
                  </a:lnTo>
                  <a:lnTo>
                    <a:pt x="17055" y="2166"/>
                  </a:lnTo>
                  <a:lnTo>
                    <a:pt x="17055" y="2166"/>
                  </a:lnTo>
                  <a:cubicBezTo>
                    <a:pt x="15171" y="2259"/>
                    <a:pt x="12428" y="2406"/>
                    <a:pt x="9380" y="2592"/>
                  </a:cubicBezTo>
                  <a:cubicBezTo>
                    <a:pt x="6092" y="2792"/>
                    <a:pt x="3149" y="2978"/>
                    <a:pt x="1278" y="3099"/>
                  </a:cubicBezTo>
                  <a:lnTo>
                    <a:pt x="1278" y="3099"/>
                  </a:lnTo>
                  <a:lnTo>
                    <a:pt x="348" y="1724"/>
                  </a:lnTo>
                  <a:lnTo>
                    <a:pt x="94" y="1363"/>
                  </a:lnTo>
                  <a:cubicBezTo>
                    <a:pt x="68" y="1310"/>
                    <a:pt x="28" y="1270"/>
                    <a:pt x="1" y="1243"/>
                  </a:cubicBezTo>
                  <a:lnTo>
                    <a:pt x="1" y="1243"/>
                  </a:lnTo>
                  <a:cubicBezTo>
                    <a:pt x="14" y="1283"/>
                    <a:pt x="41" y="1337"/>
                    <a:pt x="68" y="1377"/>
                  </a:cubicBezTo>
                  <a:lnTo>
                    <a:pt x="308" y="1751"/>
                  </a:lnTo>
                  <a:lnTo>
                    <a:pt x="1217" y="3180"/>
                  </a:lnTo>
                  <a:lnTo>
                    <a:pt x="1230" y="3207"/>
                  </a:lnTo>
                  <a:lnTo>
                    <a:pt x="1257" y="3207"/>
                  </a:lnTo>
                  <a:cubicBezTo>
                    <a:pt x="3127" y="3113"/>
                    <a:pt x="6080" y="2953"/>
                    <a:pt x="9393" y="2753"/>
                  </a:cubicBezTo>
                  <a:cubicBezTo>
                    <a:pt x="12453" y="2579"/>
                    <a:pt x="15192" y="2405"/>
                    <a:pt x="17076" y="2272"/>
                  </a:cubicBezTo>
                  <a:lnTo>
                    <a:pt x="17103" y="2272"/>
                  </a:lnTo>
                  <a:lnTo>
                    <a:pt x="17116" y="2245"/>
                  </a:lnTo>
                  <a:lnTo>
                    <a:pt x="18278" y="615"/>
                  </a:lnTo>
                  <a:lnTo>
                    <a:pt x="18572" y="161"/>
                  </a:lnTo>
                  <a:cubicBezTo>
                    <a:pt x="18612" y="121"/>
                    <a:pt x="18652" y="54"/>
                    <a:pt x="1866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4"/>
            <p:cNvSpPr/>
            <p:nvPr/>
          </p:nvSpPr>
          <p:spPr>
            <a:xfrm>
              <a:off x="1622400" y="632525"/>
              <a:ext cx="10775" cy="9250"/>
            </a:xfrm>
            <a:custGeom>
              <a:avLst/>
              <a:gdLst/>
              <a:ahLst/>
              <a:cxnLst/>
              <a:rect l="l" t="t" r="r" b="b"/>
              <a:pathLst>
                <a:path w="431" h="370" extrusionOk="0">
                  <a:moveTo>
                    <a:pt x="224" y="0"/>
                  </a:moveTo>
                  <a:cubicBezTo>
                    <a:pt x="215" y="0"/>
                    <a:pt x="207" y="1"/>
                    <a:pt x="198" y="3"/>
                  </a:cubicBezTo>
                  <a:cubicBezTo>
                    <a:pt x="104" y="3"/>
                    <a:pt x="78" y="70"/>
                    <a:pt x="104" y="83"/>
                  </a:cubicBezTo>
                  <a:cubicBezTo>
                    <a:pt x="118" y="110"/>
                    <a:pt x="144" y="83"/>
                    <a:pt x="184" y="123"/>
                  </a:cubicBezTo>
                  <a:cubicBezTo>
                    <a:pt x="224" y="150"/>
                    <a:pt x="238" y="163"/>
                    <a:pt x="211" y="190"/>
                  </a:cubicBezTo>
                  <a:cubicBezTo>
                    <a:pt x="199" y="208"/>
                    <a:pt x="187" y="215"/>
                    <a:pt x="175" y="215"/>
                  </a:cubicBezTo>
                  <a:cubicBezTo>
                    <a:pt x="160" y="215"/>
                    <a:pt x="146" y="205"/>
                    <a:pt x="131" y="190"/>
                  </a:cubicBezTo>
                  <a:cubicBezTo>
                    <a:pt x="104" y="163"/>
                    <a:pt x="91" y="123"/>
                    <a:pt x="78" y="110"/>
                  </a:cubicBezTo>
                  <a:cubicBezTo>
                    <a:pt x="76" y="109"/>
                    <a:pt x="74" y="108"/>
                    <a:pt x="72" y="108"/>
                  </a:cubicBezTo>
                  <a:cubicBezTo>
                    <a:pt x="51" y="108"/>
                    <a:pt x="0" y="160"/>
                    <a:pt x="24" y="244"/>
                  </a:cubicBezTo>
                  <a:cubicBezTo>
                    <a:pt x="37" y="297"/>
                    <a:pt x="91" y="350"/>
                    <a:pt x="144" y="364"/>
                  </a:cubicBezTo>
                  <a:cubicBezTo>
                    <a:pt x="161" y="368"/>
                    <a:pt x="176" y="369"/>
                    <a:pt x="191" y="369"/>
                  </a:cubicBezTo>
                  <a:cubicBezTo>
                    <a:pt x="339" y="369"/>
                    <a:pt x="431" y="203"/>
                    <a:pt x="358" y="70"/>
                  </a:cubicBezTo>
                  <a:cubicBezTo>
                    <a:pt x="323" y="35"/>
                    <a:pt x="279" y="0"/>
                    <a:pt x="2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4"/>
            <p:cNvSpPr/>
            <p:nvPr/>
          </p:nvSpPr>
          <p:spPr>
            <a:xfrm>
              <a:off x="1623400" y="649550"/>
              <a:ext cx="11050" cy="9350"/>
            </a:xfrm>
            <a:custGeom>
              <a:avLst/>
              <a:gdLst/>
              <a:ahLst/>
              <a:cxnLst/>
              <a:rect l="l" t="t" r="r" b="b"/>
              <a:pathLst>
                <a:path w="442" h="374" extrusionOk="0">
                  <a:moveTo>
                    <a:pt x="231" y="0"/>
                  </a:moveTo>
                  <a:cubicBezTo>
                    <a:pt x="220" y="0"/>
                    <a:pt x="209" y="1"/>
                    <a:pt x="198" y="3"/>
                  </a:cubicBezTo>
                  <a:cubicBezTo>
                    <a:pt x="104" y="3"/>
                    <a:pt x="78" y="70"/>
                    <a:pt x="104" y="84"/>
                  </a:cubicBezTo>
                  <a:cubicBezTo>
                    <a:pt x="118" y="97"/>
                    <a:pt x="144" y="84"/>
                    <a:pt x="184" y="110"/>
                  </a:cubicBezTo>
                  <a:cubicBezTo>
                    <a:pt x="225" y="137"/>
                    <a:pt x="238" y="164"/>
                    <a:pt x="211" y="190"/>
                  </a:cubicBezTo>
                  <a:cubicBezTo>
                    <a:pt x="198" y="204"/>
                    <a:pt x="184" y="211"/>
                    <a:pt x="171" y="211"/>
                  </a:cubicBezTo>
                  <a:cubicBezTo>
                    <a:pt x="158" y="211"/>
                    <a:pt x="144" y="204"/>
                    <a:pt x="131" y="190"/>
                  </a:cubicBezTo>
                  <a:cubicBezTo>
                    <a:pt x="104" y="164"/>
                    <a:pt x="91" y="124"/>
                    <a:pt x="78" y="110"/>
                  </a:cubicBezTo>
                  <a:cubicBezTo>
                    <a:pt x="76" y="109"/>
                    <a:pt x="74" y="108"/>
                    <a:pt x="71" y="108"/>
                  </a:cubicBezTo>
                  <a:cubicBezTo>
                    <a:pt x="49" y="108"/>
                    <a:pt x="1" y="150"/>
                    <a:pt x="24" y="244"/>
                  </a:cubicBezTo>
                  <a:cubicBezTo>
                    <a:pt x="38" y="297"/>
                    <a:pt x="78" y="351"/>
                    <a:pt x="131" y="364"/>
                  </a:cubicBezTo>
                  <a:cubicBezTo>
                    <a:pt x="151" y="370"/>
                    <a:pt x="170" y="373"/>
                    <a:pt x="189" y="373"/>
                  </a:cubicBezTo>
                  <a:cubicBezTo>
                    <a:pt x="335" y="373"/>
                    <a:pt x="441" y="201"/>
                    <a:pt x="358" y="70"/>
                  </a:cubicBezTo>
                  <a:cubicBezTo>
                    <a:pt x="325" y="26"/>
                    <a:pt x="283"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4"/>
            <p:cNvSpPr/>
            <p:nvPr/>
          </p:nvSpPr>
          <p:spPr>
            <a:xfrm>
              <a:off x="1582575" y="628925"/>
              <a:ext cx="5375" cy="38750"/>
            </a:xfrm>
            <a:custGeom>
              <a:avLst/>
              <a:gdLst/>
              <a:ahLst/>
              <a:cxnLst/>
              <a:rect l="l" t="t" r="r" b="b"/>
              <a:pathLst>
                <a:path w="215" h="1550" extrusionOk="0">
                  <a:moveTo>
                    <a:pt x="54" y="0"/>
                  </a:moveTo>
                  <a:cubicBezTo>
                    <a:pt x="27" y="0"/>
                    <a:pt x="0" y="347"/>
                    <a:pt x="27" y="775"/>
                  </a:cubicBezTo>
                  <a:cubicBezTo>
                    <a:pt x="54" y="1216"/>
                    <a:pt x="107" y="1550"/>
                    <a:pt x="147" y="1550"/>
                  </a:cubicBezTo>
                  <a:cubicBezTo>
                    <a:pt x="201" y="1550"/>
                    <a:pt x="214" y="1203"/>
                    <a:pt x="187" y="762"/>
                  </a:cubicBezTo>
                  <a:cubicBezTo>
                    <a:pt x="161" y="334"/>
                    <a:pt x="94" y="0"/>
                    <a:pt x="5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4"/>
            <p:cNvSpPr/>
            <p:nvPr/>
          </p:nvSpPr>
          <p:spPr>
            <a:xfrm>
              <a:off x="1461325" y="640950"/>
              <a:ext cx="5375" cy="31750"/>
            </a:xfrm>
            <a:custGeom>
              <a:avLst/>
              <a:gdLst/>
              <a:ahLst/>
              <a:cxnLst/>
              <a:rect l="l" t="t" r="r" b="b"/>
              <a:pathLst>
                <a:path w="215" h="1270" extrusionOk="0">
                  <a:moveTo>
                    <a:pt x="67" y="0"/>
                  </a:moveTo>
                  <a:cubicBezTo>
                    <a:pt x="27" y="0"/>
                    <a:pt x="0" y="294"/>
                    <a:pt x="27" y="641"/>
                  </a:cubicBezTo>
                  <a:cubicBezTo>
                    <a:pt x="41" y="989"/>
                    <a:pt x="94" y="1269"/>
                    <a:pt x="147" y="1269"/>
                  </a:cubicBezTo>
                  <a:cubicBezTo>
                    <a:pt x="188" y="1269"/>
                    <a:pt x="214" y="975"/>
                    <a:pt x="188" y="628"/>
                  </a:cubicBezTo>
                  <a:cubicBezTo>
                    <a:pt x="174" y="281"/>
                    <a:pt x="121"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4"/>
            <p:cNvSpPr/>
            <p:nvPr/>
          </p:nvSpPr>
          <p:spPr>
            <a:xfrm>
              <a:off x="2467400" y="535050"/>
              <a:ext cx="283250" cy="62500"/>
            </a:xfrm>
            <a:custGeom>
              <a:avLst/>
              <a:gdLst/>
              <a:ahLst/>
              <a:cxnLst/>
              <a:rect l="l" t="t" r="r" b="b"/>
              <a:pathLst>
                <a:path w="11330" h="2500" extrusionOk="0">
                  <a:moveTo>
                    <a:pt x="10301" y="1"/>
                  </a:moveTo>
                  <a:lnTo>
                    <a:pt x="6440" y="214"/>
                  </a:lnTo>
                  <a:cubicBezTo>
                    <a:pt x="4001" y="361"/>
                    <a:pt x="1868" y="508"/>
                    <a:pt x="730" y="588"/>
                  </a:cubicBezTo>
                  <a:lnTo>
                    <a:pt x="730" y="588"/>
                  </a:lnTo>
                  <a:lnTo>
                    <a:pt x="200" y="188"/>
                  </a:lnTo>
                  <a:cubicBezTo>
                    <a:pt x="134" y="121"/>
                    <a:pt x="67" y="81"/>
                    <a:pt x="0" y="41"/>
                  </a:cubicBezTo>
                  <a:lnTo>
                    <a:pt x="0" y="41"/>
                  </a:lnTo>
                  <a:cubicBezTo>
                    <a:pt x="53" y="108"/>
                    <a:pt x="107" y="161"/>
                    <a:pt x="174" y="214"/>
                  </a:cubicBezTo>
                  <a:lnTo>
                    <a:pt x="708" y="669"/>
                  </a:lnTo>
                  <a:lnTo>
                    <a:pt x="722" y="682"/>
                  </a:lnTo>
                  <a:lnTo>
                    <a:pt x="735" y="682"/>
                  </a:lnTo>
                  <a:cubicBezTo>
                    <a:pt x="1871" y="642"/>
                    <a:pt x="4008" y="535"/>
                    <a:pt x="6453" y="388"/>
                  </a:cubicBezTo>
                  <a:lnTo>
                    <a:pt x="10290" y="137"/>
                  </a:lnTo>
                  <a:lnTo>
                    <a:pt x="10290" y="137"/>
                  </a:lnTo>
                  <a:lnTo>
                    <a:pt x="11185" y="1058"/>
                  </a:lnTo>
                  <a:lnTo>
                    <a:pt x="11185" y="1058"/>
                  </a:lnTo>
                  <a:cubicBezTo>
                    <a:pt x="11211" y="1486"/>
                    <a:pt x="11250" y="1837"/>
                    <a:pt x="11263" y="2112"/>
                  </a:cubicBezTo>
                  <a:cubicBezTo>
                    <a:pt x="11276" y="2245"/>
                    <a:pt x="11290" y="2366"/>
                    <a:pt x="11317" y="2499"/>
                  </a:cubicBezTo>
                  <a:cubicBezTo>
                    <a:pt x="11330" y="2366"/>
                    <a:pt x="11330" y="2232"/>
                    <a:pt x="11317" y="2112"/>
                  </a:cubicBezTo>
                  <a:cubicBezTo>
                    <a:pt x="11303" y="1831"/>
                    <a:pt x="11290" y="1470"/>
                    <a:pt x="11276" y="1029"/>
                  </a:cubicBezTo>
                  <a:lnTo>
                    <a:pt x="11276" y="1016"/>
                  </a:lnTo>
                  <a:lnTo>
                    <a:pt x="11263" y="989"/>
                  </a:lnTo>
                  <a:lnTo>
                    <a:pt x="10355" y="27"/>
                  </a:lnTo>
                  <a:lnTo>
                    <a:pt x="1034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4"/>
            <p:cNvSpPr/>
            <p:nvPr/>
          </p:nvSpPr>
          <p:spPr>
            <a:xfrm>
              <a:off x="2757625" y="564775"/>
              <a:ext cx="10750" cy="9425"/>
            </a:xfrm>
            <a:custGeom>
              <a:avLst/>
              <a:gdLst/>
              <a:ahLst/>
              <a:cxnLst/>
              <a:rect l="l" t="t" r="r" b="b"/>
              <a:pathLst>
                <a:path w="430" h="377" extrusionOk="0">
                  <a:moveTo>
                    <a:pt x="215" y="1"/>
                  </a:moveTo>
                  <a:cubicBezTo>
                    <a:pt x="148" y="14"/>
                    <a:pt x="95" y="41"/>
                    <a:pt x="68" y="94"/>
                  </a:cubicBezTo>
                  <a:cubicBezTo>
                    <a:pt x="0" y="230"/>
                    <a:pt x="115" y="376"/>
                    <a:pt x="250" y="376"/>
                  </a:cubicBezTo>
                  <a:cubicBezTo>
                    <a:pt x="273" y="376"/>
                    <a:pt x="298" y="372"/>
                    <a:pt x="322" y="362"/>
                  </a:cubicBezTo>
                  <a:cubicBezTo>
                    <a:pt x="376" y="335"/>
                    <a:pt x="416" y="281"/>
                    <a:pt x="429" y="228"/>
                  </a:cubicBezTo>
                  <a:cubicBezTo>
                    <a:pt x="429" y="138"/>
                    <a:pt x="381" y="105"/>
                    <a:pt x="358" y="105"/>
                  </a:cubicBezTo>
                  <a:cubicBezTo>
                    <a:pt x="354" y="105"/>
                    <a:pt x="351" y="106"/>
                    <a:pt x="349" y="108"/>
                  </a:cubicBezTo>
                  <a:cubicBezTo>
                    <a:pt x="336" y="134"/>
                    <a:pt x="349" y="148"/>
                    <a:pt x="309" y="188"/>
                  </a:cubicBezTo>
                  <a:cubicBezTo>
                    <a:pt x="287" y="210"/>
                    <a:pt x="273" y="220"/>
                    <a:pt x="260" y="220"/>
                  </a:cubicBezTo>
                  <a:cubicBezTo>
                    <a:pt x="250" y="220"/>
                    <a:pt x="241" y="213"/>
                    <a:pt x="229" y="201"/>
                  </a:cubicBezTo>
                  <a:cubicBezTo>
                    <a:pt x="202" y="161"/>
                    <a:pt x="215" y="148"/>
                    <a:pt x="242" y="121"/>
                  </a:cubicBezTo>
                  <a:cubicBezTo>
                    <a:pt x="282" y="94"/>
                    <a:pt x="309" y="94"/>
                    <a:pt x="322" y="81"/>
                  </a:cubicBezTo>
                  <a:cubicBezTo>
                    <a:pt x="349" y="68"/>
                    <a:pt x="309" y="1"/>
                    <a:pt x="2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4"/>
            <p:cNvSpPr/>
            <p:nvPr/>
          </p:nvSpPr>
          <p:spPr>
            <a:xfrm>
              <a:off x="2758900" y="582150"/>
              <a:ext cx="10475" cy="9400"/>
            </a:xfrm>
            <a:custGeom>
              <a:avLst/>
              <a:gdLst/>
              <a:ahLst/>
              <a:cxnLst/>
              <a:rect l="l" t="t" r="r" b="b"/>
              <a:pathLst>
                <a:path w="419" h="376" extrusionOk="0">
                  <a:moveTo>
                    <a:pt x="204" y="1"/>
                  </a:moveTo>
                  <a:cubicBezTo>
                    <a:pt x="138" y="1"/>
                    <a:pt x="84" y="41"/>
                    <a:pt x="57" y="94"/>
                  </a:cubicBezTo>
                  <a:cubicBezTo>
                    <a:pt x="1" y="230"/>
                    <a:pt x="108" y="376"/>
                    <a:pt x="239" y="376"/>
                  </a:cubicBezTo>
                  <a:cubicBezTo>
                    <a:pt x="263" y="376"/>
                    <a:pt x="287" y="371"/>
                    <a:pt x="311" y="361"/>
                  </a:cubicBezTo>
                  <a:cubicBezTo>
                    <a:pt x="365" y="335"/>
                    <a:pt x="405" y="281"/>
                    <a:pt x="418" y="214"/>
                  </a:cubicBezTo>
                  <a:cubicBezTo>
                    <a:pt x="418" y="140"/>
                    <a:pt x="376" y="99"/>
                    <a:pt x="352" y="99"/>
                  </a:cubicBezTo>
                  <a:cubicBezTo>
                    <a:pt x="346" y="99"/>
                    <a:pt x="341" y="102"/>
                    <a:pt x="338" y="107"/>
                  </a:cubicBezTo>
                  <a:cubicBezTo>
                    <a:pt x="325" y="107"/>
                    <a:pt x="338" y="161"/>
                    <a:pt x="298" y="188"/>
                  </a:cubicBezTo>
                  <a:cubicBezTo>
                    <a:pt x="276" y="202"/>
                    <a:pt x="262" y="213"/>
                    <a:pt x="249" y="213"/>
                  </a:cubicBezTo>
                  <a:cubicBezTo>
                    <a:pt x="239" y="213"/>
                    <a:pt x="230" y="206"/>
                    <a:pt x="218" y="188"/>
                  </a:cubicBezTo>
                  <a:cubicBezTo>
                    <a:pt x="191" y="161"/>
                    <a:pt x="204" y="134"/>
                    <a:pt x="231" y="107"/>
                  </a:cubicBezTo>
                  <a:cubicBezTo>
                    <a:pt x="271" y="81"/>
                    <a:pt x="298" y="81"/>
                    <a:pt x="311" y="67"/>
                  </a:cubicBezTo>
                  <a:cubicBezTo>
                    <a:pt x="338" y="67"/>
                    <a:pt x="298" y="1"/>
                    <a:pt x="2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4"/>
            <p:cNvSpPr/>
            <p:nvPr/>
          </p:nvSpPr>
          <p:spPr>
            <a:xfrm>
              <a:off x="2804075" y="556100"/>
              <a:ext cx="5375" cy="38775"/>
            </a:xfrm>
            <a:custGeom>
              <a:avLst/>
              <a:gdLst/>
              <a:ahLst/>
              <a:cxnLst/>
              <a:rect l="l" t="t" r="r" b="b"/>
              <a:pathLst>
                <a:path w="215" h="1551" extrusionOk="0">
                  <a:moveTo>
                    <a:pt x="67" y="0"/>
                  </a:moveTo>
                  <a:cubicBezTo>
                    <a:pt x="14" y="0"/>
                    <a:pt x="1" y="348"/>
                    <a:pt x="27" y="789"/>
                  </a:cubicBezTo>
                  <a:cubicBezTo>
                    <a:pt x="54" y="1216"/>
                    <a:pt x="108" y="1550"/>
                    <a:pt x="148" y="1550"/>
                  </a:cubicBezTo>
                  <a:cubicBezTo>
                    <a:pt x="201" y="1550"/>
                    <a:pt x="214" y="1216"/>
                    <a:pt x="188" y="775"/>
                  </a:cubicBezTo>
                  <a:cubicBezTo>
                    <a:pt x="161" y="334"/>
                    <a:pt x="108" y="0"/>
                    <a:pt x="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4"/>
            <p:cNvSpPr/>
            <p:nvPr/>
          </p:nvSpPr>
          <p:spPr>
            <a:xfrm>
              <a:off x="2925325" y="554075"/>
              <a:ext cx="5375" cy="31450"/>
            </a:xfrm>
            <a:custGeom>
              <a:avLst/>
              <a:gdLst/>
              <a:ahLst/>
              <a:cxnLst/>
              <a:rect l="l" t="t" r="r" b="b"/>
              <a:pathLst>
                <a:path w="215" h="1258" extrusionOk="0">
                  <a:moveTo>
                    <a:pt x="71" y="1"/>
                  </a:moveTo>
                  <a:cubicBezTo>
                    <a:pt x="70" y="1"/>
                    <a:pt x="69" y="1"/>
                    <a:pt x="67" y="1"/>
                  </a:cubicBezTo>
                  <a:cubicBezTo>
                    <a:pt x="27" y="1"/>
                    <a:pt x="1" y="282"/>
                    <a:pt x="27" y="629"/>
                  </a:cubicBezTo>
                  <a:cubicBezTo>
                    <a:pt x="41" y="990"/>
                    <a:pt x="107" y="1257"/>
                    <a:pt x="148" y="1257"/>
                  </a:cubicBezTo>
                  <a:cubicBezTo>
                    <a:pt x="201" y="1257"/>
                    <a:pt x="214" y="977"/>
                    <a:pt x="201" y="629"/>
                  </a:cubicBezTo>
                  <a:cubicBezTo>
                    <a:pt x="175" y="289"/>
                    <a:pt x="123" y="1"/>
                    <a:pt x="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4"/>
            <p:cNvSpPr/>
            <p:nvPr/>
          </p:nvSpPr>
          <p:spPr>
            <a:xfrm>
              <a:off x="2007050" y="651100"/>
              <a:ext cx="19450" cy="17275"/>
            </a:xfrm>
            <a:custGeom>
              <a:avLst/>
              <a:gdLst/>
              <a:ahLst/>
              <a:cxnLst/>
              <a:rect l="l" t="t" r="r" b="b"/>
              <a:pathLst>
                <a:path w="778" h="691" extrusionOk="0">
                  <a:moveTo>
                    <a:pt x="380" y="0"/>
                  </a:moveTo>
                  <a:cubicBezTo>
                    <a:pt x="313" y="0"/>
                    <a:pt x="275" y="32"/>
                    <a:pt x="284" y="48"/>
                  </a:cubicBezTo>
                  <a:cubicBezTo>
                    <a:pt x="284" y="75"/>
                    <a:pt x="377" y="48"/>
                    <a:pt x="471" y="142"/>
                  </a:cubicBezTo>
                  <a:cubicBezTo>
                    <a:pt x="619" y="253"/>
                    <a:pt x="414" y="416"/>
                    <a:pt x="269" y="416"/>
                  </a:cubicBezTo>
                  <a:cubicBezTo>
                    <a:pt x="206" y="416"/>
                    <a:pt x="154" y="384"/>
                    <a:pt x="150" y="302"/>
                  </a:cubicBezTo>
                  <a:cubicBezTo>
                    <a:pt x="137" y="182"/>
                    <a:pt x="203" y="115"/>
                    <a:pt x="190" y="102"/>
                  </a:cubicBezTo>
                  <a:cubicBezTo>
                    <a:pt x="190" y="97"/>
                    <a:pt x="186" y="94"/>
                    <a:pt x="178" y="94"/>
                  </a:cubicBezTo>
                  <a:cubicBezTo>
                    <a:pt x="146" y="94"/>
                    <a:pt x="54" y="149"/>
                    <a:pt x="43" y="302"/>
                  </a:cubicBezTo>
                  <a:cubicBezTo>
                    <a:pt x="1" y="513"/>
                    <a:pt x="175" y="691"/>
                    <a:pt x="368" y="691"/>
                  </a:cubicBezTo>
                  <a:cubicBezTo>
                    <a:pt x="420" y="691"/>
                    <a:pt x="473" y="678"/>
                    <a:pt x="524" y="650"/>
                  </a:cubicBezTo>
                  <a:cubicBezTo>
                    <a:pt x="778" y="529"/>
                    <a:pt x="778" y="182"/>
                    <a:pt x="537" y="48"/>
                  </a:cubicBezTo>
                  <a:cubicBezTo>
                    <a:pt x="476" y="12"/>
                    <a:pt x="422" y="0"/>
                    <a:pt x="3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4"/>
            <p:cNvSpPr/>
            <p:nvPr/>
          </p:nvSpPr>
          <p:spPr>
            <a:xfrm>
              <a:off x="2190475" y="640400"/>
              <a:ext cx="19400" cy="16975"/>
            </a:xfrm>
            <a:custGeom>
              <a:avLst/>
              <a:gdLst/>
              <a:ahLst/>
              <a:cxnLst/>
              <a:rect l="l" t="t" r="r" b="b"/>
              <a:pathLst>
                <a:path w="776" h="679" extrusionOk="0">
                  <a:moveTo>
                    <a:pt x="365" y="1"/>
                  </a:moveTo>
                  <a:cubicBezTo>
                    <a:pt x="297" y="1"/>
                    <a:pt x="260" y="32"/>
                    <a:pt x="268" y="49"/>
                  </a:cubicBezTo>
                  <a:cubicBezTo>
                    <a:pt x="268" y="76"/>
                    <a:pt x="362" y="62"/>
                    <a:pt x="455" y="142"/>
                  </a:cubicBezTo>
                  <a:cubicBezTo>
                    <a:pt x="613" y="254"/>
                    <a:pt x="397" y="416"/>
                    <a:pt x="251" y="416"/>
                  </a:cubicBezTo>
                  <a:cubicBezTo>
                    <a:pt x="186" y="416"/>
                    <a:pt x="135" y="384"/>
                    <a:pt x="135" y="303"/>
                  </a:cubicBezTo>
                  <a:cubicBezTo>
                    <a:pt x="121" y="169"/>
                    <a:pt x="201" y="116"/>
                    <a:pt x="175" y="89"/>
                  </a:cubicBezTo>
                  <a:cubicBezTo>
                    <a:pt x="175" y="87"/>
                    <a:pt x="173" y="87"/>
                    <a:pt x="170" y="87"/>
                  </a:cubicBezTo>
                  <a:cubicBezTo>
                    <a:pt x="146" y="87"/>
                    <a:pt x="38" y="137"/>
                    <a:pt x="14" y="303"/>
                  </a:cubicBezTo>
                  <a:cubicBezTo>
                    <a:pt x="1" y="410"/>
                    <a:pt x="41" y="516"/>
                    <a:pt x="121" y="597"/>
                  </a:cubicBezTo>
                  <a:cubicBezTo>
                    <a:pt x="184" y="651"/>
                    <a:pt x="260" y="678"/>
                    <a:pt x="336" y="678"/>
                  </a:cubicBezTo>
                  <a:cubicBezTo>
                    <a:pt x="390" y="678"/>
                    <a:pt x="445" y="664"/>
                    <a:pt x="495" y="637"/>
                  </a:cubicBezTo>
                  <a:cubicBezTo>
                    <a:pt x="763" y="530"/>
                    <a:pt x="776" y="169"/>
                    <a:pt x="522" y="49"/>
                  </a:cubicBezTo>
                  <a:cubicBezTo>
                    <a:pt x="461" y="13"/>
                    <a:pt x="407" y="1"/>
                    <a:pt x="3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4"/>
            <p:cNvSpPr/>
            <p:nvPr/>
          </p:nvSpPr>
          <p:spPr>
            <a:xfrm>
              <a:off x="2359500" y="630375"/>
              <a:ext cx="19075" cy="16975"/>
            </a:xfrm>
            <a:custGeom>
              <a:avLst/>
              <a:gdLst/>
              <a:ahLst/>
              <a:cxnLst/>
              <a:rect l="l" t="t" r="r" b="b"/>
              <a:pathLst>
                <a:path w="763" h="679" extrusionOk="0">
                  <a:moveTo>
                    <a:pt x="364" y="1"/>
                  </a:moveTo>
                  <a:cubicBezTo>
                    <a:pt x="295" y="1"/>
                    <a:pt x="254" y="32"/>
                    <a:pt x="254" y="49"/>
                  </a:cubicBezTo>
                  <a:cubicBezTo>
                    <a:pt x="268" y="76"/>
                    <a:pt x="361" y="62"/>
                    <a:pt x="455" y="142"/>
                  </a:cubicBezTo>
                  <a:cubicBezTo>
                    <a:pt x="603" y="254"/>
                    <a:pt x="385" y="416"/>
                    <a:pt x="242" y="416"/>
                  </a:cubicBezTo>
                  <a:cubicBezTo>
                    <a:pt x="179" y="416"/>
                    <a:pt x="130" y="385"/>
                    <a:pt x="134" y="303"/>
                  </a:cubicBezTo>
                  <a:cubicBezTo>
                    <a:pt x="121" y="183"/>
                    <a:pt x="188" y="116"/>
                    <a:pt x="174" y="89"/>
                  </a:cubicBezTo>
                  <a:cubicBezTo>
                    <a:pt x="174" y="88"/>
                    <a:pt x="172" y="87"/>
                    <a:pt x="169" y="87"/>
                  </a:cubicBezTo>
                  <a:cubicBezTo>
                    <a:pt x="145" y="87"/>
                    <a:pt x="38" y="137"/>
                    <a:pt x="14" y="303"/>
                  </a:cubicBezTo>
                  <a:cubicBezTo>
                    <a:pt x="1" y="410"/>
                    <a:pt x="27" y="517"/>
                    <a:pt x="107" y="597"/>
                  </a:cubicBezTo>
                  <a:cubicBezTo>
                    <a:pt x="170" y="651"/>
                    <a:pt x="246" y="679"/>
                    <a:pt x="325" y="679"/>
                  </a:cubicBezTo>
                  <a:cubicBezTo>
                    <a:pt x="381" y="679"/>
                    <a:pt x="439" y="665"/>
                    <a:pt x="495" y="637"/>
                  </a:cubicBezTo>
                  <a:cubicBezTo>
                    <a:pt x="749" y="530"/>
                    <a:pt x="762" y="169"/>
                    <a:pt x="522" y="49"/>
                  </a:cubicBezTo>
                  <a:cubicBezTo>
                    <a:pt x="460" y="13"/>
                    <a:pt x="406" y="1"/>
                    <a:pt x="3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4"/>
            <p:cNvSpPr/>
            <p:nvPr/>
          </p:nvSpPr>
          <p:spPr>
            <a:xfrm>
              <a:off x="1977725" y="662175"/>
              <a:ext cx="437250" cy="26100"/>
            </a:xfrm>
            <a:custGeom>
              <a:avLst/>
              <a:gdLst/>
              <a:ahLst/>
              <a:cxnLst/>
              <a:rect l="l" t="t" r="r" b="b"/>
              <a:pathLst>
                <a:path w="17490" h="1044" extrusionOk="0">
                  <a:moveTo>
                    <a:pt x="17392" y="1"/>
                  </a:moveTo>
                  <a:cubicBezTo>
                    <a:pt x="16761" y="1"/>
                    <a:pt x="13136" y="179"/>
                    <a:pt x="8738" y="434"/>
                  </a:cubicBezTo>
                  <a:cubicBezTo>
                    <a:pt x="3915" y="728"/>
                    <a:pt x="0" y="995"/>
                    <a:pt x="14" y="1035"/>
                  </a:cubicBezTo>
                  <a:cubicBezTo>
                    <a:pt x="14" y="1041"/>
                    <a:pt x="60" y="1044"/>
                    <a:pt x="150" y="1044"/>
                  </a:cubicBezTo>
                  <a:cubicBezTo>
                    <a:pt x="881" y="1044"/>
                    <a:pt x="4456" y="857"/>
                    <a:pt x="8751" y="607"/>
                  </a:cubicBezTo>
                  <a:cubicBezTo>
                    <a:pt x="13575" y="327"/>
                    <a:pt x="17489" y="60"/>
                    <a:pt x="17489" y="6"/>
                  </a:cubicBezTo>
                  <a:cubicBezTo>
                    <a:pt x="17488" y="3"/>
                    <a:pt x="17455" y="1"/>
                    <a:pt x="173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4"/>
            <p:cNvSpPr/>
            <p:nvPr/>
          </p:nvSpPr>
          <p:spPr>
            <a:xfrm>
              <a:off x="2043525" y="684350"/>
              <a:ext cx="154000" cy="183800"/>
            </a:xfrm>
            <a:custGeom>
              <a:avLst/>
              <a:gdLst/>
              <a:ahLst/>
              <a:cxnLst/>
              <a:rect l="l" t="t" r="r" b="b"/>
              <a:pathLst>
                <a:path w="6160" h="7352" extrusionOk="0">
                  <a:moveTo>
                    <a:pt x="0" y="1"/>
                  </a:moveTo>
                  <a:cubicBezTo>
                    <a:pt x="0" y="135"/>
                    <a:pt x="14" y="282"/>
                    <a:pt x="40" y="415"/>
                  </a:cubicBezTo>
                  <a:cubicBezTo>
                    <a:pt x="80" y="682"/>
                    <a:pt x="147" y="1070"/>
                    <a:pt x="241" y="1551"/>
                  </a:cubicBezTo>
                  <a:cubicBezTo>
                    <a:pt x="428" y="2486"/>
                    <a:pt x="748" y="3822"/>
                    <a:pt x="1563" y="5091"/>
                  </a:cubicBezTo>
                  <a:cubicBezTo>
                    <a:pt x="1924" y="5693"/>
                    <a:pt x="2419" y="6200"/>
                    <a:pt x="3006" y="6601"/>
                  </a:cubicBezTo>
                  <a:cubicBezTo>
                    <a:pt x="3501" y="6895"/>
                    <a:pt x="4035" y="7109"/>
                    <a:pt x="4596" y="7229"/>
                  </a:cubicBezTo>
                  <a:cubicBezTo>
                    <a:pt x="4924" y="7311"/>
                    <a:pt x="5261" y="7352"/>
                    <a:pt x="5600" y="7352"/>
                  </a:cubicBezTo>
                  <a:cubicBezTo>
                    <a:pt x="5649" y="7352"/>
                    <a:pt x="5697" y="7351"/>
                    <a:pt x="5745" y="7349"/>
                  </a:cubicBezTo>
                  <a:cubicBezTo>
                    <a:pt x="5852" y="7349"/>
                    <a:pt x="5946" y="7349"/>
                    <a:pt x="6053" y="7336"/>
                  </a:cubicBezTo>
                  <a:cubicBezTo>
                    <a:pt x="6133" y="7323"/>
                    <a:pt x="6160" y="7309"/>
                    <a:pt x="6160" y="7309"/>
                  </a:cubicBezTo>
                  <a:cubicBezTo>
                    <a:pt x="6160" y="7283"/>
                    <a:pt x="5558" y="7349"/>
                    <a:pt x="4623" y="7109"/>
                  </a:cubicBezTo>
                  <a:cubicBezTo>
                    <a:pt x="4075" y="6989"/>
                    <a:pt x="3554" y="6762"/>
                    <a:pt x="3087" y="6468"/>
                  </a:cubicBezTo>
                  <a:cubicBezTo>
                    <a:pt x="2525" y="6080"/>
                    <a:pt x="2044" y="5572"/>
                    <a:pt x="1697" y="4998"/>
                  </a:cubicBezTo>
                  <a:cubicBezTo>
                    <a:pt x="909" y="3769"/>
                    <a:pt x="575" y="2446"/>
                    <a:pt x="361" y="1524"/>
                  </a:cubicBezTo>
                  <a:cubicBezTo>
                    <a:pt x="254" y="1070"/>
                    <a:pt x="174" y="696"/>
                    <a:pt x="107" y="402"/>
                  </a:cubicBezTo>
                  <a:cubicBezTo>
                    <a:pt x="80" y="268"/>
                    <a:pt x="54" y="135"/>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4"/>
            <p:cNvSpPr/>
            <p:nvPr/>
          </p:nvSpPr>
          <p:spPr>
            <a:xfrm>
              <a:off x="2292700" y="666650"/>
              <a:ext cx="53475" cy="178450"/>
            </a:xfrm>
            <a:custGeom>
              <a:avLst/>
              <a:gdLst/>
              <a:ahLst/>
              <a:cxnLst/>
              <a:rect l="l" t="t" r="r" b="b"/>
              <a:pathLst>
                <a:path w="2139" h="7138" extrusionOk="0">
                  <a:moveTo>
                    <a:pt x="2071" y="1"/>
                  </a:moveTo>
                  <a:cubicBezTo>
                    <a:pt x="2045" y="1"/>
                    <a:pt x="2058" y="428"/>
                    <a:pt x="2004" y="1096"/>
                  </a:cubicBezTo>
                  <a:cubicBezTo>
                    <a:pt x="1924" y="1992"/>
                    <a:pt x="1777" y="2873"/>
                    <a:pt x="1564" y="3742"/>
                  </a:cubicBezTo>
                  <a:cubicBezTo>
                    <a:pt x="1350" y="4610"/>
                    <a:pt x="1042" y="5439"/>
                    <a:pt x="628" y="6240"/>
                  </a:cubicBezTo>
                  <a:cubicBezTo>
                    <a:pt x="548" y="6387"/>
                    <a:pt x="468" y="6521"/>
                    <a:pt x="401" y="6641"/>
                  </a:cubicBezTo>
                  <a:lnTo>
                    <a:pt x="187" y="6908"/>
                  </a:lnTo>
                  <a:cubicBezTo>
                    <a:pt x="121" y="6975"/>
                    <a:pt x="54" y="7055"/>
                    <a:pt x="0" y="7135"/>
                  </a:cubicBezTo>
                  <a:cubicBezTo>
                    <a:pt x="0" y="7137"/>
                    <a:pt x="1" y="7137"/>
                    <a:pt x="2" y="7137"/>
                  </a:cubicBezTo>
                  <a:cubicBezTo>
                    <a:pt x="17" y="7137"/>
                    <a:pt x="106" y="7072"/>
                    <a:pt x="241" y="6962"/>
                  </a:cubicBezTo>
                  <a:cubicBezTo>
                    <a:pt x="308" y="6882"/>
                    <a:pt x="401" y="6801"/>
                    <a:pt x="481" y="6695"/>
                  </a:cubicBezTo>
                  <a:cubicBezTo>
                    <a:pt x="548" y="6574"/>
                    <a:pt x="655" y="6454"/>
                    <a:pt x="735" y="6307"/>
                  </a:cubicBezTo>
                  <a:cubicBezTo>
                    <a:pt x="1176" y="5505"/>
                    <a:pt x="1510" y="4664"/>
                    <a:pt x="1711" y="3782"/>
                  </a:cubicBezTo>
                  <a:cubicBezTo>
                    <a:pt x="1938" y="2913"/>
                    <a:pt x="2085" y="2018"/>
                    <a:pt x="2125" y="1110"/>
                  </a:cubicBezTo>
                  <a:cubicBezTo>
                    <a:pt x="2138" y="843"/>
                    <a:pt x="2138" y="562"/>
                    <a:pt x="2111" y="295"/>
                  </a:cubicBezTo>
                  <a:cubicBezTo>
                    <a:pt x="2111" y="188"/>
                    <a:pt x="2098" y="94"/>
                    <a:pt x="20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2163975" y="764200"/>
              <a:ext cx="50250" cy="50875"/>
            </a:xfrm>
            <a:custGeom>
              <a:avLst/>
              <a:gdLst/>
              <a:ahLst/>
              <a:cxnLst/>
              <a:rect l="l" t="t" r="r" b="b"/>
              <a:pathLst>
                <a:path w="2010" h="2035" extrusionOk="0">
                  <a:moveTo>
                    <a:pt x="433" y="0"/>
                  </a:moveTo>
                  <a:lnTo>
                    <a:pt x="433" y="0"/>
                  </a:lnTo>
                  <a:cubicBezTo>
                    <a:pt x="420" y="0"/>
                    <a:pt x="273" y="134"/>
                    <a:pt x="206" y="441"/>
                  </a:cubicBezTo>
                  <a:cubicBezTo>
                    <a:pt x="0" y="1250"/>
                    <a:pt x="610" y="2035"/>
                    <a:pt x="1441" y="2035"/>
                  </a:cubicBezTo>
                  <a:cubicBezTo>
                    <a:pt x="1474" y="2035"/>
                    <a:pt x="1508" y="2034"/>
                    <a:pt x="1542" y="2031"/>
                  </a:cubicBezTo>
                  <a:cubicBezTo>
                    <a:pt x="1849" y="2018"/>
                    <a:pt x="2010" y="1897"/>
                    <a:pt x="1996" y="1884"/>
                  </a:cubicBezTo>
                  <a:cubicBezTo>
                    <a:pt x="1996" y="1880"/>
                    <a:pt x="1993" y="1879"/>
                    <a:pt x="1985" y="1879"/>
                  </a:cubicBezTo>
                  <a:cubicBezTo>
                    <a:pt x="1950" y="1879"/>
                    <a:pt x="1833" y="1916"/>
                    <a:pt x="1658" y="1916"/>
                  </a:cubicBezTo>
                  <a:cubicBezTo>
                    <a:pt x="1622" y="1916"/>
                    <a:pt x="1583" y="1915"/>
                    <a:pt x="1542" y="1911"/>
                  </a:cubicBezTo>
                  <a:cubicBezTo>
                    <a:pt x="767" y="1911"/>
                    <a:pt x="193" y="1216"/>
                    <a:pt x="313" y="454"/>
                  </a:cubicBezTo>
                  <a:cubicBezTo>
                    <a:pt x="353" y="174"/>
                    <a:pt x="433" y="14"/>
                    <a:pt x="4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2178125" y="750275"/>
              <a:ext cx="7375" cy="6475"/>
            </a:xfrm>
            <a:custGeom>
              <a:avLst/>
              <a:gdLst/>
              <a:ahLst/>
              <a:cxnLst/>
              <a:rect l="l" t="t" r="r" b="b"/>
              <a:pathLst>
                <a:path w="295" h="259" extrusionOk="0">
                  <a:moveTo>
                    <a:pt x="225" y="0"/>
                  </a:moveTo>
                  <a:cubicBezTo>
                    <a:pt x="188" y="0"/>
                    <a:pt x="136" y="21"/>
                    <a:pt x="94" y="63"/>
                  </a:cubicBezTo>
                  <a:cubicBezTo>
                    <a:pt x="14" y="130"/>
                    <a:pt x="1" y="223"/>
                    <a:pt x="27" y="250"/>
                  </a:cubicBezTo>
                  <a:cubicBezTo>
                    <a:pt x="33" y="256"/>
                    <a:pt x="42" y="258"/>
                    <a:pt x="52" y="258"/>
                  </a:cubicBezTo>
                  <a:cubicBezTo>
                    <a:pt x="88" y="258"/>
                    <a:pt x="146" y="225"/>
                    <a:pt x="188" y="183"/>
                  </a:cubicBezTo>
                  <a:cubicBezTo>
                    <a:pt x="254" y="130"/>
                    <a:pt x="295" y="63"/>
                    <a:pt x="268" y="23"/>
                  </a:cubicBezTo>
                  <a:cubicBezTo>
                    <a:pt x="263" y="8"/>
                    <a:pt x="247" y="0"/>
                    <a:pt x="2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1023750" y="518350"/>
              <a:ext cx="190100" cy="74650"/>
            </a:xfrm>
            <a:custGeom>
              <a:avLst/>
              <a:gdLst/>
              <a:ahLst/>
              <a:cxnLst/>
              <a:rect l="l" t="t" r="r" b="b"/>
              <a:pathLst>
                <a:path w="7604" h="2986" extrusionOk="0">
                  <a:moveTo>
                    <a:pt x="4290" y="1"/>
                  </a:moveTo>
                  <a:cubicBezTo>
                    <a:pt x="4116" y="1"/>
                    <a:pt x="3956" y="27"/>
                    <a:pt x="3795" y="67"/>
                  </a:cubicBezTo>
                  <a:lnTo>
                    <a:pt x="2486" y="321"/>
                  </a:lnTo>
                  <a:lnTo>
                    <a:pt x="1577" y="495"/>
                  </a:lnTo>
                  <a:cubicBezTo>
                    <a:pt x="1217" y="548"/>
                    <a:pt x="869" y="642"/>
                    <a:pt x="535" y="776"/>
                  </a:cubicBezTo>
                  <a:cubicBezTo>
                    <a:pt x="335" y="869"/>
                    <a:pt x="188" y="1029"/>
                    <a:pt x="94" y="1216"/>
                  </a:cubicBezTo>
                  <a:cubicBezTo>
                    <a:pt x="1" y="1430"/>
                    <a:pt x="28" y="1684"/>
                    <a:pt x="175" y="1858"/>
                  </a:cubicBezTo>
                  <a:cubicBezTo>
                    <a:pt x="495" y="2219"/>
                    <a:pt x="963" y="2272"/>
                    <a:pt x="1377" y="2352"/>
                  </a:cubicBezTo>
                  <a:cubicBezTo>
                    <a:pt x="2820" y="2633"/>
                    <a:pt x="4290" y="2820"/>
                    <a:pt x="5773" y="2927"/>
                  </a:cubicBezTo>
                  <a:cubicBezTo>
                    <a:pt x="6334" y="2953"/>
                    <a:pt x="6788" y="2980"/>
                    <a:pt x="7109" y="2980"/>
                  </a:cubicBezTo>
                  <a:cubicBezTo>
                    <a:pt x="7156" y="2984"/>
                    <a:pt x="7204" y="2986"/>
                    <a:pt x="7252" y="2986"/>
                  </a:cubicBezTo>
                  <a:cubicBezTo>
                    <a:pt x="7370" y="2986"/>
                    <a:pt x="7490" y="2976"/>
                    <a:pt x="7603" y="2967"/>
                  </a:cubicBezTo>
                  <a:cubicBezTo>
                    <a:pt x="7443" y="2927"/>
                    <a:pt x="7283" y="2913"/>
                    <a:pt x="7122" y="2913"/>
                  </a:cubicBezTo>
                  <a:lnTo>
                    <a:pt x="5786" y="2806"/>
                  </a:lnTo>
                  <a:cubicBezTo>
                    <a:pt x="4316" y="2673"/>
                    <a:pt x="2860" y="2459"/>
                    <a:pt x="1417" y="2192"/>
                  </a:cubicBezTo>
                  <a:cubicBezTo>
                    <a:pt x="1203" y="2152"/>
                    <a:pt x="1003" y="2098"/>
                    <a:pt x="803" y="2045"/>
                  </a:cubicBezTo>
                  <a:cubicBezTo>
                    <a:pt x="616" y="1991"/>
                    <a:pt x="442" y="1898"/>
                    <a:pt x="308" y="1764"/>
                  </a:cubicBezTo>
                  <a:cubicBezTo>
                    <a:pt x="201" y="1631"/>
                    <a:pt x="175" y="1444"/>
                    <a:pt x="241" y="1283"/>
                  </a:cubicBezTo>
                  <a:cubicBezTo>
                    <a:pt x="322" y="1123"/>
                    <a:pt x="442" y="989"/>
                    <a:pt x="602" y="909"/>
                  </a:cubicBezTo>
                  <a:cubicBezTo>
                    <a:pt x="923" y="789"/>
                    <a:pt x="1257" y="695"/>
                    <a:pt x="1604" y="629"/>
                  </a:cubicBezTo>
                  <a:lnTo>
                    <a:pt x="2513" y="428"/>
                  </a:lnTo>
                  <a:lnTo>
                    <a:pt x="3809" y="134"/>
                  </a:lnTo>
                  <a:cubicBezTo>
                    <a:pt x="3969" y="94"/>
                    <a:pt x="4129" y="54"/>
                    <a:pt x="42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1039800" y="583800"/>
              <a:ext cx="202775" cy="21875"/>
            </a:xfrm>
            <a:custGeom>
              <a:avLst/>
              <a:gdLst/>
              <a:ahLst/>
              <a:cxnLst/>
              <a:rect l="l" t="t" r="r" b="b"/>
              <a:pathLst>
                <a:path w="8111" h="875" extrusionOk="0">
                  <a:moveTo>
                    <a:pt x="6" y="0"/>
                  </a:moveTo>
                  <a:cubicBezTo>
                    <a:pt x="2" y="0"/>
                    <a:pt x="0" y="1"/>
                    <a:pt x="0" y="1"/>
                  </a:cubicBezTo>
                  <a:cubicBezTo>
                    <a:pt x="94" y="55"/>
                    <a:pt x="201" y="95"/>
                    <a:pt x="308" y="122"/>
                  </a:cubicBezTo>
                  <a:cubicBezTo>
                    <a:pt x="508" y="175"/>
                    <a:pt x="802" y="255"/>
                    <a:pt x="1163" y="335"/>
                  </a:cubicBezTo>
                  <a:cubicBezTo>
                    <a:pt x="2098" y="549"/>
                    <a:pt x="3046" y="696"/>
                    <a:pt x="4022" y="790"/>
                  </a:cubicBezTo>
                  <a:cubicBezTo>
                    <a:pt x="4686" y="845"/>
                    <a:pt x="5350" y="875"/>
                    <a:pt x="6014" y="875"/>
                  </a:cubicBezTo>
                  <a:cubicBezTo>
                    <a:pt x="6312" y="875"/>
                    <a:pt x="6610" y="869"/>
                    <a:pt x="6908" y="856"/>
                  </a:cubicBezTo>
                  <a:cubicBezTo>
                    <a:pt x="7282" y="843"/>
                    <a:pt x="7576" y="816"/>
                    <a:pt x="7790" y="790"/>
                  </a:cubicBezTo>
                  <a:cubicBezTo>
                    <a:pt x="7896" y="790"/>
                    <a:pt x="8003" y="776"/>
                    <a:pt x="8110" y="736"/>
                  </a:cubicBezTo>
                  <a:cubicBezTo>
                    <a:pt x="8106" y="732"/>
                    <a:pt x="8052" y="730"/>
                    <a:pt x="7956" y="730"/>
                  </a:cubicBezTo>
                  <a:cubicBezTo>
                    <a:pt x="7763" y="730"/>
                    <a:pt x="7398" y="736"/>
                    <a:pt x="6908" y="736"/>
                  </a:cubicBezTo>
                  <a:cubicBezTo>
                    <a:pt x="6794" y="738"/>
                    <a:pt x="6674" y="739"/>
                    <a:pt x="6547" y="739"/>
                  </a:cubicBezTo>
                  <a:cubicBezTo>
                    <a:pt x="5856" y="739"/>
                    <a:pt x="4984" y="706"/>
                    <a:pt x="4035" y="616"/>
                  </a:cubicBezTo>
                  <a:cubicBezTo>
                    <a:pt x="2913" y="522"/>
                    <a:pt x="1911" y="349"/>
                    <a:pt x="1176" y="215"/>
                  </a:cubicBezTo>
                  <a:cubicBezTo>
                    <a:pt x="501" y="90"/>
                    <a:pt x="59" y="0"/>
                    <a:pt x="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4"/>
            <p:cNvSpPr/>
            <p:nvPr/>
          </p:nvSpPr>
          <p:spPr>
            <a:xfrm>
              <a:off x="1735550" y="437775"/>
              <a:ext cx="160350" cy="72925"/>
            </a:xfrm>
            <a:custGeom>
              <a:avLst/>
              <a:gdLst/>
              <a:ahLst/>
              <a:cxnLst/>
              <a:rect l="l" t="t" r="r" b="b"/>
              <a:pathLst>
                <a:path w="6414" h="2917" extrusionOk="0">
                  <a:moveTo>
                    <a:pt x="1536" y="0"/>
                  </a:moveTo>
                  <a:cubicBezTo>
                    <a:pt x="1443" y="0"/>
                    <a:pt x="1350" y="1"/>
                    <a:pt x="1257" y="4"/>
                  </a:cubicBezTo>
                  <a:cubicBezTo>
                    <a:pt x="869" y="4"/>
                    <a:pt x="548" y="17"/>
                    <a:pt x="335" y="17"/>
                  </a:cubicBezTo>
                  <a:cubicBezTo>
                    <a:pt x="214" y="17"/>
                    <a:pt x="108" y="30"/>
                    <a:pt x="1" y="57"/>
                  </a:cubicBezTo>
                  <a:cubicBezTo>
                    <a:pt x="1" y="84"/>
                    <a:pt x="482" y="97"/>
                    <a:pt x="1257" y="124"/>
                  </a:cubicBezTo>
                  <a:cubicBezTo>
                    <a:pt x="2259" y="137"/>
                    <a:pt x="3261" y="258"/>
                    <a:pt x="4249" y="498"/>
                  </a:cubicBezTo>
                  <a:cubicBezTo>
                    <a:pt x="4530" y="565"/>
                    <a:pt x="4797" y="658"/>
                    <a:pt x="5064" y="765"/>
                  </a:cubicBezTo>
                  <a:cubicBezTo>
                    <a:pt x="5305" y="845"/>
                    <a:pt x="5545" y="966"/>
                    <a:pt x="5759" y="1113"/>
                  </a:cubicBezTo>
                  <a:cubicBezTo>
                    <a:pt x="5960" y="1233"/>
                    <a:pt x="6107" y="1420"/>
                    <a:pt x="6200" y="1620"/>
                  </a:cubicBezTo>
                  <a:cubicBezTo>
                    <a:pt x="6280" y="1807"/>
                    <a:pt x="6267" y="2008"/>
                    <a:pt x="6173" y="2182"/>
                  </a:cubicBezTo>
                  <a:cubicBezTo>
                    <a:pt x="6000" y="2435"/>
                    <a:pt x="5772" y="2636"/>
                    <a:pt x="5505" y="2756"/>
                  </a:cubicBezTo>
                  <a:cubicBezTo>
                    <a:pt x="5398" y="2796"/>
                    <a:pt x="5292" y="2863"/>
                    <a:pt x="5198" y="2916"/>
                  </a:cubicBezTo>
                  <a:cubicBezTo>
                    <a:pt x="5318" y="2903"/>
                    <a:pt x="5425" y="2876"/>
                    <a:pt x="5532" y="2823"/>
                  </a:cubicBezTo>
                  <a:cubicBezTo>
                    <a:pt x="5826" y="2716"/>
                    <a:pt x="6093" y="2516"/>
                    <a:pt x="6280" y="2248"/>
                  </a:cubicBezTo>
                  <a:cubicBezTo>
                    <a:pt x="6387" y="2048"/>
                    <a:pt x="6414" y="1807"/>
                    <a:pt x="6334" y="1580"/>
                  </a:cubicBezTo>
                  <a:cubicBezTo>
                    <a:pt x="6240" y="1340"/>
                    <a:pt x="6066" y="1139"/>
                    <a:pt x="5853" y="992"/>
                  </a:cubicBezTo>
                  <a:cubicBezTo>
                    <a:pt x="5626" y="832"/>
                    <a:pt x="5385" y="712"/>
                    <a:pt x="5118" y="605"/>
                  </a:cubicBezTo>
                  <a:cubicBezTo>
                    <a:pt x="4851" y="498"/>
                    <a:pt x="4570" y="418"/>
                    <a:pt x="4289" y="338"/>
                  </a:cubicBezTo>
                  <a:cubicBezTo>
                    <a:pt x="3391" y="119"/>
                    <a:pt x="2460" y="0"/>
                    <a:pt x="15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p:cNvSpPr/>
            <p:nvPr/>
          </p:nvSpPr>
          <p:spPr>
            <a:xfrm>
              <a:off x="1852800" y="424175"/>
              <a:ext cx="60150" cy="32475"/>
            </a:xfrm>
            <a:custGeom>
              <a:avLst/>
              <a:gdLst/>
              <a:ahLst/>
              <a:cxnLst/>
              <a:rect l="l" t="t" r="r" b="b"/>
              <a:pathLst>
                <a:path w="2406" h="1299" extrusionOk="0">
                  <a:moveTo>
                    <a:pt x="85" y="1"/>
                  </a:moveTo>
                  <a:cubicBezTo>
                    <a:pt x="41" y="1"/>
                    <a:pt x="16" y="6"/>
                    <a:pt x="14" y="13"/>
                  </a:cubicBezTo>
                  <a:cubicBezTo>
                    <a:pt x="0" y="67"/>
                    <a:pt x="602" y="187"/>
                    <a:pt x="1256" y="534"/>
                  </a:cubicBezTo>
                  <a:cubicBezTo>
                    <a:pt x="1883" y="880"/>
                    <a:pt x="2289" y="1298"/>
                    <a:pt x="2358" y="1298"/>
                  </a:cubicBezTo>
                  <a:cubicBezTo>
                    <a:pt x="2361" y="1298"/>
                    <a:pt x="2363" y="1298"/>
                    <a:pt x="2365" y="1296"/>
                  </a:cubicBezTo>
                  <a:cubicBezTo>
                    <a:pt x="2405" y="1283"/>
                    <a:pt x="2018" y="762"/>
                    <a:pt x="1336" y="387"/>
                  </a:cubicBezTo>
                  <a:cubicBezTo>
                    <a:pt x="786" y="85"/>
                    <a:pt x="270" y="1"/>
                    <a:pt x="8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p:cNvSpPr/>
            <p:nvPr/>
          </p:nvSpPr>
          <p:spPr>
            <a:xfrm>
              <a:off x="3086325" y="375050"/>
              <a:ext cx="166700" cy="106575"/>
            </a:xfrm>
            <a:custGeom>
              <a:avLst/>
              <a:gdLst/>
              <a:ahLst/>
              <a:cxnLst/>
              <a:rect l="l" t="t" r="r" b="b"/>
              <a:pathLst>
                <a:path w="6668" h="4263" extrusionOk="0">
                  <a:moveTo>
                    <a:pt x="0" y="1"/>
                  </a:moveTo>
                  <a:cubicBezTo>
                    <a:pt x="174" y="41"/>
                    <a:pt x="348" y="68"/>
                    <a:pt x="535" y="81"/>
                  </a:cubicBezTo>
                  <a:cubicBezTo>
                    <a:pt x="869" y="108"/>
                    <a:pt x="1363" y="161"/>
                    <a:pt x="1978" y="255"/>
                  </a:cubicBezTo>
                  <a:cubicBezTo>
                    <a:pt x="2592" y="335"/>
                    <a:pt x="3301" y="469"/>
                    <a:pt x="4089" y="642"/>
                  </a:cubicBezTo>
                  <a:cubicBezTo>
                    <a:pt x="4490" y="736"/>
                    <a:pt x="4904" y="843"/>
                    <a:pt x="5331" y="963"/>
                  </a:cubicBezTo>
                  <a:cubicBezTo>
                    <a:pt x="5532" y="1016"/>
                    <a:pt x="5746" y="1083"/>
                    <a:pt x="5946" y="1190"/>
                  </a:cubicBezTo>
                  <a:cubicBezTo>
                    <a:pt x="6133" y="1270"/>
                    <a:pt x="6293" y="1417"/>
                    <a:pt x="6400" y="1618"/>
                  </a:cubicBezTo>
                  <a:cubicBezTo>
                    <a:pt x="6494" y="1805"/>
                    <a:pt x="6494" y="2018"/>
                    <a:pt x="6400" y="2219"/>
                  </a:cubicBezTo>
                  <a:cubicBezTo>
                    <a:pt x="6320" y="2406"/>
                    <a:pt x="6186" y="2566"/>
                    <a:pt x="6013" y="2700"/>
                  </a:cubicBezTo>
                  <a:cubicBezTo>
                    <a:pt x="5652" y="2914"/>
                    <a:pt x="5278" y="3101"/>
                    <a:pt x="4890" y="3234"/>
                  </a:cubicBezTo>
                  <a:cubicBezTo>
                    <a:pt x="4209" y="3488"/>
                    <a:pt x="3528" y="3688"/>
                    <a:pt x="2820" y="3849"/>
                  </a:cubicBezTo>
                  <a:cubicBezTo>
                    <a:pt x="2232" y="3969"/>
                    <a:pt x="1737" y="4076"/>
                    <a:pt x="1403" y="4143"/>
                  </a:cubicBezTo>
                  <a:cubicBezTo>
                    <a:pt x="1216" y="4169"/>
                    <a:pt x="1043" y="4210"/>
                    <a:pt x="882" y="4263"/>
                  </a:cubicBezTo>
                  <a:cubicBezTo>
                    <a:pt x="1056" y="4263"/>
                    <a:pt x="1230" y="4236"/>
                    <a:pt x="1403" y="4210"/>
                  </a:cubicBezTo>
                  <a:cubicBezTo>
                    <a:pt x="1737" y="4156"/>
                    <a:pt x="2232" y="4076"/>
                    <a:pt x="2846" y="3956"/>
                  </a:cubicBezTo>
                  <a:cubicBezTo>
                    <a:pt x="3554" y="3822"/>
                    <a:pt x="4249" y="3635"/>
                    <a:pt x="4931" y="3381"/>
                  </a:cubicBezTo>
                  <a:cubicBezTo>
                    <a:pt x="5345" y="3248"/>
                    <a:pt x="5732" y="3061"/>
                    <a:pt x="6106" y="2833"/>
                  </a:cubicBezTo>
                  <a:cubicBezTo>
                    <a:pt x="6293" y="2686"/>
                    <a:pt x="6454" y="2499"/>
                    <a:pt x="6561" y="2286"/>
                  </a:cubicBezTo>
                  <a:cubicBezTo>
                    <a:pt x="6667" y="2045"/>
                    <a:pt x="6667" y="1778"/>
                    <a:pt x="6561" y="1537"/>
                  </a:cubicBezTo>
                  <a:cubicBezTo>
                    <a:pt x="6427" y="1310"/>
                    <a:pt x="6240" y="1137"/>
                    <a:pt x="6013" y="1043"/>
                  </a:cubicBezTo>
                  <a:cubicBezTo>
                    <a:pt x="5812" y="936"/>
                    <a:pt x="5585" y="856"/>
                    <a:pt x="5371" y="816"/>
                  </a:cubicBezTo>
                  <a:cubicBezTo>
                    <a:pt x="4944" y="696"/>
                    <a:pt x="4516" y="589"/>
                    <a:pt x="4129" y="509"/>
                  </a:cubicBezTo>
                  <a:cubicBezTo>
                    <a:pt x="3327" y="335"/>
                    <a:pt x="2606" y="215"/>
                    <a:pt x="1991" y="148"/>
                  </a:cubicBezTo>
                  <a:cubicBezTo>
                    <a:pt x="1377" y="68"/>
                    <a:pt x="882" y="28"/>
                    <a:pt x="535" y="14"/>
                  </a:cubicBezTo>
                  <a:cubicBezTo>
                    <a:pt x="361" y="1"/>
                    <a:pt x="228" y="1"/>
                    <a:pt x="13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261675" y="388800"/>
              <a:ext cx="35775" cy="54450"/>
            </a:xfrm>
            <a:custGeom>
              <a:avLst/>
              <a:gdLst/>
              <a:ahLst/>
              <a:cxnLst/>
              <a:rect l="l" t="t" r="r" b="b"/>
              <a:pathLst>
                <a:path w="1431" h="2178" extrusionOk="0">
                  <a:moveTo>
                    <a:pt x="50" y="0"/>
                  </a:moveTo>
                  <a:cubicBezTo>
                    <a:pt x="27" y="0"/>
                    <a:pt x="14" y="5"/>
                    <a:pt x="14" y="12"/>
                  </a:cubicBezTo>
                  <a:cubicBezTo>
                    <a:pt x="1" y="39"/>
                    <a:pt x="161" y="79"/>
                    <a:pt x="362" y="212"/>
                  </a:cubicBezTo>
                  <a:cubicBezTo>
                    <a:pt x="629" y="373"/>
                    <a:pt x="856" y="600"/>
                    <a:pt x="1016" y="881"/>
                  </a:cubicBezTo>
                  <a:cubicBezTo>
                    <a:pt x="1177" y="1148"/>
                    <a:pt x="1257" y="1455"/>
                    <a:pt x="1270" y="1776"/>
                  </a:cubicBezTo>
                  <a:cubicBezTo>
                    <a:pt x="1270" y="2016"/>
                    <a:pt x="1230" y="2177"/>
                    <a:pt x="1257" y="2177"/>
                  </a:cubicBezTo>
                  <a:cubicBezTo>
                    <a:pt x="1258" y="2177"/>
                    <a:pt x="1259" y="2177"/>
                    <a:pt x="1260" y="2177"/>
                  </a:cubicBezTo>
                  <a:cubicBezTo>
                    <a:pt x="1290" y="2177"/>
                    <a:pt x="1365" y="2032"/>
                    <a:pt x="1390" y="1789"/>
                  </a:cubicBezTo>
                  <a:cubicBezTo>
                    <a:pt x="1430" y="1081"/>
                    <a:pt x="1056" y="413"/>
                    <a:pt x="415" y="106"/>
                  </a:cubicBezTo>
                  <a:cubicBezTo>
                    <a:pt x="242" y="29"/>
                    <a:pt x="111" y="0"/>
                    <a:pt x="5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2504475" y="403200"/>
              <a:ext cx="48125" cy="96800"/>
            </a:xfrm>
            <a:custGeom>
              <a:avLst/>
              <a:gdLst/>
              <a:ahLst/>
              <a:cxnLst/>
              <a:rect l="l" t="t" r="r" b="b"/>
              <a:pathLst>
                <a:path w="1925" h="3872" extrusionOk="0">
                  <a:moveTo>
                    <a:pt x="1822" y="1"/>
                  </a:moveTo>
                  <a:cubicBezTo>
                    <a:pt x="1787" y="1"/>
                    <a:pt x="1750" y="4"/>
                    <a:pt x="1710" y="11"/>
                  </a:cubicBezTo>
                  <a:cubicBezTo>
                    <a:pt x="1510" y="51"/>
                    <a:pt x="1323" y="117"/>
                    <a:pt x="1149" y="211"/>
                  </a:cubicBezTo>
                  <a:cubicBezTo>
                    <a:pt x="895" y="371"/>
                    <a:pt x="668" y="572"/>
                    <a:pt x="494" y="812"/>
                  </a:cubicBezTo>
                  <a:cubicBezTo>
                    <a:pt x="40" y="1427"/>
                    <a:pt x="0" y="2242"/>
                    <a:pt x="374" y="2896"/>
                  </a:cubicBezTo>
                  <a:cubicBezTo>
                    <a:pt x="521" y="3164"/>
                    <a:pt x="722" y="3391"/>
                    <a:pt x="962" y="3565"/>
                  </a:cubicBezTo>
                  <a:cubicBezTo>
                    <a:pt x="1122" y="3685"/>
                    <a:pt x="1296" y="3778"/>
                    <a:pt x="1483" y="3832"/>
                  </a:cubicBezTo>
                  <a:cubicBezTo>
                    <a:pt x="1550" y="3858"/>
                    <a:pt x="1630" y="3872"/>
                    <a:pt x="1697" y="3872"/>
                  </a:cubicBezTo>
                  <a:cubicBezTo>
                    <a:pt x="1710" y="3845"/>
                    <a:pt x="1403" y="3778"/>
                    <a:pt x="1029" y="3484"/>
                  </a:cubicBezTo>
                  <a:cubicBezTo>
                    <a:pt x="548" y="3084"/>
                    <a:pt x="281" y="2482"/>
                    <a:pt x="294" y="1854"/>
                  </a:cubicBezTo>
                  <a:cubicBezTo>
                    <a:pt x="347" y="1226"/>
                    <a:pt x="695" y="665"/>
                    <a:pt x="1216" y="331"/>
                  </a:cubicBezTo>
                  <a:cubicBezTo>
                    <a:pt x="1617" y="64"/>
                    <a:pt x="1924" y="37"/>
                    <a:pt x="1924" y="11"/>
                  </a:cubicBezTo>
                  <a:cubicBezTo>
                    <a:pt x="1891" y="4"/>
                    <a:pt x="1857" y="1"/>
                    <a:pt x="18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2518150" y="867600"/>
              <a:ext cx="123400" cy="93175"/>
            </a:xfrm>
            <a:custGeom>
              <a:avLst/>
              <a:gdLst/>
              <a:ahLst/>
              <a:cxnLst/>
              <a:rect l="l" t="t" r="r" b="b"/>
              <a:pathLst>
                <a:path w="4936" h="3727" extrusionOk="0">
                  <a:moveTo>
                    <a:pt x="2486" y="0"/>
                  </a:moveTo>
                  <a:cubicBezTo>
                    <a:pt x="2057" y="0"/>
                    <a:pt x="1624" y="147"/>
                    <a:pt x="1270" y="447"/>
                  </a:cubicBezTo>
                  <a:cubicBezTo>
                    <a:pt x="1" y="1516"/>
                    <a:pt x="669" y="3587"/>
                    <a:pt x="2326" y="3720"/>
                  </a:cubicBezTo>
                  <a:cubicBezTo>
                    <a:pt x="2380" y="3725"/>
                    <a:pt x="2434" y="3727"/>
                    <a:pt x="2487" y="3727"/>
                  </a:cubicBezTo>
                  <a:cubicBezTo>
                    <a:pt x="4045" y="3727"/>
                    <a:pt x="4936" y="1875"/>
                    <a:pt x="3902" y="647"/>
                  </a:cubicBezTo>
                  <a:cubicBezTo>
                    <a:pt x="3534" y="221"/>
                    <a:pt x="3012" y="0"/>
                    <a:pt x="24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2586975" y="920850"/>
              <a:ext cx="197750" cy="186750"/>
            </a:xfrm>
            <a:custGeom>
              <a:avLst/>
              <a:gdLst/>
              <a:ahLst/>
              <a:cxnLst/>
              <a:rect l="l" t="t" r="r" b="b"/>
              <a:pathLst>
                <a:path w="7910" h="7470" extrusionOk="0">
                  <a:moveTo>
                    <a:pt x="1122" y="0"/>
                  </a:moveTo>
                  <a:lnTo>
                    <a:pt x="0" y="1283"/>
                  </a:lnTo>
                  <a:lnTo>
                    <a:pt x="6747" y="7469"/>
                  </a:lnTo>
                  <a:lnTo>
                    <a:pt x="7910" y="6146"/>
                  </a:lnTo>
                  <a:lnTo>
                    <a:pt x="112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2733275" y="1057200"/>
              <a:ext cx="114700" cy="86650"/>
            </a:xfrm>
            <a:custGeom>
              <a:avLst/>
              <a:gdLst/>
              <a:ahLst/>
              <a:cxnLst/>
              <a:rect l="l" t="t" r="r" b="b"/>
              <a:pathLst>
                <a:path w="4588" h="3466" extrusionOk="0">
                  <a:moveTo>
                    <a:pt x="2295" y="0"/>
                  </a:moveTo>
                  <a:cubicBezTo>
                    <a:pt x="1898" y="0"/>
                    <a:pt x="1499" y="136"/>
                    <a:pt x="1176" y="412"/>
                  </a:cubicBezTo>
                  <a:cubicBezTo>
                    <a:pt x="0" y="1414"/>
                    <a:pt x="615" y="3338"/>
                    <a:pt x="2165" y="3458"/>
                  </a:cubicBezTo>
                  <a:cubicBezTo>
                    <a:pt x="2219" y="3463"/>
                    <a:pt x="2272" y="3465"/>
                    <a:pt x="2325" y="3465"/>
                  </a:cubicBezTo>
                  <a:cubicBezTo>
                    <a:pt x="3764" y="3465"/>
                    <a:pt x="4588" y="1746"/>
                    <a:pt x="3621" y="612"/>
                  </a:cubicBezTo>
                  <a:cubicBezTo>
                    <a:pt x="3274" y="207"/>
                    <a:pt x="2785" y="0"/>
                    <a:pt x="22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2798400" y="1109575"/>
              <a:ext cx="60825" cy="80175"/>
            </a:xfrm>
            <a:custGeom>
              <a:avLst/>
              <a:gdLst/>
              <a:ahLst/>
              <a:cxnLst/>
              <a:rect l="l" t="t" r="r" b="b"/>
              <a:pathLst>
                <a:path w="2433" h="3207" extrusionOk="0">
                  <a:moveTo>
                    <a:pt x="695" y="0"/>
                  </a:moveTo>
                  <a:lnTo>
                    <a:pt x="1" y="441"/>
                  </a:lnTo>
                  <a:lnTo>
                    <a:pt x="1737" y="3207"/>
                  </a:lnTo>
                  <a:lnTo>
                    <a:pt x="2432" y="2766"/>
                  </a:lnTo>
                  <a:lnTo>
                    <a:pt x="6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2503800" y="656525"/>
              <a:ext cx="97900" cy="284825"/>
            </a:xfrm>
            <a:custGeom>
              <a:avLst/>
              <a:gdLst/>
              <a:ahLst/>
              <a:cxnLst/>
              <a:rect l="l" t="t" r="r" b="b"/>
              <a:pathLst>
                <a:path w="3916" h="11393" extrusionOk="0">
                  <a:moveTo>
                    <a:pt x="897" y="0"/>
                  </a:moveTo>
                  <a:cubicBezTo>
                    <a:pt x="839" y="0"/>
                    <a:pt x="781" y="6"/>
                    <a:pt x="722" y="18"/>
                  </a:cubicBezTo>
                  <a:cubicBezTo>
                    <a:pt x="281" y="112"/>
                    <a:pt x="0" y="553"/>
                    <a:pt x="94" y="1007"/>
                  </a:cubicBezTo>
                  <a:lnTo>
                    <a:pt x="2205" y="10734"/>
                  </a:lnTo>
                  <a:cubicBezTo>
                    <a:pt x="2286" y="11129"/>
                    <a:pt x="2631" y="11393"/>
                    <a:pt x="3018" y="11393"/>
                  </a:cubicBezTo>
                  <a:cubicBezTo>
                    <a:pt x="3076" y="11393"/>
                    <a:pt x="3135" y="11387"/>
                    <a:pt x="3194" y="11375"/>
                  </a:cubicBezTo>
                  <a:cubicBezTo>
                    <a:pt x="3634" y="11268"/>
                    <a:pt x="3915" y="10827"/>
                    <a:pt x="3822" y="10386"/>
                  </a:cubicBezTo>
                  <a:lnTo>
                    <a:pt x="1724" y="660"/>
                  </a:lnTo>
                  <a:cubicBezTo>
                    <a:pt x="1631" y="264"/>
                    <a:pt x="128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2743625" y="1127950"/>
              <a:ext cx="375450" cy="374775"/>
            </a:xfrm>
            <a:custGeom>
              <a:avLst/>
              <a:gdLst/>
              <a:ahLst/>
              <a:cxnLst/>
              <a:rect l="l" t="t" r="r" b="b"/>
              <a:pathLst>
                <a:path w="15018" h="14991" extrusionOk="0">
                  <a:moveTo>
                    <a:pt x="8244" y="0"/>
                  </a:moveTo>
                  <a:lnTo>
                    <a:pt x="0" y="4289"/>
                  </a:lnTo>
                  <a:lnTo>
                    <a:pt x="6854" y="14991"/>
                  </a:lnTo>
                  <a:lnTo>
                    <a:pt x="15018" y="10127"/>
                  </a:lnTo>
                  <a:lnTo>
                    <a:pt x="8244"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2773675" y="1146300"/>
              <a:ext cx="358425" cy="322375"/>
            </a:xfrm>
            <a:custGeom>
              <a:avLst/>
              <a:gdLst/>
              <a:ahLst/>
              <a:cxnLst/>
              <a:rect l="l" t="t" r="r" b="b"/>
              <a:pathLst>
                <a:path w="14337" h="12895" extrusionOk="0">
                  <a:moveTo>
                    <a:pt x="6775" y="1"/>
                  </a:moveTo>
                  <a:lnTo>
                    <a:pt x="1" y="3795"/>
                  </a:lnTo>
                  <a:cubicBezTo>
                    <a:pt x="2312" y="9033"/>
                    <a:pt x="6387" y="12894"/>
                    <a:pt x="6387" y="12894"/>
                  </a:cubicBezTo>
                  <a:lnTo>
                    <a:pt x="14337" y="8311"/>
                  </a:lnTo>
                  <a:lnTo>
                    <a:pt x="14337" y="8311"/>
                  </a:lnTo>
                  <a:cubicBezTo>
                    <a:pt x="14287" y="8319"/>
                    <a:pt x="14236" y="8323"/>
                    <a:pt x="14184" y="8323"/>
                  </a:cubicBezTo>
                  <a:cubicBezTo>
                    <a:pt x="11755" y="8323"/>
                    <a:pt x="6775" y="1"/>
                    <a:pt x="6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2815425" y="1236150"/>
              <a:ext cx="48125" cy="25750"/>
            </a:xfrm>
            <a:custGeom>
              <a:avLst/>
              <a:gdLst/>
              <a:ahLst/>
              <a:cxnLst/>
              <a:rect l="l" t="t" r="r" b="b"/>
              <a:pathLst>
                <a:path w="1925" h="1030" extrusionOk="0">
                  <a:moveTo>
                    <a:pt x="1925" y="1"/>
                  </a:moveTo>
                  <a:cubicBezTo>
                    <a:pt x="1577" y="135"/>
                    <a:pt x="1257" y="308"/>
                    <a:pt x="936" y="482"/>
                  </a:cubicBezTo>
                  <a:cubicBezTo>
                    <a:pt x="616" y="656"/>
                    <a:pt x="295" y="829"/>
                    <a:pt x="1" y="1030"/>
                  </a:cubicBezTo>
                  <a:cubicBezTo>
                    <a:pt x="335" y="896"/>
                    <a:pt x="656" y="722"/>
                    <a:pt x="976" y="549"/>
                  </a:cubicBezTo>
                  <a:cubicBezTo>
                    <a:pt x="1297" y="375"/>
                    <a:pt x="1618" y="201"/>
                    <a:pt x="192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2816100" y="1146650"/>
              <a:ext cx="84525" cy="69500"/>
            </a:xfrm>
            <a:custGeom>
              <a:avLst/>
              <a:gdLst/>
              <a:ahLst/>
              <a:cxnLst/>
              <a:rect l="l" t="t" r="r" b="b"/>
              <a:pathLst>
                <a:path w="3381" h="2780" extrusionOk="0">
                  <a:moveTo>
                    <a:pt x="2633" y="0"/>
                  </a:moveTo>
                  <a:lnTo>
                    <a:pt x="1" y="1550"/>
                  </a:lnTo>
                  <a:lnTo>
                    <a:pt x="909" y="2779"/>
                  </a:lnTo>
                  <a:lnTo>
                    <a:pt x="3381" y="1363"/>
                  </a:lnTo>
                  <a:lnTo>
                    <a:pt x="263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2835800" y="1225800"/>
              <a:ext cx="120950" cy="66825"/>
            </a:xfrm>
            <a:custGeom>
              <a:avLst/>
              <a:gdLst/>
              <a:ahLst/>
              <a:cxnLst/>
              <a:rect l="l" t="t" r="r" b="b"/>
              <a:pathLst>
                <a:path w="4838" h="2673" extrusionOk="0">
                  <a:moveTo>
                    <a:pt x="4838" y="1"/>
                  </a:moveTo>
                  <a:lnTo>
                    <a:pt x="4838" y="1"/>
                  </a:lnTo>
                  <a:cubicBezTo>
                    <a:pt x="4771" y="27"/>
                    <a:pt x="4704" y="68"/>
                    <a:pt x="4637" y="108"/>
                  </a:cubicBezTo>
                  <a:lnTo>
                    <a:pt x="4116" y="375"/>
                  </a:lnTo>
                  <a:lnTo>
                    <a:pt x="2406" y="1310"/>
                  </a:lnTo>
                  <a:lnTo>
                    <a:pt x="696" y="2259"/>
                  </a:lnTo>
                  <a:lnTo>
                    <a:pt x="188" y="2553"/>
                  </a:lnTo>
                  <a:cubicBezTo>
                    <a:pt x="121" y="2593"/>
                    <a:pt x="54" y="2633"/>
                    <a:pt x="1" y="2673"/>
                  </a:cubicBezTo>
                  <a:cubicBezTo>
                    <a:pt x="68" y="2646"/>
                    <a:pt x="135" y="2619"/>
                    <a:pt x="201" y="2579"/>
                  </a:cubicBezTo>
                  <a:lnTo>
                    <a:pt x="722" y="2299"/>
                  </a:lnTo>
                  <a:lnTo>
                    <a:pt x="2433" y="1364"/>
                  </a:lnTo>
                  <a:lnTo>
                    <a:pt x="4143" y="415"/>
                  </a:lnTo>
                  <a:lnTo>
                    <a:pt x="4650" y="121"/>
                  </a:lnTo>
                  <a:cubicBezTo>
                    <a:pt x="4717" y="81"/>
                    <a:pt x="4784" y="54"/>
                    <a:pt x="48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2841825" y="1233825"/>
              <a:ext cx="120925" cy="66500"/>
            </a:xfrm>
            <a:custGeom>
              <a:avLst/>
              <a:gdLst/>
              <a:ahLst/>
              <a:cxnLst/>
              <a:rect l="l" t="t" r="r" b="b"/>
              <a:pathLst>
                <a:path w="4837" h="2660" extrusionOk="0">
                  <a:moveTo>
                    <a:pt x="4837" y="0"/>
                  </a:moveTo>
                  <a:lnTo>
                    <a:pt x="4837" y="0"/>
                  </a:lnTo>
                  <a:cubicBezTo>
                    <a:pt x="4770" y="27"/>
                    <a:pt x="4703" y="54"/>
                    <a:pt x="4650" y="94"/>
                  </a:cubicBezTo>
                  <a:lnTo>
                    <a:pt x="4116" y="361"/>
                  </a:lnTo>
                  <a:lnTo>
                    <a:pt x="2405" y="1296"/>
                  </a:lnTo>
                  <a:lnTo>
                    <a:pt x="695" y="2245"/>
                  </a:lnTo>
                  <a:lnTo>
                    <a:pt x="187" y="2552"/>
                  </a:lnTo>
                  <a:cubicBezTo>
                    <a:pt x="121" y="2579"/>
                    <a:pt x="54" y="2619"/>
                    <a:pt x="0" y="2659"/>
                  </a:cubicBezTo>
                  <a:cubicBezTo>
                    <a:pt x="67" y="2632"/>
                    <a:pt x="134" y="2606"/>
                    <a:pt x="201" y="2566"/>
                  </a:cubicBezTo>
                  <a:lnTo>
                    <a:pt x="722" y="2298"/>
                  </a:lnTo>
                  <a:lnTo>
                    <a:pt x="2432" y="1363"/>
                  </a:lnTo>
                  <a:lnTo>
                    <a:pt x="4142" y="415"/>
                  </a:lnTo>
                  <a:lnTo>
                    <a:pt x="4650" y="107"/>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2848500" y="1243850"/>
              <a:ext cx="120950" cy="66500"/>
            </a:xfrm>
            <a:custGeom>
              <a:avLst/>
              <a:gdLst/>
              <a:ahLst/>
              <a:cxnLst/>
              <a:rect l="l" t="t" r="r" b="b"/>
              <a:pathLst>
                <a:path w="4838" h="2660" extrusionOk="0">
                  <a:moveTo>
                    <a:pt x="4837" y="0"/>
                  </a:moveTo>
                  <a:lnTo>
                    <a:pt x="4837" y="0"/>
                  </a:lnTo>
                  <a:cubicBezTo>
                    <a:pt x="4757" y="27"/>
                    <a:pt x="4704" y="54"/>
                    <a:pt x="4637" y="94"/>
                  </a:cubicBezTo>
                  <a:lnTo>
                    <a:pt x="4116" y="361"/>
                  </a:lnTo>
                  <a:lnTo>
                    <a:pt x="2392" y="1296"/>
                  </a:lnTo>
                  <a:lnTo>
                    <a:pt x="695" y="2245"/>
                  </a:lnTo>
                  <a:lnTo>
                    <a:pt x="174" y="2539"/>
                  </a:lnTo>
                  <a:cubicBezTo>
                    <a:pt x="108" y="2579"/>
                    <a:pt x="54" y="2619"/>
                    <a:pt x="1" y="2659"/>
                  </a:cubicBezTo>
                  <a:cubicBezTo>
                    <a:pt x="67" y="2632"/>
                    <a:pt x="121" y="2606"/>
                    <a:pt x="188" y="2565"/>
                  </a:cubicBezTo>
                  <a:lnTo>
                    <a:pt x="709" y="2285"/>
                  </a:lnTo>
                  <a:lnTo>
                    <a:pt x="2432" y="1363"/>
                  </a:lnTo>
                  <a:lnTo>
                    <a:pt x="4129" y="414"/>
                  </a:lnTo>
                  <a:lnTo>
                    <a:pt x="4650" y="120"/>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2854175" y="1254200"/>
              <a:ext cx="120950" cy="66500"/>
            </a:xfrm>
            <a:custGeom>
              <a:avLst/>
              <a:gdLst/>
              <a:ahLst/>
              <a:cxnLst/>
              <a:rect l="l" t="t" r="r" b="b"/>
              <a:pathLst>
                <a:path w="4838" h="2660" extrusionOk="0">
                  <a:moveTo>
                    <a:pt x="4837" y="0"/>
                  </a:moveTo>
                  <a:lnTo>
                    <a:pt x="4837" y="0"/>
                  </a:lnTo>
                  <a:cubicBezTo>
                    <a:pt x="4771" y="27"/>
                    <a:pt x="4704" y="54"/>
                    <a:pt x="4650" y="94"/>
                  </a:cubicBezTo>
                  <a:lnTo>
                    <a:pt x="4129" y="375"/>
                  </a:lnTo>
                  <a:lnTo>
                    <a:pt x="2406" y="1310"/>
                  </a:lnTo>
                  <a:lnTo>
                    <a:pt x="709" y="2258"/>
                  </a:lnTo>
                  <a:lnTo>
                    <a:pt x="188" y="2552"/>
                  </a:lnTo>
                  <a:cubicBezTo>
                    <a:pt x="121" y="2579"/>
                    <a:pt x="68" y="2619"/>
                    <a:pt x="1" y="2659"/>
                  </a:cubicBezTo>
                  <a:cubicBezTo>
                    <a:pt x="68" y="2646"/>
                    <a:pt x="134" y="2606"/>
                    <a:pt x="201" y="2579"/>
                  </a:cubicBezTo>
                  <a:lnTo>
                    <a:pt x="722" y="2298"/>
                  </a:lnTo>
                  <a:lnTo>
                    <a:pt x="2446" y="1363"/>
                  </a:lnTo>
                  <a:lnTo>
                    <a:pt x="4156" y="415"/>
                  </a:lnTo>
                  <a:lnTo>
                    <a:pt x="4664" y="121"/>
                  </a:lnTo>
                  <a:cubicBezTo>
                    <a:pt x="4717" y="81"/>
                    <a:pt x="4784"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2862200" y="1265225"/>
              <a:ext cx="120925" cy="66500"/>
            </a:xfrm>
            <a:custGeom>
              <a:avLst/>
              <a:gdLst/>
              <a:ahLst/>
              <a:cxnLst/>
              <a:rect l="l" t="t" r="r" b="b"/>
              <a:pathLst>
                <a:path w="4837" h="2660" extrusionOk="0">
                  <a:moveTo>
                    <a:pt x="4837" y="0"/>
                  </a:moveTo>
                  <a:lnTo>
                    <a:pt x="4837" y="0"/>
                  </a:lnTo>
                  <a:cubicBezTo>
                    <a:pt x="4757" y="27"/>
                    <a:pt x="4703" y="54"/>
                    <a:pt x="4637" y="94"/>
                  </a:cubicBezTo>
                  <a:lnTo>
                    <a:pt x="4116" y="374"/>
                  </a:lnTo>
                  <a:lnTo>
                    <a:pt x="2392" y="1310"/>
                  </a:lnTo>
                  <a:lnTo>
                    <a:pt x="695" y="2258"/>
                  </a:lnTo>
                  <a:lnTo>
                    <a:pt x="174" y="2552"/>
                  </a:lnTo>
                  <a:cubicBezTo>
                    <a:pt x="107" y="2579"/>
                    <a:pt x="54" y="2619"/>
                    <a:pt x="0" y="2659"/>
                  </a:cubicBezTo>
                  <a:cubicBezTo>
                    <a:pt x="67" y="2646"/>
                    <a:pt x="134" y="2606"/>
                    <a:pt x="187" y="2566"/>
                  </a:cubicBezTo>
                  <a:lnTo>
                    <a:pt x="709" y="2298"/>
                  </a:lnTo>
                  <a:lnTo>
                    <a:pt x="2432" y="1363"/>
                  </a:lnTo>
                  <a:lnTo>
                    <a:pt x="4129" y="414"/>
                  </a:lnTo>
                  <a:lnTo>
                    <a:pt x="4650" y="121"/>
                  </a:lnTo>
                  <a:cubicBezTo>
                    <a:pt x="4717" y="80"/>
                    <a:pt x="4770" y="40"/>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2870550" y="1275575"/>
              <a:ext cx="120950" cy="66500"/>
            </a:xfrm>
            <a:custGeom>
              <a:avLst/>
              <a:gdLst/>
              <a:ahLst/>
              <a:cxnLst/>
              <a:rect l="l" t="t" r="r" b="b"/>
              <a:pathLst>
                <a:path w="4838" h="2660" extrusionOk="0">
                  <a:moveTo>
                    <a:pt x="4837" y="0"/>
                  </a:moveTo>
                  <a:lnTo>
                    <a:pt x="4837" y="0"/>
                  </a:lnTo>
                  <a:cubicBezTo>
                    <a:pt x="4770" y="27"/>
                    <a:pt x="4703" y="54"/>
                    <a:pt x="4650" y="94"/>
                  </a:cubicBezTo>
                  <a:lnTo>
                    <a:pt x="4129" y="375"/>
                  </a:lnTo>
                  <a:lnTo>
                    <a:pt x="2405" y="1310"/>
                  </a:lnTo>
                  <a:lnTo>
                    <a:pt x="695" y="2258"/>
                  </a:lnTo>
                  <a:lnTo>
                    <a:pt x="187" y="2552"/>
                  </a:lnTo>
                  <a:cubicBezTo>
                    <a:pt x="121" y="2579"/>
                    <a:pt x="67" y="2619"/>
                    <a:pt x="0" y="2659"/>
                  </a:cubicBezTo>
                  <a:cubicBezTo>
                    <a:pt x="67" y="2646"/>
                    <a:pt x="134" y="2606"/>
                    <a:pt x="201" y="2579"/>
                  </a:cubicBezTo>
                  <a:lnTo>
                    <a:pt x="722" y="2299"/>
                  </a:lnTo>
                  <a:lnTo>
                    <a:pt x="2445" y="1363"/>
                  </a:lnTo>
                  <a:lnTo>
                    <a:pt x="4142" y="415"/>
                  </a:lnTo>
                  <a:lnTo>
                    <a:pt x="4663" y="121"/>
                  </a:lnTo>
                  <a:cubicBezTo>
                    <a:pt x="4717" y="81"/>
                    <a:pt x="4784" y="41"/>
                    <a:pt x="48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2899275" y="1345725"/>
              <a:ext cx="36100" cy="19725"/>
            </a:xfrm>
            <a:custGeom>
              <a:avLst/>
              <a:gdLst/>
              <a:ahLst/>
              <a:cxnLst/>
              <a:rect l="l" t="t" r="r" b="b"/>
              <a:pathLst>
                <a:path w="1444" h="789" extrusionOk="0">
                  <a:moveTo>
                    <a:pt x="1443" y="0"/>
                  </a:moveTo>
                  <a:cubicBezTo>
                    <a:pt x="962" y="254"/>
                    <a:pt x="481" y="521"/>
                    <a:pt x="0" y="789"/>
                  </a:cubicBezTo>
                  <a:cubicBezTo>
                    <a:pt x="254" y="695"/>
                    <a:pt x="508" y="588"/>
                    <a:pt x="749" y="441"/>
                  </a:cubicBezTo>
                  <a:cubicBezTo>
                    <a:pt x="1003" y="321"/>
                    <a:pt x="1230" y="174"/>
                    <a:pt x="14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2909300" y="1356075"/>
              <a:ext cx="63825" cy="45025"/>
            </a:xfrm>
            <a:custGeom>
              <a:avLst/>
              <a:gdLst/>
              <a:ahLst/>
              <a:cxnLst/>
              <a:rect l="l" t="t" r="r" b="b"/>
              <a:pathLst>
                <a:path w="2553" h="1801" extrusionOk="0">
                  <a:moveTo>
                    <a:pt x="1010" y="202"/>
                  </a:moveTo>
                  <a:cubicBezTo>
                    <a:pt x="1088" y="311"/>
                    <a:pt x="1155" y="427"/>
                    <a:pt x="1212" y="549"/>
                  </a:cubicBezTo>
                  <a:lnTo>
                    <a:pt x="1212" y="549"/>
                  </a:lnTo>
                  <a:cubicBezTo>
                    <a:pt x="1177" y="575"/>
                    <a:pt x="1142" y="601"/>
                    <a:pt x="1108" y="628"/>
                  </a:cubicBezTo>
                  <a:lnTo>
                    <a:pt x="1108" y="628"/>
                  </a:lnTo>
                  <a:cubicBezTo>
                    <a:pt x="1056" y="494"/>
                    <a:pt x="1025" y="350"/>
                    <a:pt x="1010" y="202"/>
                  </a:cubicBezTo>
                  <a:close/>
                  <a:moveTo>
                    <a:pt x="1710" y="375"/>
                  </a:moveTo>
                  <a:cubicBezTo>
                    <a:pt x="1804" y="388"/>
                    <a:pt x="1884" y="455"/>
                    <a:pt x="1911" y="535"/>
                  </a:cubicBezTo>
                  <a:cubicBezTo>
                    <a:pt x="1912" y="538"/>
                    <a:pt x="1914" y="541"/>
                    <a:pt x="1915" y="545"/>
                  </a:cubicBezTo>
                  <a:lnTo>
                    <a:pt x="1915" y="545"/>
                  </a:lnTo>
                  <a:lnTo>
                    <a:pt x="1398" y="917"/>
                  </a:lnTo>
                  <a:lnTo>
                    <a:pt x="1398" y="917"/>
                  </a:lnTo>
                  <a:cubicBezTo>
                    <a:pt x="1369" y="799"/>
                    <a:pt x="1330" y="683"/>
                    <a:pt x="1283" y="571"/>
                  </a:cubicBezTo>
                  <a:lnTo>
                    <a:pt x="1283" y="571"/>
                  </a:lnTo>
                  <a:cubicBezTo>
                    <a:pt x="1336" y="532"/>
                    <a:pt x="1389" y="493"/>
                    <a:pt x="1443" y="455"/>
                  </a:cubicBezTo>
                  <a:cubicBezTo>
                    <a:pt x="1523" y="401"/>
                    <a:pt x="1617" y="375"/>
                    <a:pt x="1710" y="375"/>
                  </a:cubicBezTo>
                  <a:close/>
                  <a:moveTo>
                    <a:pt x="1237" y="605"/>
                  </a:moveTo>
                  <a:cubicBezTo>
                    <a:pt x="1285" y="717"/>
                    <a:pt x="1324" y="832"/>
                    <a:pt x="1351" y="950"/>
                  </a:cubicBezTo>
                  <a:lnTo>
                    <a:pt x="1351" y="950"/>
                  </a:lnTo>
                  <a:lnTo>
                    <a:pt x="1304" y="984"/>
                  </a:lnTo>
                  <a:lnTo>
                    <a:pt x="1304" y="984"/>
                  </a:lnTo>
                  <a:cubicBezTo>
                    <a:pt x="1276" y="949"/>
                    <a:pt x="1251" y="911"/>
                    <a:pt x="1229" y="869"/>
                  </a:cubicBezTo>
                  <a:cubicBezTo>
                    <a:pt x="1192" y="810"/>
                    <a:pt x="1159" y="749"/>
                    <a:pt x="1131" y="686"/>
                  </a:cubicBezTo>
                  <a:lnTo>
                    <a:pt x="1131" y="686"/>
                  </a:lnTo>
                  <a:cubicBezTo>
                    <a:pt x="1166" y="659"/>
                    <a:pt x="1202" y="632"/>
                    <a:pt x="1237" y="605"/>
                  </a:cubicBezTo>
                  <a:close/>
                  <a:moveTo>
                    <a:pt x="510" y="339"/>
                  </a:moveTo>
                  <a:cubicBezTo>
                    <a:pt x="644" y="494"/>
                    <a:pt x="740" y="684"/>
                    <a:pt x="781" y="887"/>
                  </a:cubicBezTo>
                  <a:lnTo>
                    <a:pt x="781" y="887"/>
                  </a:lnTo>
                  <a:cubicBezTo>
                    <a:pt x="741" y="920"/>
                    <a:pt x="702" y="954"/>
                    <a:pt x="663" y="987"/>
                  </a:cubicBezTo>
                  <a:lnTo>
                    <a:pt x="663" y="987"/>
                  </a:lnTo>
                  <a:cubicBezTo>
                    <a:pt x="573" y="786"/>
                    <a:pt x="521" y="567"/>
                    <a:pt x="510" y="339"/>
                  </a:cubicBezTo>
                  <a:close/>
                  <a:moveTo>
                    <a:pt x="1359" y="985"/>
                  </a:moveTo>
                  <a:cubicBezTo>
                    <a:pt x="1361" y="991"/>
                    <a:pt x="1362" y="996"/>
                    <a:pt x="1363" y="1002"/>
                  </a:cubicBezTo>
                  <a:cubicBezTo>
                    <a:pt x="1369" y="1023"/>
                    <a:pt x="1374" y="1043"/>
                    <a:pt x="1378" y="1063"/>
                  </a:cubicBezTo>
                  <a:lnTo>
                    <a:pt x="1378" y="1063"/>
                  </a:lnTo>
                  <a:cubicBezTo>
                    <a:pt x="1360" y="1046"/>
                    <a:pt x="1342" y="1028"/>
                    <a:pt x="1325" y="1010"/>
                  </a:cubicBezTo>
                  <a:lnTo>
                    <a:pt x="1325" y="1010"/>
                  </a:lnTo>
                  <a:lnTo>
                    <a:pt x="1359" y="985"/>
                  </a:lnTo>
                  <a:close/>
                  <a:moveTo>
                    <a:pt x="1923" y="567"/>
                  </a:moveTo>
                  <a:lnTo>
                    <a:pt x="1923" y="567"/>
                  </a:lnTo>
                  <a:cubicBezTo>
                    <a:pt x="1989" y="746"/>
                    <a:pt x="1972" y="946"/>
                    <a:pt x="1884" y="1123"/>
                  </a:cubicBezTo>
                  <a:cubicBezTo>
                    <a:pt x="1826" y="1181"/>
                    <a:pt x="1742" y="1213"/>
                    <a:pt x="1661" y="1213"/>
                  </a:cubicBezTo>
                  <a:cubicBezTo>
                    <a:pt x="1612" y="1213"/>
                    <a:pt x="1564" y="1201"/>
                    <a:pt x="1523" y="1176"/>
                  </a:cubicBezTo>
                  <a:cubicBezTo>
                    <a:pt x="1498" y="1159"/>
                    <a:pt x="1473" y="1141"/>
                    <a:pt x="1448" y="1123"/>
                  </a:cubicBezTo>
                  <a:lnTo>
                    <a:pt x="1448" y="1123"/>
                  </a:lnTo>
                  <a:cubicBezTo>
                    <a:pt x="1441" y="1082"/>
                    <a:pt x="1431" y="1042"/>
                    <a:pt x="1417" y="1002"/>
                  </a:cubicBezTo>
                  <a:cubicBezTo>
                    <a:pt x="1413" y="985"/>
                    <a:pt x="1409" y="968"/>
                    <a:pt x="1405" y="950"/>
                  </a:cubicBezTo>
                  <a:lnTo>
                    <a:pt x="1405" y="950"/>
                  </a:lnTo>
                  <a:lnTo>
                    <a:pt x="1923" y="567"/>
                  </a:lnTo>
                  <a:close/>
                  <a:moveTo>
                    <a:pt x="793" y="962"/>
                  </a:moveTo>
                  <a:cubicBezTo>
                    <a:pt x="798" y="993"/>
                    <a:pt x="800" y="1024"/>
                    <a:pt x="802" y="1056"/>
                  </a:cubicBezTo>
                  <a:cubicBezTo>
                    <a:pt x="802" y="1109"/>
                    <a:pt x="798" y="1167"/>
                    <a:pt x="791" y="1223"/>
                  </a:cubicBezTo>
                  <a:lnTo>
                    <a:pt x="791" y="1223"/>
                  </a:lnTo>
                  <a:cubicBezTo>
                    <a:pt x="755" y="1167"/>
                    <a:pt x="722" y="1109"/>
                    <a:pt x="692" y="1049"/>
                  </a:cubicBezTo>
                  <a:lnTo>
                    <a:pt x="692" y="1049"/>
                  </a:lnTo>
                  <a:cubicBezTo>
                    <a:pt x="726" y="1020"/>
                    <a:pt x="759" y="990"/>
                    <a:pt x="793" y="962"/>
                  </a:cubicBezTo>
                  <a:close/>
                  <a:moveTo>
                    <a:pt x="1080" y="726"/>
                  </a:moveTo>
                  <a:cubicBezTo>
                    <a:pt x="1108" y="789"/>
                    <a:pt x="1140" y="850"/>
                    <a:pt x="1176" y="909"/>
                  </a:cubicBezTo>
                  <a:cubicBezTo>
                    <a:pt x="1196" y="949"/>
                    <a:pt x="1221" y="987"/>
                    <a:pt x="1250" y="1023"/>
                  </a:cubicBezTo>
                  <a:lnTo>
                    <a:pt x="1250" y="1023"/>
                  </a:lnTo>
                  <a:lnTo>
                    <a:pt x="1056" y="1163"/>
                  </a:lnTo>
                  <a:lnTo>
                    <a:pt x="851" y="1309"/>
                  </a:lnTo>
                  <a:lnTo>
                    <a:pt x="851" y="1309"/>
                  </a:lnTo>
                  <a:cubicBezTo>
                    <a:pt x="836" y="1289"/>
                    <a:pt x="822" y="1269"/>
                    <a:pt x="808" y="1248"/>
                  </a:cubicBezTo>
                  <a:lnTo>
                    <a:pt x="808" y="1248"/>
                  </a:lnTo>
                  <a:cubicBezTo>
                    <a:pt x="821" y="1187"/>
                    <a:pt x="824" y="1124"/>
                    <a:pt x="815" y="1056"/>
                  </a:cubicBezTo>
                  <a:cubicBezTo>
                    <a:pt x="815" y="1019"/>
                    <a:pt x="814" y="983"/>
                    <a:pt x="810" y="947"/>
                  </a:cubicBezTo>
                  <a:lnTo>
                    <a:pt x="810" y="947"/>
                  </a:lnTo>
                  <a:cubicBezTo>
                    <a:pt x="899" y="871"/>
                    <a:pt x="989" y="798"/>
                    <a:pt x="1080" y="726"/>
                  </a:cubicBezTo>
                  <a:close/>
                  <a:moveTo>
                    <a:pt x="1272" y="1049"/>
                  </a:moveTo>
                  <a:cubicBezTo>
                    <a:pt x="1309" y="1092"/>
                    <a:pt x="1351" y="1131"/>
                    <a:pt x="1395" y="1166"/>
                  </a:cubicBezTo>
                  <a:lnTo>
                    <a:pt x="1395" y="1166"/>
                  </a:lnTo>
                  <a:cubicBezTo>
                    <a:pt x="1408" y="1263"/>
                    <a:pt x="1407" y="1363"/>
                    <a:pt x="1390" y="1457"/>
                  </a:cubicBezTo>
                  <a:cubicBezTo>
                    <a:pt x="1376" y="1524"/>
                    <a:pt x="1336" y="1577"/>
                    <a:pt x="1270" y="1604"/>
                  </a:cubicBezTo>
                  <a:cubicBezTo>
                    <a:pt x="1251" y="1613"/>
                    <a:pt x="1230" y="1618"/>
                    <a:pt x="1209" y="1618"/>
                  </a:cubicBezTo>
                  <a:cubicBezTo>
                    <a:pt x="1170" y="1618"/>
                    <a:pt x="1130" y="1603"/>
                    <a:pt x="1096" y="1577"/>
                  </a:cubicBezTo>
                  <a:cubicBezTo>
                    <a:pt x="1015" y="1505"/>
                    <a:pt x="943" y="1428"/>
                    <a:pt x="879" y="1345"/>
                  </a:cubicBezTo>
                  <a:lnTo>
                    <a:pt x="879" y="1345"/>
                  </a:lnTo>
                  <a:lnTo>
                    <a:pt x="1082" y="1190"/>
                  </a:lnTo>
                  <a:lnTo>
                    <a:pt x="1272" y="1049"/>
                  </a:lnTo>
                  <a:close/>
                  <a:moveTo>
                    <a:pt x="652" y="1085"/>
                  </a:moveTo>
                  <a:cubicBezTo>
                    <a:pt x="689" y="1161"/>
                    <a:pt x="733" y="1235"/>
                    <a:pt x="781" y="1306"/>
                  </a:cubicBezTo>
                  <a:lnTo>
                    <a:pt x="781" y="1306"/>
                  </a:lnTo>
                  <a:cubicBezTo>
                    <a:pt x="779" y="1321"/>
                    <a:pt x="777" y="1335"/>
                    <a:pt x="775" y="1350"/>
                  </a:cubicBezTo>
                  <a:cubicBezTo>
                    <a:pt x="780" y="1339"/>
                    <a:pt x="784" y="1327"/>
                    <a:pt x="788" y="1316"/>
                  </a:cubicBezTo>
                  <a:lnTo>
                    <a:pt x="788" y="1316"/>
                  </a:lnTo>
                  <a:cubicBezTo>
                    <a:pt x="794" y="1325"/>
                    <a:pt x="800" y="1333"/>
                    <a:pt x="806" y="1341"/>
                  </a:cubicBezTo>
                  <a:lnTo>
                    <a:pt x="806" y="1341"/>
                  </a:lnTo>
                  <a:lnTo>
                    <a:pt x="308" y="1697"/>
                  </a:lnTo>
                  <a:cubicBezTo>
                    <a:pt x="272" y="1733"/>
                    <a:pt x="224" y="1751"/>
                    <a:pt x="177" y="1751"/>
                  </a:cubicBezTo>
                  <a:cubicBezTo>
                    <a:pt x="153" y="1751"/>
                    <a:pt x="129" y="1746"/>
                    <a:pt x="107" y="1737"/>
                  </a:cubicBezTo>
                  <a:cubicBezTo>
                    <a:pt x="40" y="1697"/>
                    <a:pt x="67" y="1617"/>
                    <a:pt x="134" y="1550"/>
                  </a:cubicBezTo>
                  <a:cubicBezTo>
                    <a:pt x="254" y="1430"/>
                    <a:pt x="388" y="1310"/>
                    <a:pt x="535" y="1190"/>
                  </a:cubicBezTo>
                  <a:cubicBezTo>
                    <a:pt x="574" y="1154"/>
                    <a:pt x="613" y="1119"/>
                    <a:pt x="652" y="1085"/>
                  </a:cubicBezTo>
                  <a:close/>
                  <a:moveTo>
                    <a:pt x="949" y="0"/>
                  </a:moveTo>
                  <a:lnTo>
                    <a:pt x="949" y="94"/>
                  </a:lnTo>
                  <a:cubicBezTo>
                    <a:pt x="949" y="103"/>
                    <a:pt x="949" y="112"/>
                    <a:pt x="949" y="121"/>
                  </a:cubicBezTo>
                  <a:lnTo>
                    <a:pt x="949" y="121"/>
                  </a:lnTo>
                  <a:lnTo>
                    <a:pt x="949" y="121"/>
                  </a:lnTo>
                  <a:cubicBezTo>
                    <a:pt x="949" y="121"/>
                    <a:pt x="949" y="121"/>
                    <a:pt x="949" y="121"/>
                  </a:cubicBezTo>
                  <a:lnTo>
                    <a:pt x="949" y="121"/>
                  </a:lnTo>
                  <a:cubicBezTo>
                    <a:pt x="952" y="311"/>
                    <a:pt x="989" y="496"/>
                    <a:pt x="1056" y="667"/>
                  </a:cubicBezTo>
                  <a:lnTo>
                    <a:pt x="1056" y="667"/>
                  </a:lnTo>
                  <a:cubicBezTo>
                    <a:pt x="970" y="734"/>
                    <a:pt x="885" y="801"/>
                    <a:pt x="801" y="871"/>
                  </a:cubicBezTo>
                  <a:lnTo>
                    <a:pt x="801" y="871"/>
                  </a:lnTo>
                  <a:cubicBezTo>
                    <a:pt x="765" y="650"/>
                    <a:pt x="665" y="449"/>
                    <a:pt x="508" y="281"/>
                  </a:cubicBezTo>
                  <a:lnTo>
                    <a:pt x="468" y="241"/>
                  </a:lnTo>
                  <a:lnTo>
                    <a:pt x="468" y="294"/>
                  </a:lnTo>
                  <a:cubicBezTo>
                    <a:pt x="468" y="549"/>
                    <a:pt x="522" y="797"/>
                    <a:pt x="622" y="1022"/>
                  </a:cubicBezTo>
                  <a:lnTo>
                    <a:pt x="622" y="1022"/>
                  </a:lnTo>
                  <a:cubicBezTo>
                    <a:pt x="579" y="1060"/>
                    <a:pt x="537" y="1098"/>
                    <a:pt x="495" y="1136"/>
                  </a:cubicBezTo>
                  <a:cubicBezTo>
                    <a:pt x="348" y="1256"/>
                    <a:pt x="214" y="1390"/>
                    <a:pt x="94" y="1510"/>
                  </a:cubicBezTo>
                  <a:cubicBezTo>
                    <a:pt x="54" y="1537"/>
                    <a:pt x="27" y="1590"/>
                    <a:pt x="14" y="1630"/>
                  </a:cubicBezTo>
                  <a:cubicBezTo>
                    <a:pt x="0" y="1684"/>
                    <a:pt x="27" y="1751"/>
                    <a:pt x="80" y="1777"/>
                  </a:cubicBezTo>
                  <a:cubicBezTo>
                    <a:pt x="112" y="1793"/>
                    <a:pt x="148" y="1801"/>
                    <a:pt x="184" y="1801"/>
                  </a:cubicBezTo>
                  <a:cubicBezTo>
                    <a:pt x="241" y="1801"/>
                    <a:pt x="299" y="1783"/>
                    <a:pt x="348" y="1751"/>
                  </a:cubicBezTo>
                  <a:lnTo>
                    <a:pt x="835" y="1379"/>
                  </a:lnTo>
                  <a:lnTo>
                    <a:pt x="835" y="1379"/>
                  </a:lnTo>
                  <a:cubicBezTo>
                    <a:pt x="900" y="1464"/>
                    <a:pt x="974" y="1544"/>
                    <a:pt x="1056" y="1617"/>
                  </a:cubicBezTo>
                  <a:cubicBezTo>
                    <a:pt x="1100" y="1653"/>
                    <a:pt x="1157" y="1671"/>
                    <a:pt x="1213" y="1671"/>
                  </a:cubicBezTo>
                  <a:cubicBezTo>
                    <a:pt x="1241" y="1671"/>
                    <a:pt x="1270" y="1666"/>
                    <a:pt x="1296" y="1657"/>
                  </a:cubicBezTo>
                  <a:cubicBezTo>
                    <a:pt x="1376" y="1617"/>
                    <a:pt x="1430" y="1550"/>
                    <a:pt x="1443" y="1470"/>
                  </a:cubicBezTo>
                  <a:cubicBezTo>
                    <a:pt x="1458" y="1384"/>
                    <a:pt x="1464" y="1297"/>
                    <a:pt x="1459" y="1213"/>
                  </a:cubicBezTo>
                  <a:lnTo>
                    <a:pt x="1459" y="1213"/>
                  </a:lnTo>
                  <a:cubicBezTo>
                    <a:pt x="1467" y="1219"/>
                    <a:pt x="1475" y="1224"/>
                    <a:pt x="1483" y="1230"/>
                  </a:cubicBezTo>
                  <a:cubicBezTo>
                    <a:pt x="1540" y="1260"/>
                    <a:pt x="1602" y="1275"/>
                    <a:pt x="1664" y="1275"/>
                  </a:cubicBezTo>
                  <a:cubicBezTo>
                    <a:pt x="1764" y="1275"/>
                    <a:pt x="1864" y="1237"/>
                    <a:pt x="1938" y="1163"/>
                  </a:cubicBezTo>
                  <a:cubicBezTo>
                    <a:pt x="2004" y="1069"/>
                    <a:pt x="2031" y="949"/>
                    <a:pt x="2031" y="842"/>
                  </a:cubicBezTo>
                  <a:cubicBezTo>
                    <a:pt x="2031" y="727"/>
                    <a:pt x="2019" y="625"/>
                    <a:pt x="1983" y="523"/>
                  </a:cubicBezTo>
                  <a:lnTo>
                    <a:pt x="1983" y="523"/>
                  </a:lnTo>
                  <a:lnTo>
                    <a:pt x="2165" y="388"/>
                  </a:lnTo>
                  <a:lnTo>
                    <a:pt x="2459" y="174"/>
                  </a:lnTo>
                  <a:cubicBezTo>
                    <a:pt x="2512" y="121"/>
                    <a:pt x="2552" y="94"/>
                    <a:pt x="2552" y="94"/>
                  </a:cubicBezTo>
                  <a:lnTo>
                    <a:pt x="2552" y="94"/>
                  </a:lnTo>
                  <a:cubicBezTo>
                    <a:pt x="2552" y="94"/>
                    <a:pt x="2512" y="107"/>
                    <a:pt x="2445" y="161"/>
                  </a:cubicBezTo>
                  <a:lnTo>
                    <a:pt x="2151" y="375"/>
                  </a:lnTo>
                  <a:lnTo>
                    <a:pt x="1975" y="501"/>
                  </a:lnTo>
                  <a:lnTo>
                    <a:pt x="1975" y="501"/>
                  </a:lnTo>
                  <a:cubicBezTo>
                    <a:pt x="1933" y="398"/>
                    <a:pt x="1828" y="321"/>
                    <a:pt x="1724" y="308"/>
                  </a:cubicBezTo>
                  <a:cubicBezTo>
                    <a:pt x="1708" y="306"/>
                    <a:pt x="1693" y="305"/>
                    <a:pt x="1678" y="305"/>
                  </a:cubicBezTo>
                  <a:cubicBezTo>
                    <a:pt x="1576" y="305"/>
                    <a:pt x="1486" y="343"/>
                    <a:pt x="1417" y="401"/>
                  </a:cubicBezTo>
                  <a:cubicBezTo>
                    <a:pt x="1364" y="439"/>
                    <a:pt x="1311" y="477"/>
                    <a:pt x="1259" y="515"/>
                  </a:cubicBezTo>
                  <a:lnTo>
                    <a:pt x="1259" y="515"/>
                  </a:lnTo>
                  <a:cubicBezTo>
                    <a:pt x="1189" y="360"/>
                    <a:pt x="1102" y="214"/>
                    <a:pt x="1002" y="81"/>
                  </a:cubicBezTo>
                  <a:lnTo>
                    <a:pt x="94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2988450" y="1297950"/>
              <a:ext cx="26075" cy="17075"/>
            </a:xfrm>
            <a:custGeom>
              <a:avLst/>
              <a:gdLst/>
              <a:ahLst/>
              <a:cxnLst/>
              <a:rect l="l" t="t" r="r" b="b"/>
              <a:pathLst>
                <a:path w="1043" h="683" extrusionOk="0">
                  <a:moveTo>
                    <a:pt x="1043" y="1"/>
                  </a:moveTo>
                  <a:cubicBezTo>
                    <a:pt x="856" y="94"/>
                    <a:pt x="669" y="188"/>
                    <a:pt x="508" y="321"/>
                  </a:cubicBezTo>
                  <a:cubicBezTo>
                    <a:pt x="321" y="415"/>
                    <a:pt x="161" y="548"/>
                    <a:pt x="1" y="682"/>
                  </a:cubicBezTo>
                  <a:cubicBezTo>
                    <a:pt x="188" y="602"/>
                    <a:pt x="375" y="495"/>
                    <a:pt x="549" y="375"/>
                  </a:cubicBezTo>
                  <a:cubicBezTo>
                    <a:pt x="722" y="268"/>
                    <a:pt x="896" y="148"/>
                    <a:pt x="104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34"/>
          <p:cNvGrpSpPr/>
          <p:nvPr/>
        </p:nvGrpSpPr>
        <p:grpSpPr>
          <a:xfrm>
            <a:off x="6796350" y="-351575"/>
            <a:ext cx="1897575" cy="1552450"/>
            <a:chOff x="4694625" y="238125"/>
            <a:chExt cx="1897575" cy="1552450"/>
          </a:xfrm>
        </p:grpSpPr>
        <p:sp>
          <p:nvSpPr>
            <p:cNvPr id="1514" name="Google Shape;1514;p34"/>
            <p:cNvSpPr/>
            <p:nvPr/>
          </p:nvSpPr>
          <p:spPr>
            <a:xfrm>
              <a:off x="5778525" y="1091525"/>
              <a:ext cx="255200" cy="255550"/>
            </a:xfrm>
            <a:custGeom>
              <a:avLst/>
              <a:gdLst/>
              <a:ahLst/>
              <a:cxnLst/>
              <a:rect l="l" t="t" r="r" b="b"/>
              <a:pathLst>
                <a:path w="10208" h="10222" extrusionOk="0">
                  <a:moveTo>
                    <a:pt x="0" y="1"/>
                  </a:moveTo>
                  <a:lnTo>
                    <a:pt x="0" y="10222"/>
                  </a:lnTo>
                  <a:lnTo>
                    <a:pt x="10208" y="10222"/>
                  </a:lnTo>
                  <a:lnTo>
                    <a:pt x="10208"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5778850" y="1210775"/>
              <a:ext cx="254875" cy="4375"/>
            </a:xfrm>
            <a:custGeom>
              <a:avLst/>
              <a:gdLst/>
              <a:ahLst/>
              <a:cxnLst/>
              <a:rect l="l" t="t" r="r" b="b"/>
              <a:pathLst>
                <a:path w="10195" h="175" extrusionOk="0">
                  <a:moveTo>
                    <a:pt x="5091" y="1"/>
                  </a:moveTo>
                  <a:cubicBezTo>
                    <a:pt x="2272" y="1"/>
                    <a:pt x="0" y="41"/>
                    <a:pt x="0" y="94"/>
                  </a:cubicBezTo>
                  <a:cubicBezTo>
                    <a:pt x="0" y="134"/>
                    <a:pt x="2285" y="174"/>
                    <a:pt x="5091" y="174"/>
                  </a:cubicBezTo>
                  <a:cubicBezTo>
                    <a:pt x="7910" y="174"/>
                    <a:pt x="10195" y="134"/>
                    <a:pt x="10195" y="94"/>
                  </a:cubicBezTo>
                  <a:cubicBezTo>
                    <a:pt x="10195" y="41"/>
                    <a:pt x="7910" y="1"/>
                    <a:pt x="50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5884725" y="1091525"/>
              <a:ext cx="42775" cy="52475"/>
            </a:xfrm>
            <a:custGeom>
              <a:avLst/>
              <a:gdLst/>
              <a:ahLst/>
              <a:cxnLst/>
              <a:rect l="l" t="t" r="r" b="b"/>
              <a:pathLst>
                <a:path w="1711" h="2099" extrusionOk="0">
                  <a:moveTo>
                    <a:pt x="1" y="1"/>
                  </a:moveTo>
                  <a:lnTo>
                    <a:pt x="1" y="2098"/>
                  </a:lnTo>
                  <a:lnTo>
                    <a:pt x="1711" y="2098"/>
                  </a:lnTo>
                  <a:lnTo>
                    <a:pt x="171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5884725" y="1294275"/>
              <a:ext cx="42775" cy="52125"/>
            </a:xfrm>
            <a:custGeom>
              <a:avLst/>
              <a:gdLst/>
              <a:ahLst/>
              <a:cxnLst/>
              <a:rect l="l" t="t" r="r" b="b"/>
              <a:pathLst>
                <a:path w="1711" h="2085" extrusionOk="0">
                  <a:moveTo>
                    <a:pt x="1" y="1"/>
                  </a:moveTo>
                  <a:lnTo>
                    <a:pt x="1" y="2085"/>
                  </a:lnTo>
                  <a:lnTo>
                    <a:pt x="1711" y="2085"/>
                  </a:lnTo>
                  <a:lnTo>
                    <a:pt x="171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5796550" y="1262225"/>
              <a:ext cx="63500" cy="63475"/>
            </a:xfrm>
            <a:custGeom>
              <a:avLst/>
              <a:gdLst/>
              <a:ahLst/>
              <a:cxnLst/>
              <a:rect l="l" t="t" r="r" b="b"/>
              <a:pathLst>
                <a:path w="2540" h="2539" extrusionOk="0">
                  <a:moveTo>
                    <a:pt x="2205" y="0"/>
                  </a:moveTo>
                  <a:lnTo>
                    <a:pt x="0" y="334"/>
                  </a:lnTo>
                  <a:lnTo>
                    <a:pt x="335" y="2539"/>
                  </a:lnTo>
                  <a:lnTo>
                    <a:pt x="2539" y="2205"/>
                  </a:lnTo>
                  <a:lnTo>
                    <a:pt x="220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5811125" y="1271900"/>
              <a:ext cx="36550" cy="45450"/>
            </a:xfrm>
            <a:custGeom>
              <a:avLst/>
              <a:gdLst/>
              <a:ahLst/>
              <a:cxnLst/>
              <a:rect l="l" t="t" r="r" b="b"/>
              <a:pathLst>
                <a:path w="1462" h="1818" extrusionOk="0">
                  <a:moveTo>
                    <a:pt x="967" y="1"/>
                  </a:moveTo>
                  <a:lnTo>
                    <a:pt x="139" y="121"/>
                  </a:lnTo>
                  <a:lnTo>
                    <a:pt x="86" y="321"/>
                  </a:lnTo>
                  <a:cubicBezTo>
                    <a:pt x="1" y="612"/>
                    <a:pt x="234" y="892"/>
                    <a:pt x="528" y="892"/>
                  </a:cubicBezTo>
                  <a:cubicBezTo>
                    <a:pt x="558" y="892"/>
                    <a:pt x="589" y="889"/>
                    <a:pt x="620" y="882"/>
                  </a:cubicBezTo>
                  <a:cubicBezTo>
                    <a:pt x="660" y="1123"/>
                    <a:pt x="687" y="1363"/>
                    <a:pt x="727" y="1590"/>
                  </a:cubicBezTo>
                  <a:cubicBezTo>
                    <a:pt x="526" y="1604"/>
                    <a:pt x="339" y="1684"/>
                    <a:pt x="179" y="1818"/>
                  </a:cubicBezTo>
                  <a:lnTo>
                    <a:pt x="1448" y="1631"/>
                  </a:lnTo>
                  <a:lnTo>
                    <a:pt x="1462" y="1631"/>
                  </a:lnTo>
                  <a:cubicBezTo>
                    <a:pt x="1341" y="1579"/>
                    <a:pt x="1209" y="1549"/>
                    <a:pt x="1080" y="1549"/>
                  </a:cubicBezTo>
                  <a:cubicBezTo>
                    <a:pt x="1010" y="1549"/>
                    <a:pt x="940" y="1558"/>
                    <a:pt x="874" y="1577"/>
                  </a:cubicBezTo>
                  <a:cubicBezTo>
                    <a:pt x="834" y="1350"/>
                    <a:pt x="794" y="1109"/>
                    <a:pt x="754" y="869"/>
                  </a:cubicBezTo>
                  <a:cubicBezTo>
                    <a:pt x="1101" y="829"/>
                    <a:pt x="1288" y="455"/>
                    <a:pt x="1101" y="161"/>
                  </a:cubicBezTo>
                  <a:lnTo>
                    <a:pt x="9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6037700" y="1156675"/>
              <a:ext cx="384825" cy="384800"/>
            </a:xfrm>
            <a:custGeom>
              <a:avLst/>
              <a:gdLst/>
              <a:ahLst/>
              <a:cxnLst/>
              <a:rect l="l" t="t" r="r" b="b"/>
              <a:pathLst>
                <a:path w="15393" h="15392" extrusionOk="0">
                  <a:moveTo>
                    <a:pt x="5773" y="0"/>
                  </a:moveTo>
                  <a:lnTo>
                    <a:pt x="1" y="5772"/>
                  </a:lnTo>
                  <a:lnTo>
                    <a:pt x="9621" y="15392"/>
                  </a:lnTo>
                  <a:lnTo>
                    <a:pt x="15393" y="9620"/>
                  </a:lnTo>
                  <a:lnTo>
                    <a:pt x="5773"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6110200" y="1229800"/>
              <a:ext cx="239850" cy="238200"/>
            </a:xfrm>
            <a:custGeom>
              <a:avLst/>
              <a:gdLst/>
              <a:ahLst/>
              <a:cxnLst/>
              <a:rect l="l" t="t" r="r" b="b"/>
              <a:pathLst>
                <a:path w="9594" h="9528" extrusionOk="0">
                  <a:moveTo>
                    <a:pt x="41" y="1"/>
                  </a:moveTo>
                  <a:cubicBezTo>
                    <a:pt x="41" y="1"/>
                    <a:pt x="40" y="1"/>
                    <a:pt x="40" y="1"/>
                  </a:cubicBezTo>
                  <a:cubicBezTo>
                    <a:pt x="0" y="41"/>
                    <a:pt x="2111" y="2192"/>
                    <a:pt x="4743" y="4824"/>
                  </a:cubicBezTo>
                  <a:cubicBezTo>
                    <a:pt x="7351" y="7432"/>
                    <a:pt x="9486" y="9528"/>
                    <a:pt x="9565" y="9528"/>
                  </a:cubicBezTo>
                  <a:cubicBezTo>
                    <a:pt x="9566" y="9528"/>
                    <a:pt x="9566" y="9528"/>
                    <a:pt x="9567" y="9527"/>
                  </a:cubicBezTo>
                  <a:cubicBezTo>
                    <a:pt x="9593" y="9501"/>
                    <a:pt x="7496" y="7336"/>
                    <a:pt x="4864" y="4704"/>
                  </a:cubicBezTo>
                  <a:cubicBezTo>
                    <a:pt x="2248" y="2089"/>
                    <a:pt x="94"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6155275" y="1275550"/>
              <a:ext cx="146675" cy="145025"/>
            </a:xfrm>
            <a:custGeom>
              <a:avLst/>
              <a:gdLst/>
              <a:ahLst/>
              <a:cxnLst/>
              <a:rect l="l" t="t" r="r" b="b"/>
              <a:pathLst>
                <a:path w="5867" h="5801" extrusionOk="0">
                  <a:moveTo>
                    <a:pt x="5824" y="1"/>
                  </a:moveTo>
                  <a:cubicBezTo>
                    <a:pt x="5759" y="1"/>
                    <a:pt x="4439" y="1268"/>
                    <a:pt x="2873" y="2834"/>
                  </a:cubicBezTo>
                  <a:cubicBezTo>
                    <a:pt x="1270" y="4437"/>
                    <a:pt x="1" y="5760"/>
                    <a:pt x="28" y="5800"/>
                  </a:cubicBezTo>
                  <a:cubicBezTo>
                    <a:pt x="28" y="5800"/>
                    <a:pt x="29" y="5800"/>
                    <a:pt x="29" y="5800"/>
                  </a:cubicBezTo>
                  <a:cubicBezTo>
                    <a:pt x="95" y="5800"/>
                    <a:pt x="1407" y="4541"/>
                    <a:pt x="2994" y="2954"/>
                  </a:cubicBezTo>
                  <a:cubicBezTo>
                    <a:pt x="4597" y="1364"/>
                    <a:pt x="5866" y="28"/>
                    <a:pt x="5826" y="1"/>
                  </a:cubicBezTo>
                  <a:cubicBezTo>
                    <a:pt x="5826" y="1"/>
                    <a:pt x="5825" y="1"/>
                    <a:pt x="58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6059425" y="1279250"/>
              <a:ext cx="57475" cy="57150"/>
            </a:xfrm>
            <a:custGeom>
              <a:avLst/>
              <a:gdLst/>
              <a:ahLst/>
              <a:cxnLst/>
              <a:rect l="l" t="t" r="r" b="b"/>
              <a:pathLst>
                <a:path w="2299" h="2286" extrusionOk="0">
                  <a:moveTo>
                    <a:pt x="762" y="0"/>
                  </a:moveTo>
                  <a:lnTo>
                    <a:pt x="0" y="749"/>
                  </a:lnTo>
                  <a:lnTo>
                    <a:pt x="1537" y="2285"/>
                  </a:lnTo>
                  <a:lnTo>
                    <a:pt x="2298" y="1524"/>
                  </a:lnTo>
                  <a:lnTo>
                    <a:pt x="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5715725" y="1362750"/>
              <a:ext cx="526100" cy="421225"/>
            </a:xfrm>
            <a:custGeom>
              <a:avLst/>
              <a:gdLst/>
              <a:ahLst/>
              <a:cxnLst/>
              <a:rect l="l" t="t" r="r" b="b"/>
              <a:pathLst>
                <a:path w="21044" h="16849" extrusionOk="0">
                  <a:moveTo>
                    <a:pt x="3861" y="1"/>
                  </a:moveTo>
                  <a:lnTo>
                    <a:pt x="0" y="10582"/>
                  </a:lnTo>
                  <a:lnTo>
                    <a:pt x="17195" y="16849"/>
                  </a:lnTo>
                  <a:lnTo>
                    <a:pt x="21043" y="6267"/>
                  </a:lnTo>
                  <a:lnTo>
                    <a:pt x="386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5763825" y="1494975"/>
              <a:ext cx="430225" cy="156425"/>
            </a:xfrm>
            <a:custGeom>
              <a:avLst/>
              <a:gdLst/>
              <a:ahLst/>
              <a:cxnLst/>
              <a:rect l="l" t="t" r="r" b="b"/>
              <a:pathLst>
                <a:path w="17209" h="6257" extrusionOk="0">
                  <a:moveTo>
                    <a:pt x="19" y="1"/>
                  </a:moveTo>
                  <a:cubicBezTo>
                    <a:pt x="16" y="1"/>
                    <a:pt x="14" y="1"/>
                    <a:pt x="13" y="3"/>
                  </a:cubicBezTo>
                  <a:cubicBezTo>
                    <a:pt x="0" y="43"/>
                    <a:pt x="3835" y="1486"/>
                    <a:pt x="8578" y="3209"/>
                  </a:cubicBezTo>
                  <a:cubicBezTo>
                    <a:pt x="13231" y="4900"/>
                    <a:pt x="17036" y="6257"/>
                    <a:pt x="17191" y="6257"/>
                  </a:cubicBezTo>
                  <a:cubicBezTo>
                    <a:pt x="17194" y="6257"/>
                    <a:pt x="17195" y="6256"/>
                    <a:pt x="17195" y="6255"/>
                  </a:cubicBezTo>
                  <a:cubicBezTo>
                    <a:pt x="17209" y="6215"/>
                    <a:pt x="13388" y="4772"/>
                    <a:pt x="8631" y="3049"/>
                  </a:cubicBezTo>
                  <a:cubicBezTo>
                    <a:pt x="3978" y="1345"/>
                    <a:pt x="187"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5914450" y="1635325"/>
              <a:ext cx="73175" cy="83525"/>
            </a:xfrm>
            <a:custGeom>
              <a:avLst/>
              <a:gdLst/>
              <a:ahLst/>
              <a:cxnLst/>
              <a:rect l="l" t="t" r="r" b="b"/>
              <a:pathLst>
                <a:path w="2927" h="3341" extrusionOk="0">
                  <a:moveTo>
                    <a:pt x="789" y="0"/>
                  </a:moveTo>
                  <a:lnTo>
                    <a:pt x="1" y="2565"/>
                  </a:lnTo>
                  <a:lnTo>
                    <a:pt x="2098" y="3340"/>
                  </a:lnTo>
                  <a:lnTo>
                    <a:pt x="2927" y="588"/>
                  </a:lnTo>
                  <a:lnTo>
                    <a:pt x="78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5986950" y="1433900"/>
              <a:ext cx="73500" cy="83200"/>
            </a:xfrm>
            <a:custGeom>
              <a:avLst/>
              <a:gdLst/>
              <a:ahLst/>
              <a:cxnLst/>
              <a:rect l="l" t="t" r="r" b="b"/>
              <a:pathLst>
                <a:path w="2940" h="3328" extrusionOk="0">
                  <a:moveTo>
                    <a:pt x="828" y="0"/>
                  </a:moveTo>
                  <a:lnTo>
                    <a:pt x="0" y="2739"/>
                  </a:lnTo>
                  <a:lnTo>
                    <a:pt x="2138" y="3327"/>
                  </a:lnTo>
                  <a:lnTo>
                    <a:pt x="2939" y="762"/>
                  </a:lnTo>
                  <a:lnTo>
                    <a:pt x="8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5760150" y="1560150"/>
              <a:ext cx="71500" cy="71175"/>
            </a:xfrm>
            <a:custGeom>
              <a:avLst/>
              <a:gdLst/>
              <a:ahLst/>
              <a:cxnLst/>
              <a:rect l="l" t="t" r="r" b="b"/>
              <a:pathLst>
                <a:path w="2860" h="2847" extrusionOk="0">
                  <a:moveTo>
                    <a:pt x="762" y="1"/>
                  </a:moveTo>
                  <a:lnTo>
                    <a:pt x="0" y="2085"/>
                  </a:lnTo>
                  <a:lnTo>
                    <a:pt x="2098" y="2847"/>
                  </a:lnTo>
                  <a:lnTo>
                    <a:pt x="2859" y="762"/>
                  </a:lnTo>
                  <a:lnTo>
                    <a:pt x="76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5767825" y="1569850"/>
              <a:ext cx="47725" cy="51200"/>
            </a:xfrm>
            <a:custGeom>
              <a:avLst/>
              <a:gdLst/>
              <a:ahLst/>
              <a:cxnLst/>
              <a:rect l="l" t="t" r="r" b="b"/>
              <a:pathLst>
                <a:path w="1909" h="2048" extrusionOk="0">
                  <a:moveTo>
                    <a:pt x="1024" y="179"/>
                  </a:moveTo>
                  <a:lnTo>
                    <a:pt x="1719" y="438"/>
                  </a:lnTo>
                  <a:lnTo>
                    <a:pt x="1719" y="438"/>
                  </a:lnTo>
                  <a:cubicBezTo>
                    <a:pt x="1730" y="497"/>
                    <a:pt x="1740" y="549"/>
                    <a:pt x="1751" y="602"/>
                  </a:cubicBezTo>
                  <a:lnTo>
                    <a:pt x="1751" y="588"/>
                  </a:lnTo>
                  <a:lnTo>
                    <a:pt x="1751" y="588"/>
                  </a:lnTo>
                  <a:cubicBezTo>
                    <a:pt x="1764" y="722"/>
                    <a:pt x="1697" y="855"/>
                    <a:pt x="1590" y="936"/>
                  </a:cubicBezTo>
                  <a:cubicBezTo>
                    <a:pt x="1515" y="977"/>
                    <a:pt x="1435" y="998"/>
                    <a:pt x="1359" y="998"/>
                  </a:cubicBezTo>
                  <a:cubicBezTo>
                    <a:pt x="1314" y="998"/>
                    <a:pt x="1270" y="991"/>
                    <a:pt x="1230" y="976"/>
                  </a:cubicBezTo>
                  <a:lnTo>
                    <a:pt x="1163" y="949"/>
                  </a:lnTo>
                  <a:lnTo>
                    <a:pt x="1149" y="976"/>
                  </a:lnTo>
                  <a:lnTo>
                    <a:pt x="1163" y="936"/>
                  </a:lnTo>
                  <a:lnTo>
                    <a:pt x="1083" y="909"/>
                  </a:lnTo>
                  <a:cubicBezTo>
                    <a:pt x="962" y="869"/>
                    <a:pt x="869" y="775"/>
                    <a:pt x="842" y="655"/>
                  </a:cubicBezTo>
                  <a:cubicBezTo>
                    <a:pt x="802" y="535"/>
                    <a:pt x="829" y="401"/>
                    <a:pt x="909" y="294"/>
                  </a:cubicBezTo>
                  <a:lnTo>
                    <a:pt x="1024" y="179"/>
                  </a:lnTo>
                  <a:close/>
                  <a:moveTo>
                    <a:pt x="976" y="0"/>
                  </a:moveTo>
                  <a:lnTo>
                    <a:pt x="936" y="27"/>
                  </a:lnTo>
                  <a:lnTo>
                    <a:pt x="775" y="187"/>
                  </a:lnTo>
                  <a:cubicBezTo>
                    <a:pt x="540" y="460"/>
                    <a:pt x="638" y="881"/>
                    <a:pt x="951" y="1037"/>
                  </a:cubicBezTo>
                  <a:lnTo>
                    <a:pt x="951" y="1037"/>
                  </a:lnTo>
                  <a:cubicBezTo>
                    <a:pt x="888" y="1223"/>
                    <a:pt x="825" y="1401"/>
                    <a:pt x="763" y="1570"/>
                  </a:cubicBezTo>
                  <a:lnTo>
                    <a:pt x="763" y="1570"/>
                  </a:lnTo>
                  <a:cubicBezTo>
                    <a:pt x="654" y="1531"/>
                    <a:pt x="539" y="1510"/>
                    <a:pt x="424" y="1510"/>
                  </a:cubicBezTo>
                  <a:cubicBezTo>
                    <a:pt x="349" y="1510"/>
                    <a:pt x="274" y="1518"/>
                    <a:pt x="201" y="1537"/>
                  </a:cubicBezTo>
                  <a:lnTo>
                    <a:pt x="0" y="1590"/>
                  </a:lnTo>
                  <a:lnTo>
                    <a:pt x="201" y="1657"/>
                  </a:lnTo>
                  <a:cubicBezTo>
                    <a:pt x="895" y="1892"/>
                    <a:pt x="1347" y="2047"/>
                    <a:pt x="1420" y="2047"/>
                  </a:cubicBezTo>
                  <a:cubicBezTo>
                    <a:pt x="1426" y="2047"/>
                    <a:pt x="1429" y="2046"/>
                    <a:pt x="1430" y="2045"/>
                  </a:cubicBezTo>
                  <a:cubicBezTo>
                    <a:pt x="1430" y="2022"/>
                    <a:pt x="1093" y="1870"/>
                    <a:pt x="531" y="1649"/>
                  </a:cubicBezTo>
                  <a:lnTo>
                    <a:pt x="531" y="1649"/>
                  </a:lnTo>
                  <a:cubicBezTo>
                    <a:pt x="617" y="1663"/>
                    <a:pt x="699" y="1693"/>
                    <a:pt x="775" y="1737"/>
                  </a:cubicBezTo>
                  <a:lnTo>
                    <a:pt x="856" y="1764"/>
                  </a:lnTo>
                  <a:lnTo>
                    <a:pt x="882" y="1684"/>
                  </a:lnTo>
                  <a:lnTo>
                    <a:pt x="1105" y="1098"/>
                  </a:lnTo>
                  <a:lnTo>
                    <a:pt x="909" y="1697"/>
                  </a:lnTo>
                  <a:lnTo>
                    <a:pt x="896" y="1751"/>
                  </a:lnTo>
                  <a:lnTo>
                    <a:pt x="936" y="1751"/>
                  </a:lnTo>
                  <a:cubicBezTo>
                    <a:pt x="1123" y="1804"/>
                    <a:pt x="1296" y="1898"/>
                    <a:pt x="1443" y="2031"/>
                  </a:cubicBezTo>
                  <a:cubicBezTo>
                    <a:pt x="1443" y="2031"/>
                    <a:pt x="1430" y="1978"/>
                    <a:pt x="1323" y="1898"/>
                  </a:cubicBezTo>
                  <a:cubicBezTo>
                    <a:pt x="1242" y="1805"/>
                    <a:pt x="1120" y="1732"/>
                    <a:pt x="993" y="1679"/>
                  </a:cubicBezTo>
                  <a:lnTo>
                    <a:pt x="993" y="1679"/>
                  </a:lnTo>
                  <a:lnTo>
                    <a:pt x="1206" y="1117"/>
                  </a:lnTo>
                  <a:lnTo>
                    <a:pt x="1206" y="1117"/>
                  </a:lnTo>
                  <a:cubicBezTo>
                    <a:pt x="1258" y="1134"/>
                    <a:pt x="1311" y="1142"/>
                    <a:pt x="1363" y="1142"/>
                  </a:cubicBezTo>
                  <a:cubicBezTo>
                    <a:pt x="1651" y="1142"/>
                    <a:pt x="1908" y="897"/>
                    <a:pt x="1898" y="575"/>
                  </a:cubicBezTo>
                  <a:cubicBezTo>
                    <a:pt x="1884" y="508"/>
                    <a:pt x="1871" y="441"/>
                    <a:pt x="1858" y="361"/>
                  </a:cubicBezTo>
                  <a:lnTo>
                    <a:pt x="1858" y="321"/>
                  </a:lnTo>
                  <a:lnTo>
                    <a:pt x="1804" y="308"/>
                  </a:lnTo>
                  <a:lnTo>
                    <a:pt x="1016" y="14"/>
                  </a:lnTo>
                  <a:lnTo>
                    <a:pt x="976"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5452850" y="742475"/>
              <a:ext cx="103425" cy="78025"/>
            </a:xfrm>
            <a:custGeom>
              <a:avLst/>
              <a:gdLst/>
              <a:ahLst/>
              <a:cxnLst/>
              <a:rect l="l" t="t" r="r" b="b"/>
              <a:pathLst>
                <a:path w="4137" h="3121" extrusionOk="0">
                  <a:moveTo>
                    <a:pt x="2080" y="1"/>
                  </a:moveTo>
                  <a:cubicBezTo>
                    <a:pt x="1723" y="1"/>
                    <a:pt x="1362" y="123"/>
                    <a:pt x="1069" y="375"/>
                  </a:cubicBezTo>
                  <a:cubicBezTo>
                    <a:pt x="0" y="1270"/>
                    <a:pt x="561" y="3007"/>
                    <a:pt x="1951" y="3114"/>
                  </a:cubicBezTo>
                  <a:cubicBezTo>
                    <a:pt x="2000" y="3118"/>
                    <a:pt x="2048" y="3120"/>
                    <a:pt x="2095" y="3120"/>
                  </a:cubicBezTo>
                  <a:cubicBezTo>
                    <a:pt x="3385" y="3120"/>
                    <a:pt x="4137" y="1580"/>
                    <a:pt x="3260" y="549"/>
                  </a:cubicBezTo>
                  <a:cubicBezTo>
                    <a:pt x="2958" y="187"/>
                    <a:pt x="2521" y="1"/>
                    <a:pt x="208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5510625" y="787250"/>
              <a:ext cx="165375" cy="157000"/>
            </a:xfrm>
            <a:custGeom>
              <a:avLst/>
              <a:gdLst/>
              <a:ahLst/>
              <a:cxnLst/>
              <a:rect l="l" t="t" r="r" b="b"/>
              <a:pathLst>
                <a:path w="6615" h="6280" extrusionOk="0">
                  <a:moveTo>
                    <a:pt x="949" y="0"/>
                  </a:moveTo>
                  <a:lnTo>
                    <a:pt x="1" y="1069"/>
                  </a:lnTo>
                  <a:lnTo>
                    <a:pt x="5639" y="6280"/>
                  </a:lnTo>
                  <a:lnTo>
                    <a:pt x="6614" y="5171"/>
                  </a:lnTo>
                  <a:lnTo>
                    <a:pt x="94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5632550" y="902075"/>
              <a:ext cx="96500" cy="72700"/>
            </a:xfrm>
            <a:custGeom>
              <a:avLst/>
              <a:gdLst/>
              <a:ahLst/>
              <a:cxnLst/>
              <a:rect l="l" t="t" r="r" b="b"/>
              <a:pathLst>
                <a:path w="3860" h="2908" extrusionOk="0">
                  <a:moveTo>
                    <a:pt x="1941" y="1"/>
                  </a:moveTo>
                  <a:cubicBezTo>
                    <a:pt x="1605" y="1"/>
                    <a:pt x="1266" y="116"/>
                    <a:pt x="989" y="351"/>
                  </a:cubicBezTo>
                  <a:cubicBezTo>
                    <a:pt x="0" y="1179"/>
                    <a:pt x="521" y="2796"/>
                    <a:pt x="1817" y="2902"/>
                  </a:cubicBezTo>
                  <a:cubicBezTo>
                    <a:pt x="1861" y="2906"/>
                    <a:pt x="1904" y="2908"/>
                    <a:pt x="1947" y="2908"/>
                  </a:cubicBezTo>
                  <a:cubicBezTo>
                    <a:pt x="3164" y="2908"/>
                    <a:pt x="3860" y="1466"/>
                    <a:pt x="3047" y="511"/>
                  </a:cubicBezTo>
                  <a:cubicBezTo>
                    <a:pt x="2760" y="173"/>
                    <a:pt x="2352" y="1"/>
                    <a:pt x="194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5687325" y="946225"/>
              <a:ext cx="51125" cy="67500"/>
            </a:xfrm>
            <a:custGeom>
              <a:avLst/>
              <a:gdLst/>
              <a:ahLst/>
              <a:cxnLst/>
              <a:rect l="l" t="t" r="r" b="b"/>
              <a:pathLst>
                <a:path w="2045" h="2700" extrusionOk="0">
                  <a:moveTo>
                    <a:pt x="588" y="1"/>
                  </a:moveTo>
                  <a:lnTo>
                    <a:pt x="1" y="375"/>
                  </a:lnTo>
                  <a:lnTo>
                    <a:pt x="1457" y="2700"/>
                  </a:lnTo>
                  <a:lnTo>
                    <a:pt x="2045" y="2326"/>
                  </a:lnTo>
                  <a:lnTo>
                    <a:pt x="58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5721725" y="976300"/>
              <a:ext cx="67825" cy="54475"/>
            </a:xfrm>
            <a:custGeom>
              <a:avLst/>
              <a:gdLst/>
              <a:ahLst/>
              <a:cxnLst/>
              <a:rect l="l" t="t" r="r" b="b"/>
              <a:pathLst>
                <a:path w="2713" h="2179" extrusionOk="0">
                  <a:moveTo>
                    <a:pt x="2232" y="0"/>
                  </a:moveTo>
                  <a:lnTo>
                    <a:pt x="1" y="1376"/>
                  </a:lnTo>
                  <a:lnTo>
                    <a:pt x="495" y="2178"/>
                  </a:lnTo>
                  <a:lnTo>
                    <a:pt x="2713" y="789"/>
                  </a:lnTo>
                  <a:lnTo>
                    <a:pt x="223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5632550" y="902075"/>
              <a:ext cx="96500" cy="72700"/>
            </a:xfrm>
            <a:custGeom>
              <a:avLst/>
              <a:gdLst/>
              <a:ahLst/>
              <a:cxnLst/>
              <a:rect l="l" t="t" r="r" b="b"/>
              <a:pathLst>
                <a:path w="3860" h="2908" extrusionOk="0">
                  <a:moveTo>
                    <a:pt x="1941" y="1"/>
                  </a:moveTo>
                  <a:cubicBezTo>
                    <a:pt x="1605" y="1"/>
                    <a:pt x="1266" y="116"/>
                    <a:pt x="989" y="351"/>
                  </a:cubicBezTo>
                  <a:cubicBezTo>
                    <a:pt x="0" y="1179"/>
                    <a:pt x="521" y="2796"/>
                    <a:pt x="1817" y="2902"/>
                  </a:cubicBezTo>
                  <a:cubicBezTo>
                    <a:pt x="1861" y="2906"/>
                    <a:pt x="1904" y="2908"/>
                    <a:pt x="1947" y="2908"/>
                  </a:cubicBezTo>
                  <a:cubicBezTo>
                    <a:pt x="3164" y="2908"/>
                    <a:pt x="3860" y="1466"/>
                    <a:pt x="3047" y="511"/>
                  </a:cubicBezTo>
                  <a:cubicBezTo>
                    <a:pt x="2760" y="173"/>
                    <a:pt x="2352"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5687325" y="946225"/>
              <a:ext cx="51125" cy="67500"/>
            </a:xfrm>
            <a:custGeom>
              <a:avLst/>
              <a:gdLst/>
              <a:ahLst/>
              <a:cxnLst/>
              <a:rect l="l" t="t" r="r" b="b"/>
              <a:pathLst>
                <a:path w="2045" h="2700" extrusionOk="0">
                  <a:moveTo>
                    <a:pt x="588" y="1"/>
                  </a:moveTo>
                  <a:lnTo>
                    <a:pt x="1" y="375"/>
                  </a:lnTo>
                  <a:lnTo>
                    <a:pt x="1457" y="2700"/>
                  </a:lnTo>
                  <a:lnTo>
                    <a:pt x="2045" y="2326"/>
                  </a:lnTo>
                  <a:lnTo>
                    <a:pt x="58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5721725" y="976300"/>
              <a:ext cx="67825" cy="54475"/>
            </a:xfrm>
            <a:custGeom>
              <a:avLst/>
              <a:gdLst/>
              <a:ahLst/>
              <a:cxnLst/>
              <a:rect l="l" t="t" r="r" b="b"/>
              <a:pathLst>
                <a:path w="2713" h="2179" extrusionOk="0">
                  <a:moveTo>
                    <a:pt x="2232" y="0"/>
                  </a:moveTo>
                  <a:lnTo>
                    <a:pt x="1" y="1376"/>
                  </a:lnTo>
                  <a:lnTo>
                    <a:pt x="495" y="2178"/>
                  </a:lnTo>
                  <a:lnTo>
                    <a:pt x="2713" y="789"/>
                  </a:lnTo>
                  <a:lnTo>
                    <a:pt x="2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5455850" y="558525"/>
              <a:ext cx="67500" cy="241275"/>
            </a:xfrm>
            <a:custGeom>
              <a:avLst/>
              <a:gdLst/>
              <a:ahLst/>
              <a:cxnLst/>
              <a:rect l="l" t="t" r="r" b="b"/>
              <a:pathLst>
                <a:path w="2700" h="9651" extrusionOk="0">
                  <a:moveTo>
                    <a:pt x="757" y="0"/>
                  </a:moveTo>
                  <a:cubicBezTo>
                    <a:pt x="719" y="0"/>
                    <a:pt x="681" y="3"/>
                    <a:pt x="642" y="10"/>
                  </a:cubicBezTo>
                  <a:cubicBezTo>
                    <a:pt x="254" y="64"/>
                    <a:pt x="1" y="411"/>
                    <a:pt x="54" y="799"/>
                  </a:cubicBezTo>
                  <a:lnTo>
                    <a:pt x="1270" y="9056"/>
                  </a:lnTo>
                  <a:cubicBezTo>
                    <a:pt x="1319" y="9398"/>
                    <a:pt x="1624" y="9650"/>
                    <a:pt x="1962" y="9650"/>
                  </a:cubicBezTo>
                  <a:cubicBezTo>
                    <a:pt x="1994" y="9650"/>
                    <a:pt x="2026" y="9648"/>
                    <a:pt x="2058" y="9643"/>
                  </a:cubicBezTo>
                  <a:cubicBezTo>
                    <a:pt x="2446" y="9590"/>
                    <a:pt x="2699" y="9229"/>
                    <a:pt x="2646" y="8855"/>
                  </a:cubicBezTo>
                  <a:lnTo>
                    <a:pt x="1430" y="598"/>
                  </a:lnTo>
                  <a:cubicBezTo>
                    <a:pt x="1382" y="251"/>
                    <a:pt x="1087" y="0"/>
                    <a:pt x="75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5455850" y="558525"/>
              <a:ext cx="67500" cy="241275"/>
            </a:xfrm>
            <a:custGeom>
              <a:avLst/>
              <a:gdLst/>
              <a:ahLst/>
              <a:cxnLst/>
              <a:rect l="l" t="t" r="r" b="b"/>
              <a:pathLst>
                <a:path w="2700" h="9651" extrusionOk="0">
                  <a:moveTo>
                    <a:pt x="757" y="0"/>
                  </a:moveTo>
                  <a:cubicBezTo>
                    <a:pt x="719" y="0"/>
                    <a:pt x="681" y="3"/>
                    <a:pt x="642" y="10"/>
                  </a:cubicBezTo>
                  <a:cubicBezTo>
                    <a:pt x="254" y="64"/>
                    <a:pt x="1" y="411"/>
                    <a:pt x="54" y="799"/>
                  </a:cubicBezTo>
                  <a:lnTo>
                    <a:pt x="1270" y="9056"/>
                  </a:lnTo>
                  <a:cubicBezTo>
                    <a:pt x="1319" y="9398"/>
                    <a:pt x="1624" y="9650"/>
                    <a:pt x="1962" y="9650"/>
                  </a:cubicBezTo>
                  <a:cubicBezTo>
                    <a:pt x="1994" y="9650"/>
                    <a:pt x="2026" y="9648"/>
                    <a:pt x="2058" y="9643"/>
                  </a:cubicBezTo>
                  <a:cubicBezTo>
                    <a:pt x="2446" y="9590"/>
                    <a:pt x="2699" y="9229"/>
                    <a:pt x="2646" y="8855"/>
                  </a:cubicBezTo>
                  <a:lnTo>
                    <a:pt x="1430" y="598"/>
                  </a:lnTo>
                  <a:cubicBezTo>
                    <a:pt x="1382" y="251"/>
                    <a:pt x="1087" y="0"/>
                    <a:pt x="7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5909325" y="681350"/>
              <a:ext cx="94000" cy="78175"/>
            </a:xfrm>
            <a:custGeom>
              <a:avLst/>
              <a:gdLst/>
              <a:ahLst/>
              <a:cxnLst/>
              <a:rect l="l" t="t" r="r" b="b"/>
              <a:pathLst>
                <a:path w="3760" h="3127" extrusionOk="0">
                  <a:moveTo>
                    <a:pt x="1721" y="0"/>
                  </a:moveTo>
                  <a:cubicBezTo>
                    <a:pt x="989" y="0"/>
                    <a:pt x="334" y="527"/>
                    <a:pt x="192" y="1283"/>
                  </a:cubicBezTo>
                  <a:cubicBezTo>
                    <a:pt x="1" y="2311"/>
                    <a:pt x="828" y="3127"/>
                    <a:pt x="1734" y="3127"/>
                  </a:cubicBezTo>
                  <a:cubicBezTo>
                    <a:pt x="2029" y="3127"/>
                    <a:pt x="2332" y="3040"/>
                    <a:pt x="2611" y="2847"/>
                  </a:cubicBezTo>
                  <a:cubicBezTo>
                    <a:pt x="3760" y="2058"/>
                    <a:pt x="3386" y="281"/>
                    <a:pt x="2010" y="27"/>
                  </a:cubicBezTo>
                  <a:cubicBezTo>
                    <a:pt x="1913" y="9"/>
                    <a:pt x="1816" y="0"/>
                    <a:pt x="172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5871025" y="740150"/>
              <a:ext cx="92900" cy="194425"/>
            </a:xfrm>
            <a:custGeom>
              <a:avLst/>
              <a:gdLst/>
              <a:ahLst/>
              <a:cxnLst/>
              <a:rect l="l" t="t" r="r" b="b"/>
              <a:pathLst>
                <a:path w="3716" h="7777" extrusionOk="0">
                  <a:moveTo>
                    <a:pt x="2352" y="0"/>
                  </a:moveTo>
                  <a:lnTo>
                    <a:pt x="1" y="7295"/>
                  </a:lnTo>
                  <a:lnTo>
                    <a:pt x="1404" y="7776"/>
                  </a:lnTo>
                  <a:lnTo>
                    <a:pt x="3715" y="454"/>
                  </a:lnTo>
                  <a:lnTo>
                    <a:pt x="235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5837450" y="907550"/>
              <a:ext cx="87375" cy="72950"/>
            </a:xfrm>
            <a:custGeom>
              <a:avLst/>
              <a:gdLst/>
              <a:ahLst/>
              <a:cxnLst/>
              <a:rect l="l" t="t" r="r" b="b"/>
              <a:pathLst>
                <a:path w="3495" h="2918" extrusionOk="0">
                  <a:moveTo>
                    <a:pt x="1612" y="0"/>
                  </a:moveTo>
                  <a:cubicBezTo>
                    <a:pt x="917" y="0"/>
                    <a:pt x="312" y="500"/>
                    <a:pt x="182" y="1200"/>
                  </a:cubicBezTo>
                  <a:cubicBezTo>
                    <a:pt x="0" y="2158"/>
                    <a:pt x="769" y="2918"/>
                    <a:pt x="1617" y="2918"/>
                  </a:cubicBezTo>
                  <a:cubicBezTo>
                    <a:pt x="1893" y="2918"/>
                    <a:pt x="2177" y="2837"/>
                    <a:pt x="2440" y="2657"/>
                  </a:cubicBezTo>
                  <a:cubicBezTo>
                    <a:pt x="3495" y="1922"/>
                    <a:pt x="3148" y="265"/>
                    <a:pt x="1878" y="25"/>
                  </a:cubicBezTo>
                  <a:cubicBezTo>
                    <a:pt x="1789" y="8"/>
                    <a:pt x="1700" y="0"/>
                    <a:pt x="161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4"/>
            <p:cNvSpPr/>
            <p:nvPr/>
          </p:nvSpPr>
          <p:spPr>
            <a:xfrm>
              <a:off x="5860675" y="961275"/>
              <a:ext cx="19750" cy="69150"/>
            </a:xfrm>
            <a:custGeom>
              <a:avLst/>
              <a:gdLst/>
              <a:ahLst/>
              <a:cxnLst/>
              <a:rect l="l" t="t" r="r" b="b"/>
              <a:pathLst>
                <a:path w="790" h="2766" extrusionOk="0">
                  <a:moveTo>
                    <a:pt x="94" y="0"/>
                  </a:moveTo>
                  <a:lnTo>
                    <a:pt x="1" y="2739"/>
                  </a:lnTo>
                  <a:lnTo>
                    <a:pt x="696" y="2766"/>
                  </a:lnTo>
                  <a:lnTo>
                    <a:pt x="789" y="27"/>
                  </a:lnTo>
                  <a:lnTo>
                    <a:pt x="9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5811925" y="1024725"/>
              <a:ext cx="66150" cy="25750"/>
            </a:xfrm>
            <a:custGeom>
              <a:avLst/>
              <a:gdLst/>
              <a:ahLst/>
              <a:cxnLst/>
              <a:rect l="l" t="t" r="r" b="b"/>
              <a:pathLst>
                <a:path w="2646" h="1030" extrusionOk="0">
                  <a:moveTo>
                    <a:pt x="27" y="1"/>
                  </a:moveTo>
                  <a:lnTo>
                    <a:pt x="0" y="936"/>
                  </a:lnTo>
                  <a:lnTo>
                    <a:pt x="2605" y="1029"/>
                  </a:lnTo>
                  <a:lnTo>
                    <a:pt x="2646" y="94"/>
                  </a:lnTo>
                  <a:lnTo>
                    <a:pt x="2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5837450" y="907550"/>
              <a:ext cx="87375" cy="72950"/>
            </a:xfrm>
            <a:custGeom>
              <a:avLst/>
              <a:gdLst/>
              <a:ahLst/>
              <a:cxnLst/>
              <a:rect l="l" t="t" r="r" b="b"/>
              <a:pathLst>
                <a:path w="3495" h="2918" extrusionOk="0">
                  <a:moveTo>
                    <a:pt x="1612" y="0"/>
                  </a:moveTo>
                  <a:cubicBezTo>
                    <a:pt x="917" y="0"/>
                    <a:pt x="312" y="500"/>
                    <a:pt x="182" y="1200"/>
                  </a:cubicBezTo>
                  <a:cubicBezTo>
                    <a:pt x="0" y="2158"/>
                    <a:pt x="769" y="2918"/>
                    <a:pt x="1617" y="2918"/>
                  </a:cubicBezTo>
                  <a:cubicBezTo>
                    <a:pt x="1893" y="2918"/>
                    <a:pt x="2177" y="2837"/>
                    <a:pt x="2440" y="2657"/>
                  </a:cubicBezTo>
                  <a:cubicBezTo>
                    <a:pt x="3495" y="1922"/>
                    <a:pt x="3148" y="265"/>
                    <a:pt x="1878" y="25"/>
                  </a:cubicBezTo>
                  <a:cubicBezTo>
                    <a:pt x="1789" y="8"/>
                    <a:pt x="1700" y="0"/>
                    <a:pt x="16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5860675" y="961275"/>
              <a:ext cx="19750" cy="69150"/>
            </a:xfrm>
            <a:custGeom>
              <a:avLst/>
              <a:gdLst/>
              <a:ahLst/>
              <a:cxnLst/>
              <a:rect l="l" t="t" r="r" b="b"/>
              <a:pathLst>
                <a:path w="790" h="2766" extrusionOk="0">
                  <a:moveTo>
                    <a:pt x="94" y="0"/>
                  </a:moveTo>
                  <a:lnTo>
                    <a:pt x="1" y="2739"/>
                  </a:lnTo>
                  <a:lnTo>
                    <a:pt x="696" y="2766"/>
                  </a:lnTo>
                  <a:lnTo>
                    <a:pt x="789" y="27"/>
                  </a:lnTo>
                  <a:lnTo>
                    <a:pt x="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a:off x="5811925" y="1024725"/>
              <a:ext cx="66150" cy="25750"/>
            </a:xfrm>
            <a:custGeom>
              <a:avLst/>
              <a:gdLst/>
              <a:ahLst/>
              <a:cxnLst/>
              <a:rect l="l" t="t" r="r" b="b"/>
              <a:pathLst>
                <a:path w="2646" h="1030" extrusionOk="0">
                  <a:moveTo>
                    <a:pt x="27" y="1"/>
                  </a:moveTo>
                  <a:lnTo>
                    <a:pt x="0" y="936"/>
                  </a:lnTo>
                  <a:lnTo>
                    <a:pt x="2605" y="1029"/>
                  </a:lnTo>
                  <a:lnTo>
                    <a:pt x="2646" y="94"/>
                  </a:lnTo>
                  <a:lnTo>
                    <a:pt x="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a:off x="5872700" y="508500"/>
              <a:ext cx="102575" cy="233550"/>
            </a:xfrm>
            <a:custGeom>
              <a:avLst/>
              <a:gdLst/>
              <a:ahLst/>
              <a:cxnLst/>
              <a:rect l="l" t="t" r="r" b="b"/>
              <a:pathLst>
                <a:path w="4103" h="9342" extrusionOk="0">
                  <a:moveTo>
                    <a:pt x="782" y="0"/>
                  </a:moveTo>
                  <a:cubicBezTo>
                    <a:pt x="713" y="0"/>
                    <a:pt x="644" y="11"/>
                    <a:pt x="575" y="34"/>
                  </a:cubicBezTo>
                  <a:cubicBezTo>
                    <a:pt x="201" y="154"/>
                    <a:pt x="1" y="542"/>
                    <a:pt x="121" y="916"/>
                  </a:cubicBezTo>
                  <a:lnTo>
                    <a:pt x="2660" y="8865"/>
                  </a:lnTo>
                  <a:cubicBezTo>
                    <a:pt x="2756" y="9155"/>
                    <a:pt x="3025" y="9341"/>
                    <a:pt x="3321" y="9341"/>
                  </a:cubicBezTo>
                  <a:cubicBezTo>
                    <a:pt x="3393" y="9341"/>
                    <a:pt x="3468" y="9330"/>
                    <a:pt x="3541" y="9306"/>
                  </a:cubicBezTo>
                  <a:cubicBezTo>
                    <a:pt x="3902" y="9186"/>
                    <a:pt x="4102" y="8799"/>
                    <a:pt x="3996" y="8438"/>
                  </a:cubicBezTo>
                  <a:lnTo>
                    <a:pt x="1444" y="488"/>
                  </a:lnTo>
                  <a:cubicBezTo>
                    <a:pt x="1346" y="196"/>
                    <a:pt x="1074" y="0"/>
                    <a:pt x="78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5872700" y="508500"/>
              <a:ext cx="102575" cy="233550"/>
            </a:xfrm>
            <a:custGeom>
              <a:avLst/>
              <a:gdLst/>
              <a:ahLst/>
              <a:cxnLst/>
              <a:rect l="l" t="t" r="r" b="b"/>
              <a:pathLst>
                <a:path w="4103" h="9342" extrusionOk="0">
                  <a:moveTo>
                    <a:pt x="782" y="0"/>
                  </a:moveTo>
                  <a:cubicBezTo>
                    <a:pt x="713" y="0"/>
                    <a:pt x="644" y="11"/>
                    <a:pt x="575" y="34"/>
                  </a:cubicBezTo>
                  <a:cubicBezTo>
                    <a:pt x="201" y="154"/>
                    <a:pt x="1" y="542"/>
                    <a:pt x="121" y="916"/>
                  </a:cubicBezTo>
                  <a:lnTo>
                    <a:pt x="2660" y="8865"/>
                  </a:lnTo>
                  <a:cubicBezTo>
                    <a:pt x="2756" y="9155"/>
                    <a:pt x="3025" y="9341"/>
                    <a:pt x="3321" y="9341"/>
                  </a:cubicBezTo>
                  <a:cubicBezTo>
                    <a:pt x="3393" y="9341"/>
                    <a:pt x="3468" y="9330"/>
                    <a:pt x="3541" y="9306"/>
                  </a:cubicBezTo>
                  <a:cubicBezTo>
                    <a:pt x="3902" y="9186"/>
                    <a:pt x="4102" y="8799"/>
                    <a:pt x="3996" y="8438"/>
                  </a:cubicBezTo>
                  <a:lnTo>
                    <a:pt x="1444" y="488"/>
                  </a:lnTo>
                  <a:cubicBezTo>
                    <a:pt x="1346" y="196"/>
                    <a:pt x="1074" y="0"/>
                    <a:pt x="7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5951200" y="310025"/>
              <a:ext cx="245200" cy="41175"/>
            </a:xfrm>
            <a:custGeom>
              <a:avLst/>
              <a:gdLst/>
              <a:ahLst/>
              <a:cxnLst/>
              <a:rect l="l" t="t" r="r" b="b"/>
              <a:pathLst>
                <a:path w="9808" h="1647" extrusionOk="0">
                  <a:moveTo>
                    <a:pt x="8261" y="0"/>
                  </a:moveTo>
                  <a:cubicBezTo>
                    <a:pt x="7724" y="0"/>
                    <a:pt x="7044" y="43"/>
                    <a:pt x="6213" y="170"/>
                  </a:cubicBezTo>
                  <a:cubicBezTo>
                    <a:pt x="3782" y="544"/>
                    <a:pt x="1" y="558"/>
                    <a:pt x="695" y="985"/>
                  </a:cubicBezTo>
                  <a:cubicBezTo>
                    <a:pt x="1059" y="1221"/>
                    <a:pt x="3061" y="1647"/>
                    <a:pt x="5153" y="1647"/>
                  </a:cubicBezTo>
                  <a:cubicBezTo>
                    <a:pt x="6979" y="1647"/>
                    <a:pt x="8873" y="1322"/>
                    <a:pt x="9807" y="264"/>
                  </a:cubicBezTo>
                  <a:lnTo>
                    <a:pt x="9794" y="157"/>
                  </a:lnTo>
                  <a:cubicBezTo>
                    <a:pt x="9794" y="157"/>
                    <a:pt x="9296" y="0"/>
                    <a:pt x="82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6214750" y="299575"/>
              <a:ext cx="22725" cy="44450"/>
            </a:xfrm>
            <a:custGeom>
              <a:avLst/>
              <a:gdLst/>
              <a:ahLst/>
              <a:cxnLst/>
              <a:rect l="l" t="t" r="r" b="b"/>
              <a:pathLst>
                <a:path w="909" h="1778" extrusionOk="0">
                  <a:moveTo>
                    <a:pt x="722" y="0"/>
                  </a:moveTo>
                  <a:lnTo>
                    <a:pt x="0" y="81"/>
                  </a:lnTo>
                  <a:lnTo>
                    <a:pt x="187" y="1777"/>
                  </a:lnTo>
                  <a:lnTo>
                    <a:pt x="909" y="1684"/>
                  </a:lnTo>
                  <a:lnTo>
                    <a:pt x="722"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4"/>
            <p:cNvSpPr/>
            <p:nvPr/>
          </p:nvSpPr>
          <p:spPr>
            <a:xfrm>
              <a:off x="6192025" y="291900"/>
              <a:ext cx="65500" cy="36750"/>
            </a:xfrm>
            <a:custGeom>
              <a:avLst/>
              <a:gdLst/>
              <a:ahLst/>
              <a:cxnLst/>
              <a:rect l="l" t="t" r="r" b="b"/>
              <a:pathLst>
                <a:path w="2620" h="1470" extrusionOk="0">
                  <a:moveTo>
                    <a:pt x="2486" y="0"/>
                  </a:moveTo>
                  <a:lnTo>
                    <a:pt x="1" y="281"/>
                  </a:lnTo>
                  <a:lnTo>
                    <a:pt x="134" y="1470"/>
                  </a:lnTo>
                  <a:lnTo>
                    <a:pt x="2619" y="1189"/>
                  </a:lnTo>
                  <a:lnTo>
                    <a:pt x="248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4"/>
            <p:cNvSpPr/>
            <p:nvPr/>
          </p:nvSpPr>
          <p:spPr>
            <a:xfrm>
              <a:off x="6255825" y="270925"/>
              <a:ext cx="229975" cy="54175"/>
            </a:xfrm>
            <a:custGeom>
              <a:avLst/>
              <a:gdLst/>
              <a:ahLst/>
              <a:cxnLst/>
              <a:rect l="l" t="t" r="r" b="b"/>
              <a:pathLst>
                <a:path w="9199" h="2167" extrusionOk="0">
                  <a:moveTo>
                    <a:pt x="8779" y="0"/>
                  </a:moveTo>
                  <a:cubicBezTo>
                    <a:pt x="7875" y="0"/>
                    <a:pt x="5337" y="511"/>
                    <a:pt x="3488" y="652"/>
                  </a:cubicBezTo>
                  <a:cubicBezTo>
                    <a:pt x="1029" y="826"/>
                    <a:pt x="0" y="1440"/>
                    <a:pt x="0" y="1440"/>
                  </a:cubicBezTo>
                  <a:lnTo>
                    <a:pt x="14" y="1561"/>
                  </a:lnTo>
                  <a:cubicBezTo>
                    <a:pt x="627" y="1997"/>
                    <a:pt x="1461" y="2167"/>
                    <a:pt x="2377" y="2167"/>
                  </a:cubicBezTo>
                  <a:cubicBezTo>
                    <a:pt x="5133" y="2167"/>
                    <a:pt x="8628" y="629"/>
                    <a:pt x="9059" y="198"/>
                  </a:cubicBezTo>
                  <a:cubicBezTo>
                    <a:pt x="9198" y="55"/>
                    <a:pt x="9077" y="0"/>
                    <a:pt x="877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6179675" y="336525"/>
              <a:ext cx="116600" cy="139875"/>
            </a:xfrm>
            <a:custGeom>
              <a:avLst/>
              <a:gdLst/>
              <a:ahLst/>
              <a:cxnLst/>
              <a:rect l="l" t="t" r="r" b="b"/>
              <a:pathLst>
                <a:path w="4664" h="5595" extrusionOk="0">
                  <a:moveTo>
                    <a:pt x="3588" y="1"/>
                  </a:moveTo>
                  <a:cubicBezTo>
                    <a:pt x="3563" y="1"/>
                    <a:pt x="3539" y="2"/>
                    <a:pt x="3514" y="5"/>
                  </a:cubicBezTo>
                  <a:lnTo>
                    <a:pt x="561" y="339"/>
                  </a:lnTo>
                  <a:cubicBezTo>
                    <a:pt x="241" y="380"/>
                    <a:pt x="0" y="673"/>
                    <a:pt x="40" y="994"/>
                  </a:cubicBezTo>
                  <a:lnTo>
                    <a:pt x="508" y="5083"/>
                  </a:lnTo>
                  <a:cubicBezTo>
                    <a:pt x="545" y="5378"/>
                    <a:pt x="787" y="5595"/>
                    <a:pt x="1087" y="5595"/>
                  </a:cubicBezTo>
                  <a:cubicBezTo>
                    <a:pt x="1112" y="5595"/>
                    <a:pt x="1137" y="5593"/>
                    <a:pt x="1163" y="5590"/>
                  </a:cubicBezTo>
                  <a:lnTo>
                    <a:pt x="4115" y="5256"/>
                  </a:lnTo>
                  <a:cubicBezTo>
                    <a:pt x="4436" y="5216"/>
                    <a:pt x="4663" y="4936"/>
                    <a:pt x="4623" y="4602"/>
                  </a:cubicBezTo>
                  <a:lnTo>
                    <a:pt x="4155" y="513"/>
                  </a:lnTo>
                  <a:cubicBezTo>
                    <a:pt x="4131" y="217"/>
                    <a:pt x="3878" y="1"/>
                    <a:pt x="35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6179675" y="336525"/>
              <a:ext cx="116600" cy="139875"/>
            </a:xfrm>
            <a:custGeom>
              <a:avLst/>
              <a:gdLst/>
              <a:ahLst/>
              <a:cxnLst/>
              <a:rect l="l" t="t" r="r" b="b"/>
              <a:pathLst>
                <a:path w="4664" h="5595" extrusionOk="0">
                  <a:moveTo>
                    <a:pt x="3588" y="1"/>
                  </a:moveTo>
                  <a:cubicBezTo>
                    <a:pt x="3563" y="1"/>
                    <a:pt x="3539" y="2"/>
                    <a:pt x="3514" y="5"/>
                  </a:cubicBezTo>
                  <a:lnTo>
                    <a:pt x="561" y="339"/>
                  </a:lnTo>
                  <a:cubicBezTo>
                    <a:pt x="241" y="380"/>
                    <a:pt x="0" y="673"/>
                    <a:pt x="40" y="994"/>
                  </a:cubicBezTo>
                  <a:lnTo>
                    <a:pt x="508" y="5083"/>
                  </a:lnTo>
                  <a:cubicBezTo>
                    <a:pt x="545" y="5378"/>
                    <a:pt x="787" y="5595"/>
                    <a:pt x="1087" y="5595"/>
                  </a:cubicBezTo>
                  <a:cubicBezTo>
                    <a:pt x="1112" y="5595"/>
                    <a:pt x="1137" y="5593"/>
                    <a:pt x="1163" y="5590"/>
                  </a:cubicBezTo>
                  <a:lnTo>
                    <a:pt x="4115" y="5256"/>
                  </a:lnTo>
                  <a:cubicBezTo>
                    <a:pt x="4436" y="5216"/>
                    <a:pt x="4663" y="4936"/>
                    <a:pt x="4623" y="4602"/>
                  </a:cubicBezTo>
                  <a:lnTo>
                    <a:pt x="4155" y="513"/>
                  </a:lnTo>
                  <a:cubicBezTo>
                    <a:pt x="4131" y="217"/>
                    <a:pt x="3878" y="1"/>
                    <a:pt x="3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5322250" y="475600"/>
              <a:ext cx="713825" cy="119950"/>
            </a:xfrm>
            <a:custGeom>
              <a:avLst/>
              <a:gdLst/>
              <a:ahLst/>
              <a:cxnLst/>
              <a:rect l="l" t="t" r="r" b="b"/>
              <a:pathLst>
                <a:path w="28553" h="4798" extrusionOk="0">
                  <a:moveTo>
                    <a:pt x="28378" y="0"/>
                  </a:moveTo>
                  <a:lnTo>
                    <a:pt x="0" y="3247"/>
                  </a:lnTo>
                  <a:lnTo>
                    <a:pt x="187" y="4797"/>
                  </a:lnTo>
                  <a:lnTo>
                    <a:pt x="28552" y="1550"/>
                  </a:lnTo>
                  <a:lnTo>
                    <a:pt x="2837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5322250" y="475600"/>
              <a:ext cx="713825" cy="119950"/>
            </a:xfrm>
            <a:custGeom>
              <a:avLst/>
              <a:gdLst/>
              <a:ahLst/>
              <a:cxnLst/>
              <a:rect l="l" t="t" r="r" b="b"/>
              <a:pathLst>
                <a:path w="28553" h="4798" extrusionOk="0">
                  <a:moveTo>
                    <a:pt x="28378" y="0"/>
                  </a:moveTo>
                  <a:lnTo>
                    <a:pt x="0" y="3247"/>
                  </a:lnTo>
                  <a:lnTo>
                    <a:pt x="187" y="4797"/>
                  </a:lnTo>
                  <a:lnTo>
                    <a:pt x="28552" y="1550"/>
                  </a:lnTo>
                  <a:lnTo>
                    <a:pt x="283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6003300" y="446875"/>
              <a:ext cx="72175" cy="53125"/>
            </a:xfrm>
            <a:custGeom>
              <a:avLst/>
              <a:gdLst/>
              <a:ahLst/>
              <a:cxnLst/>
              <a:rect l="l" t="t" r="r" b="b"/>
              <a:pathLst>
                <a:path w="2887" h="2125" extrusionOk="0">
                  <a:moveTo>
                    <a:pt x="2686" y="0"/>
                  </a:moveTo>
                  <a:lnTo>
                    <a:pt x="1" y="294"/>
                  </a:lnTo>
                  <a:lnTo>
                    <a:pt x="215" y="2125"/>
                  </a:lnTo>
                  <a:lnTo>
                    <a:pt x="2887" y="1818"/>
                  </a:lnTo>
                  <a:lnTo>
                    <a:pt x="268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6025350" y="490625"/>
              <a:ext cx="36425" cy="42550"/>
            </a:xfrm>
            <a:custGeom>
              <a:avLst/>
              <a:gdLst/>
              <a:ahLst/>
              <a:cxnLst/>
              <a:rect l="l" t="t" r="r" b="b"/>
              <a:pathLst>
                <a:path w="1457" h="1702" extrusionOk="0">
                  <a:moveTo>
                    <a:pt x="1310" y="1"/>
                  </a:moveTo>
                  <a:lnTo>
                    <a:pt x="1" y="148"/>
                  </a:lnTo>
                  <a:lnTo>
                    <a:pt x="121" y="1123"/>
                  </a:lnTo>
                  <a:cubicBezTo>
                    <a:pt x="158" y="1459"/>
                    <a:pt x="438" y="1702"/>
                    <a:pt x="768" y="1702"/>
                  </a:cubicBezTo>
                  <a:cubicBezTo>
                    <a:pt x="792" y="1702"/>
                    <a:pt x="817" y="1700"/>
                    <a:pt x="842" y="1698"/>
                  </a:cubicBezTo>
                  <a:cubicBezTo>
                    <a:pt x="1203" y="1657"/>
                    <a:pt x="1457" y="1337"/>
                    <a:pt x="1417" y="976"/>
                  </a:cubicBezTo>
                  <a:lnTo>
                    <a:pt x="131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5657925" y="286550"/>
              <a:ext cx="15050" cy="31750"/>
            </a:xfrm>
            <a:custGeom>
              <a:avLst/>
              <a:gdLst/>
              <a:ahLst/>
              <a:cxnLst/>
              <a:rect l="l" t="t" r="r" b="b"/>
              <a:pathLst>
                <a:path w="602" h="1270" extrusionOk="0">
                  <a:moveTo>
                    <a:pt x="455" y="0"/>
                  </a:moveTo>
                  <a:lnTo>
                    <a:pt x="1" y="54"/>
                  </a:lnTo>
                  <a:lnTo>
                    <a:pt x="134" y="1270"/>
                  </a:lnTo>
                  <a:lnTo>
                    <a:pt x="602" y="1216"/>
                  </a:lnTo>
                  <a:lnTo>
                    <a:pt x="45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5628550" y="271775"/>
              <a:ext cx="69500" cy="24550"/>
            </a:xfrm>
            <a:custGeom>
              <a:avLst/>
              <a:gdLst/>
              <a:ahLst/>
              <a:cxnLst/>
              <a:rect l="l" t="t" r="r" b="b"/>
              <a:pathLst>
                <a:path w="2780" h="982" extrusionOk="0">
                  <a:moveTo>
                    <a:pt x="2385" y="0"/>
                  </a:moveTo>
                  <a:cubicBezTo>
                    <a:pt x="2370" y="0"/>
                    <a:pt x="2354" y="1"/>
                    <a:pt x="2338" y="3"/>
                  </a:cubicBezTo>
                  <a:lnTo>
                    <a:pt x="361" y="231"/>
                  </a:lnTo>
                  <a:cubicBezTo>
                    <a:pt x="147" y="244"/>
                    <a:pt x="0" y="431"/>
                    <a:pt x="27" y="645"/>
                  </a:cubicBezTo>
                  <a:cubicBezTo>
                    <a:pt x="52" y="830"/>
                    <a:pt x="214" y="982"/>
                    <a:pt x="397" y="982"/>
                  </a:cubicBezTo>
                  <a:cubicBezTo>
                    <a:pt x="412" y="982"/>
                    <a:pt x="426" y="981"/>
                    <a:pt x="441" y="979"/>
                  </a:cubicBezTo>
                  <a:lnTo>
                    <a:pt x="2418" y="752"/>
                  </a:lnTo>
                  <a:cubicBezTo>
                    <a:pt x="2632" y="725"/>
                    <a:pt x="2779" y="538"/>
                    <a:pt x="2752" y="337"/>
                  </a:cubicBezTo>
                  <a:cubicBezTo>
                    <a:pt x="2728" y="141"/>
                    <a:pt x="2567" y="0"/>
                    <a:pt x="238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5460850" y="298300"/>
              <a:ext cx="410925" cy="198025"/>
            </a:xfrm>
            <a:custGeom>
              <a:avLst/>
              <a:gdLst/>
              <a:ahLst/>
              <a:cxnLst/>
              <a:rect l="l" t="t" r="r" b="b"/>
              <a:pathLst>
                <a:path w="16437" h="7921" extrusionOk="0">
                  <a:moveTo>
                    <a:pt x="12368" y="1"/>
                  </a:moveTo>
                  <a:cubicBezTo>
                    <a:pt x="12224" y="1"/>
                    <a:pt x="12079" y="9"/>
                    <a:pt x="11932" y="25"/>
                  </a:cubicBezTo>
                  <a:lnTo>
                    <a:pt x="3929" y="947"/>
                  </a:lnTo>
                  <a:cubicBezTo>
                    <a:pt x="1578" y="1214"/>
                    <a:pt x="1" y="3485"/>
                    <a:pt x="589" y="5783"/>
                  </a:cubicBezTo>
                  <a:lnTo>
                    <a:pt x="1123" y="7921"/>
                  </a:lnTo>
                  <a:lnTo>
                    <a:pt x="16087" y="6211"/>
                  </a:lnTo>
                  <a:lnTo>
                    <a:pt x="16261" y="4207"/>
                  </a:lnTo>
                  <a:cubicBezTo>
                    <a:pt x="16437" y="1909"/>
                    <a:pt x="14607" y="1"/>
                    <a:pt x="123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5460850" y="298300"/>
              <a:ext cx="410925" cy="198025"/>
            </a:xfrm>
            <a:custGeom>
              <a:avLst/>
              <a:gdLst/>
              <a:ahLst/>
              <a:cxnLst/>
              <a:rect l="l" t="t" r="r" b="b"/>
              <a:pathLst>
                <a:path w="16437" h="7921" extrusionOk="0">
                  <a:moveTo>
                    <a:pt x="12368" y="1"/>
                  </a:moveTo>
                  <a:cubicBezTo>
                    <a:pt x="12224" y="1"/>
                    <a:pt x="12079" y="9"/>
                    <a:pt x="11932" y="25"/>
                  </a:cubicBezTo>
                  <a:lnTo>
                    <a:pt x="3929" y="947"/>
                  </a:lnTo>
                  <a:cubicBezTo>
                    <a:pt x="1578" y="1214"/>
                    <a:pt x="1" y="3485"/>
                    <a:pt x="589" y="5783"/>
                  </a:cubicBezTo>
                  <a:lnTo>
                    <a:pt x="1123" y="7921"/>
                  </a:lnTo>
                  <a:lnTo>
                    <a:pt x="16087" y="6211"/>
                  </a:lnTo>
                  <a:lnTo>
                    <a:pt x="16261" y="4207"/>
                  </a:lnTo>
                  <a:cubicBezTo>
                    <a:pt x="16437" y="1909"/>
                    <a:pt x="14607" y="1"/>
                    <a:pt x="1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5606825" y="355675"/>
              <a:ext cx="10725" cy="45800"/>
            </a:xfrm>
            <a:custGeom>
              <a:avLst/>
              <a:gdLst/>
              <a:ahLst/>
              <a:cxnLst/>
              <a:rect l="l" t="t" r="r" b="b"/>
              <a:pathLst>
                <a:path w="429" h="1832" extrusionOk="0">
                  <a:moveTo>
                    <a:pt x="214" y="1"/>
                  </a:moveTo>
                  <a:lnTo>
                    <a:pt x="1" y="28"/>
                  </a:lnTo>
                  <a:lnTo>
                    <a:pt x="214" y="1831"/>
                  </a:lnTo>
                  <a:lnTo>
                    <a:pt x="428"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5627200" y="353350"/>
              <a:ext cx="10725" cy="45775"/>
            </a:xfrm>
            <a:custGeom>
              <a:avLst/>
              <a:gdLst/>
              <a:ahLst/>
              <a:cxnLst/>
              <a:rect l="l" t="t" r="r" b="b"/>
              <a:pathLst>
                <a:path w="429" h="1831" extrusionOk="0">
                  <a:moveTo>
                    <a:pt x="214" y="0"/>
                  </a:moveTo>
                  <a:lnTo>
                    <a:pt x="1" y="27"/>
                  </a:lnTo>
                  <a:lnTo>
                    <a:pt x="214" y="1831"/>
                  </a:lnTo>
                  <a:lnTo>
                    <a:pt x="428"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5647575" y="351000"/>
              <a:ext cx="10725" cy="45800"/>
            </a:xfrm>
            <a:custGeom>
              <a:avLst/>
              <a:gdLst/>
              <a:ahLst/>
              <a:cxnLst/>
              <a:rect l="l" t="t" r="r" b="b"/>
              <a:pathLst>
                <a:path w="429" h="1832" extrusionOk="0">
                  <a:moveTo>
                    <a:pt x="214" y="1"/>
                  </a:moveTo>
                  <a:lnTo>
                    <a:pt x="1" y="28"/>
                  </a:lnTo>
                  <a:lnTo>
                    <a:pt x="214" y="1831"/>
                  </a:lnTo>
                  <a:lnTo>
                    <a:pt x="428"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5667950" y="348675"/>
              <a:ext cx="10725" cy="45775"/>
            </a:xfrm>
            <a:custGeom>
              <a:avLst/>
              <a:gdLst/>
              <a:ahLst/>
              <a:cxnLst/>
              <a:rect l="l" t="t" r="r" b="b"/>
              <a:pathLst>
                <a:path w="429" h="1831" extrusionOk="0">
                  <a:moveTo>
                    <a:pt x="214" y="0"/>
                  </a:moveTo>
                  <a:lnTo>
                    <a:pt x="1" y="27"/>
                  </a:lnTo>
                  <a:lnTo>
                    <a:pt x="214" y="1831"/>
                  </a:lnTo>
                  <a:lnTo>
                    <a:pt x="428"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5688325" y="346325"/>
              <a:ext cx="10375" cy="45800"/>
            </a:xfrm>
            <a:custGeom>
              <a:avLst/>
              <a:gdLst/>
              <a:ahLst/>
              <a:cxnLst/>
              <a:rect l="l" t="t" r="r" b="b"/>
              <a:pathLst>
                <a:path w="415" h="1832" extrusionOk="0">
                  <a:moveTo>
                    <a:pt x="214" y="1"/>
                  </a:moveTo>
                  <a:lnTo>
                    <a:pt x="1" y="28"/>
                  </a:lnTo>
                  <a:lnTo>
                    <a:pt x="214" y="1831"/>
                  </a:lnTo>
                  <a:lnTo>
                    <a:pt x="415" y="1805"/>
                  </a:lnTo>
                  <a:lnTo>
                    <a:pt x="21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5708700" y="344000"/>
              <a:ext cx="10375" cy="45775"/>
            </a:xfrm>
            <a:custGeom>
              <a:avLst/>
              <a:gdLst/>
              <a:ahLst/>
              <a:cxnLst/>
              <a:rect l="l" t="t" r="r" b="b"/>
              <a:pathLst>
                <a:path w="415" h="1831" extrusionOk="0">
                  <a:moveTo>
                    <a:pt x="214" y="0"/>
                  </a:moveTo>
                  <a:lnTo>
                    <a:pt x="1" y="27"/>
                  </a:lnTo>
                  <a:lnTo>
                    <a:pt x="214" y="1831"/>
                  </a:lnTo>
                  <a:lnTo>
                    <a:pt x="415" y="1804"/>
                  </a:lnTo>
                  <a:lnTo>
                    <a:pt x="214"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5490600" y="455550"/>
              <a:ext cx="388800" cy="236050"/>
            </a:xfrm>
            <a:custGeom>
              <a:avLst/>
              <a:gdLst/>
              <a:ahLst/>
              <a:cxnLst/>
              <a:rect l="l" t="t" r="r" b="b"/>
              <a:pathLst>
                <a:path w="15552" h="9442" extrusionOk="0">
                  <a:moveTo>
                    <a:pt x="14951" y="1"/>
                  </a:moveTo>
                  <a:lnTo>
                    <a:pt x="0" y="1711"/>
                  </a:lnTo>
                  <a:lnTo>
                    <a:pt x="120" y="2767"/>
                  </a:lnTo>
                  <a:cubicBezTo>
                    <a:pt x="555" y="6607"/>
                    <a:pt x="3823" y="9442"/>
                    <a:pt x="7601" y="9442"/>
                  </a:cubicBezTo>
                  <a:cubicBezTo>
                    <a:pt x="7884" y="9442"/>
                    <a:pt x="8170" y="9426"/>
                    <a:pt x="8457" y="9393"/>
                  </a:cubicBezTo>
                  <a:cubicBezTo>
                    <a:pt x="12586" y="8926"/>
                    <a:pt x="15552" y="5185"/>
                    <a:pt x="15071" y="1056"/>
                  </a:cubicBezTo>
                  <a:lnTo>
                    <a:pt x="1495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5618175" y="560375"/>
              <a:ext cx="136425" cy="114550"/>
            </a:xfrm>
            <a:custGeom>
              <a:avLst/>
              <a:gdLst/>
              <a:ahLst/>
              <a:cxnLst/>
              <a:rect l="l" t="t" r="r" b="b"/>
              <a:pathLst>
                <a:path w="5457" h="4582" extrusionOk="0">
                  <a:moveTo>
                    <a:pt x="3020" y="1"/>
                  </a:moveTo>
                  <a:cubicBezTo>
                    <a:pt x="2932" y="1"/>
                    <a:pt x="2843" y="6"/>
                    <a:pt x="2753" y="16"/>
                  </a:cubicBezTo>
                  <a:cubicBezTo>
                    <a:pt x="736" y="244"/>
                    <a:pt x="1" y="2809"/>
                    <a:pt x="1591" y="4078"/>
                  </a:cubicBezTo>
                  <a:cubicBezTo>
                    <a:pt x="2031" y="4427"/>
                    <a:pt x="2525" y="4582"/>
                    <a:pt x="3006" y="4582"/>
                  </a:cubicBezTo>
                  <a:cubicBezTo>
                    <a:pt x="4278" y="4582"/>
                    <a:pt x="5456" y="3498"/>
                    <a:pt x="5292" y="2034"/>
                  </a:cubicBezTo>
                  <a:cubicBezTo>
                    <a:pt x="5155" y="868"/>
                    <a:pt x="4166" y="1"/>
                    <a:pt x="3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4830575" y="430600"/>
              <a:ext cx="244850" cy="41050"/>
            </a:xfrm>
            <a:custGeom>
              <a:avLst/>
              <a:gdLst/>
              <a:ahLst/>
              <a:cxnLst/>
              <a:rect l="l" t="t" r="r" b="b"/>
              <a:pathLst>
                <a:path w="9794" h="1642" extrusionOk="0">
                  <a:moveTo>
                    <a:pt x="8261" y="1"/>
                  </a:moveTo>
                  <a:cubicBezTo>
                    <a:pt x="7724" y="1"/>
                    <a:pt x="7043" y="43"/>
                    <a:pt x="6213" y="170"/>
                  </a:cubicBezTo>
                  <a:cubicBezTo>
                    <a:pt x="3768" y="545"/>
                    <a:pt x="0" y="545"/>
                    <a:pt x="682" y="985"/>
                  </a:cubicBezTo>
                  <a:cubicBezTo>
                    <a:pt x="1045" y="1221"/>
                    <a:pt x="3044" y="1642"/>
                    <a:pt x="5134" y="1642"/>
                  </a:cubicBezTo>
                  <a:cubicBezTo>
                    <a:pt x="6964" y="1642"/>
                    <a:pt x="8864" y="1318"/>
                    <a:pt x="9794" y="264"/>
                  </a:cubicBezTo>
                  <a:lnTo>
                    <a:pt x="9794" y="157"/>
                  </a:lnTo>
                  <a:cubicBezTo>
                    <a:pt x="9794" y="157"/>
                    <a:pt x="9295" y="1"/>
                    <a:pt x="82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5093775" y="419825"/>
              <a:ext cx="22750" cy="44450"/>
            </a:xfrm>
            <a:custGeom>
              <a:avLst/>
              <a:gdLst/>
              <a:ahLst/>
              <a:cxnLst/>
              <a:rect l="l" t="t" r="r" b="b"/>
              <a:pathLst>
                <a:path w="910" h="1778" extrusionOk="0">
                  <a:moveTo>
                    <a:pt x="722" y="0"/>
                  </a:moveTo>
                  <a:lnTo>
                    <a:pt x="0" y="80"/>
                  </a:lnTo>
                  <a:lnTo>
                    <a:pt x="201" y="1777"/>
                  </a:lnTo>
                  <a:lnTo>
                    <a:pt x="909" y="1684"/>
                  </a:lnTo>
                  <a:lnTo>
                    <a:pt x="722"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5071050" y="412475"/>
              <a:ext cx="65500" cy="36750"/>
            </a:xfrm>
            <a:custGeom>
              <a:avLst/>
              <a:gdLst/>
              <a:ahLst/>
              <a:cxnLst/>
              <a:rect l="l" t="t" r="r" b="b"/>
              <a:pathLst>
                <a:path w="2620" h="1470" extrusionOk="0">
                  <a:moveTo>
                    <a:pt x="2486" y="0"/>
                  </a:moveTo>
                  <a:lnTo>
                    <a:pt x="1" y="281"/>
                  </a:lnTo>
                  <a:lnTo>
                    <a:pt x="148" y="1470"/>
                  </a:lnTo>
                  <a:lnTo>
                    <a:pt x="2620" y="1189"/>
                  </a:lnTo>
                  <a:lnTo>
                    <a:pt x="248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5135200" y="391450"/>
              <a:ext cx="229750" cy="54100"/>
            </a:xfrm>
            <a:custGeom>
              <a:avLst/>
              <a:gdLst/>
              <a:ahLst/>
              <a:cxnLst/>
              <a:rect l="l" t="t" r="r" b="b"/>
              <a:pathLst>
                <a:path w="9190" h="2164" extrusionOk="0">
                  <a:moveTo>
                    <a:pt x="8763" y="0"/>
                  </a:moveTo>
                  <a:cubicBezTo>
                    <a:pt x="7856" y="0"/>
                    <a:pt x="5330" y="501"/>
                    <a:pt x="3487" y="641"/>
                  </a:cubicBezTo>
                  <a:cubicBezTo>
                    <a:pt x="1029" y="828"/>
                    <a:pt x="0" y="1443"/>
                    <a:pt x="0" y="1443"/>
                  </a:cubicBezTo>
                  <a:lnTo>
                    <a:pt x="0" y="1549"/>
                  </a:lnTo>
                  <a:cubicBezTo>
                    <a:pt x="620" y="1992"/>
                    <a:pt x="1463" y="2163"/>
                    <a:pt x="2386" y="2163"/>
                  </a:cubicBezTo>
                  <a:cubicBezTo>
                    <a:pt x="5145" y="2163"/>
                    <a:pt x="8625" y="630"/>
                    <a:pt x="9045" y="200"/>
                  </a:cubicBezTo>
                  <a:cubicBezTo>
                    <a:pt x="9189" y="56"/>
                    <a:pt x="9067" y="0"/>
                    <a:pt x="876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5059025" y="456850"/>
              <a:ext cx="116600" cy="140125"/>
            </a:xfrm>
            <a:custGeom>
              <a:avLst/>
              <a:gdLst/>
              <a:ahLst/>
              <a:cxnLst/>
              <a:rect l="l" t="t" r="r" b="b"/>
              <a:pathLst>
                <a:path w="4664" h="5605" extrusionOk="0">
                  <a:moveTo>
                    <a:pt x="3553" y="0"/>
                  </a:moveTo>
                  <a:cubicBezTo>
                    <a:pt x="3536" y="0"/>
                    <a:pt x="3519" y="1"/>
                    <a:pt x="3501" y="2"/>
                  </a:cubicBezTo>
                  <a:lnTo>
                    <a:pt x="549" y="350"/>
                  </a:lnTo>
                  <a:cubicBezTo>
                    <a:pt x="228" y="376"/>
                    <a:pt x="1" y="670"/>
                    <a:pt x="41" y="991"/>
                  </a:cubicBezTo>
                  <a:lnTo>
                    <a:pt x="509" y="5079"/>
                  </a:lnTo>
                  <a:cubicBezTo>
                    <a:pt x="533" y="5377"/>
                    <a:pt x="788" y="5605"/>
                    <a:pt x="1080" y="5605"/>
                  </a:cubicBezTo>
                  <a:cubicBezTo>
                    <a:pt x="1103" y="5605"/>
                    <a:pt x="1126" y="5603"/>
                    <a:pt x="1150" y="5600"/>
                  </a:cubicBezTo>
                  <a:lnTo>
                    <a:pt x="4103" y="5253"/>
                  </a:lnTo>
                  <a:cubicBezTo>
                    <a:pt x="4423" y="5226"/>
                    <a:pt x="4664" y="4932"/>
                    <a:pt x="4624" y="4612"/>
                  </a:cubicBezTo>
                  <a:lnTo>
                    <a:pt x="4156" y="523"/>
                  </a:lnTo>
                  <a:cubicBezTo>
                    <a:pt x="4118" y="220"/>
                    <a:pt x="3853" y="0"/>
                    <a:pt x="3553"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5059025" y="456850"/>
              <a:ext cx="116600" cy="140125"/>
            </a:xfrm>
            <a:custGeom>
              <a:avLst/>
              <a:gdLst/>
              <a:ahLst/>
              <a:cxnLst/>
              <a:rect l="l" t="t" r="r" b="b"/>
              <a:pathLst>
                <a:path w="4664" h="5605" extrusionOk="0">
                  <a:moveTo>
                    <a:pt x="3553" y="0"/>
                  </a:moveTo>
                  <a:cubicBezTo>
                    <a:pt x="3536" y="0"/>
                    <a:pt x="3519" y="1"/>
                    <a:pt x="3501" y="2"/>
                  </a:cubicBezTo>
                  <a:lnTo>
                    <a:pt x="549" y="350"/>
                  </a:lnTo>
                  <a:cubicBezTo>
                    <a:pt x="228" y="376"/>
                    <a:pt x="1" y="670"/>
                    <a:pt x="41" y="991"/>
                  </a:cubicBezTo>
                  <a:lnTo>
                    <a:pt x="509" y="5079"/>
                  </a:lnTo>
                  <a:cubicBezTo>
                    <a:pt x="533" y="5377"/>
                    <a:pt x="788" y="5605"/>
                    <a:pt x="1080" y="5605"/>
                  </a:cubicBezTo>
                  <a:cubicBezTo>
                    <a:pt x="1103" y="5605"/>
                    <a:pt x="1126" y="5603"/>
                    <a:pt x="1150" y="5600"/>
                  </a:cubicBezTo>
                  <a:lnTo>
                    <a:pt x="4103" y="5253"/>
                  </a:lnTo>
                  <a:cubicBezTo>
                    <a:pt x="4423" y="5226"/>
                    <a:pt x="4664" y="4932"/>
                    <a:pt x="4624" y="4612"/>
                  </a:cubicBezTo>
                  <a:lnTo>
                    <a:pt x="4156" y="523"/>
                  </a:lnTo>
                  <a:cubicBezTo>
                    <a:pt x="4118" y="220"/>
                    <a:pt x="3853" y="0"/>
                    <a:pt x="35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5051350" y="375400"/>
              <a:ext cx="1258950" cy="189750"/>
            </a:xfrm>
            <a:custGeom>
              <a:avLst/>
              <a:gdLst/>
              <a:ahLst/>
              <a:cxnLst/>
              <a:rect l="l" t="t" r="r" b="b"/>
              <a:pathLst>
                <a:path w="50358" h="7590" extrusionOk="0">
                  <a:moveTo>
                    <a:pt x="43530" y="0"/>
                  </a:moveTo>
                  <a:lnTo>
                    <a:pt x="5799" y="4316"/>
                  </a:lnTo>
                  <a:lnTo>
                    <a:pt x="4650" y="5772"/>
                  </a:lnTo>
                  <a:lnTo>
                    <a:pt x="1" y="6480"/>
                  </a:lnTo>
                  <a:lnTo>
                    <a:pt x="121" y="7589"/>
                  </a:lnTo>
                  <a:lnTo>
                    <a:pt x="50357" y="1844"/>
                  </a:lnTo>
                  <a:lnTo>
                    <a:pt x="50210" y="602"/>
                  </a:lnTo>
                  <a:lnTo>
                    <a:pt x="45026" y="1189"/>
                  </a:lnTo>
                  <a:lnTo>
                    <a:pt x="4353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5051350" y="375400"/>
              <a:ext cx="1258950" cy="189750"/>
            </a:xfrm>
            <a:custGeom>
              <a:avLst/>
              <a:gdLst/>
              <a:ahLst/>
              <a:cxnLst/>
              <a:rect l="l" t="t" r="r" b="b"/>
              <a:pathLst>
                <a:path w="50358" h="7590" extrusionOk="0">
                  <a:moveTo>
                    <a:pt x="43530" y="0"/>
                  </a:moveTo>
                  <a:lnTo>
                    <a:pt x="5799" y="4316"/>
                  </a:lnTo>
                  <a:lnTo>
                    <a:pt x="4650" y="5772"/>
                  </a:lnTo>
                  <a:lnTo>
                    <a:pt x="1" y="6480"/>
                  </a:lnTo>
                  <a:lnTo>
                    <a:pt x="121" y="7589"/>
                  </a:lnTo>
                  <a:lnTo>
                    <a:pt x="50357" y="1844"/>
                  </a:lnTo>
                  <a:lnTo>
                    <a:pt x="50210" y="602"/>
                  </a:lnTo>
                  <a:lnTo>
                    <a:pt x="45026" y="1189"/>
                  </a:lnTo>
                  <a:lnTo>
                    <a:pt x="4353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5271800" y="531725"/>
              <a:ext cx="71850" cy="53125"/>
            </a:xfrm>
            <a:custGeom>
              <a:avLst/>
              <a:gdLst/>
              <a:ahLst/>
              <a:cxnLst/>
              <a:rect l="l" t="t" r="r" b="b"/>
              <a:pathLst>
                <a:path w="2874" h="2125" extrusionOk="0">
                  <a:moveTo>
                    <a:pt x="2673" y="0"/>
                  </a:moveTo>
                  <a:lnTo>
                    <a:pt x="1" y="307"/>
                  </a:lnTo>
                  <a:lnTo>
                    <a:pt x="201" y="2124"/>
                  </a:lnTo>
                  <a:lnTo>
                    <a:pt x="2873" y="1817"/>
                  </a:lnTo>
                  <a:lnTo>
                    <a:pt x="267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5293850" y="576150"/>
              <a:ext cx="36100" cy="42550"/>
            </a:xfrm>
            <a:custGeom>
              <a:avLst/>
              <a:gdLst/>
              <a:ahLst/>
              <a:cxnLst/>
              <a:rect l="l" t="t" r="r" b="b"/>
              <a:pathLst>
                <a:path w="1444" h="1702" extrusionOk="0">
                  <a:moveTo>
                    <a:pt x="1297" y="0"/>
                  </a:moveTo>
                  <a:lnTo>
                    <a:pt x="1" y="147"/>
                  </a:lnTo>
                  <a:lnTo>
                    <a:pt x="107" y="1122"/>
                  </a:lnTo>
                  <a:cubicBezTo>
                    <a:pt x="145" y="1458"/>
                    <a:pt x="425" y="1701"/>
                    <a:pt x="754" y="1701"/>
                  </a:cubicBezTo>
                  <a:cubicBezTo>
                    <a:pt x="779" y="1701"/>
                    <a:pt x="804" y="1700"/>
                    <a:pt x="829" y="1697"/>
                  </a:cubicBezTo>
                  <a:cubicBezTo>
                    <a:pt x="1190" y="1657"/>
                    <a:pt x="1444" y="1336"/>
                    <a:pt x="1403" y="975"/>
                  </a:cubicBezTo>
                  <a:lnTo>
                    <a:pt x="12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5636550" y="574525"/>
              <a:ext cx="103050" cy="86375"/>
            </a:xfrm>
            <a:custGeom>
              <a:avLst/>
              <a:gdLst/>
              <a:ahLst/>
              <a:cxnLst/>
              <a:rect l="l" t="t" r="r" b="b"/>
              <a:pathLst>
                <a:path w="4122" h="3455" extrusionOk="0">
                  <a:moveTo>
                    <a:pt x="2281" y="1"/>
                  </a:moveTo>
                  <a:cubicBezTo>
                    <a:pt x="2216" y="1"/>
                    <a:pt x="2151" y="4"/>
                    <a:pt x="2085" y="12"/>
                  </a:cubicBezTo>
                  <a:cubicBezTo>
                    <a:pt x="562" y="185"/>
                    <a:pt x="1" y="2123"/>
                    <a:pt x="1203" y="3071"/>
                  </a:cubicBezTo>
                  <a:cubicBezTo>
                    <a:pt x="1538" y="3336"/>
                    <a:pt x="1914" y="3454"/>
                    <a:pt x="2278" y="3454"/>
                  </a:cubicBezTo>
                  <a:cubicBezTo>
                    <a:pt x="3237" y="3454"/>
                    <a:pt x="4121" y="2638"/>
                    <a:pt x="3996" y="1535"/>
                  </a:cubicBezTo>
                  <a:cubicBezTo>
                    <a:pt x="3896" y="652"/>
                    <a:pt x="3149" y="1"/>
                    <a:pt x="22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5647250" y="582300"/>
              <a:ext cx="83950" cy="70650"/>
            </a:xfrm>
            <a:custGeom>
              <a:avLst/>
              <a:gdLst/>
              <a:ahLst/>
              <a:cxnLst/>
              <a:rect l="l" t="t" r="r" b="b"/>
              <a:pathLst>
                <a:path w="3358" h="2826" extrusionOk="0">
                  <a:moveTo>
                    <a:pt x="1847" y="0"/>
                  </a:moveTo>
                  <a:cubicBezTo>
                    <a:pt x="1798" y="0"/>
                    <a:pt x="1748" y="3"/>
                    <a:pt x="1697" y="8"/>
                  </a:cubicBezTo>
                  <a:cubicBezTo>
                    <a:pt x="455" y="155"/>
                    <a:pt x="0" y="1731"/>
                    <a:pt x="976" y="2520"/>
                  </a:cubicBezTo>
                  <a:cubicBezTo>
                    <a:pt x="1245" y="2731"/>
                    <a:pt x="1547" y="2825"/>
                    <a:pt x="1842" y="2825"/>
                  </a:cubicBezTo>
                  <a:cubicBezTo>
                    <a:pt x="2627" y="2825"/>
                    <a:pt x="3357" y="2154"/>
                    <a:pt x="3260" y="1250"/>
                  </a:cubicBezTo>
                  <a:cubicBezTo>
                    <a:pt x="3173" y="526"/>
                    <a:pt x="2560" y="0"/>
                    <a:pt x="18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5753800" y="544950"/>
              <a:ext cx="32400" cy="27225"/>
            </a:xfrm>
            <a:custGeom>
              <a:avLst/>
              <a:gdLst/>
              <a:ahLst/>
              <a:cxnLst/>
              <a:rect l="l" t="t" r="r" b="b"/>
              <a:pathLst>
                <a:path w="1296" h="1089" extrusionOk="0">
                  <a:moveTo>
                    <a:pt x="726" y="1"/>
                  </a:moveTo>
                  <a:cubicBezTo>
                    <a:pt x="703" y="1"/>
                    <a:pt x="679" y="2"/>
                    <a:pt x="655" y="6"/>
                  </a:cubicBezTo>
                  <a:cubicBezTo>
                    <a:pt x="174" y="59"/>
                    <a:pt x="0" y="660"/>
                    <a:pt x="374" y="968"/>
                  </a:cubicBezTo>
                  <a:cubicBezTo>
                    <a:pt x="476" y="1051"/>
                    <a:pt x="592" y="1088"/>
                    <a:pt x="705" y="1088"/>
                  </a:cubicBezTo>
                  <a:cubicBezTo>
                    <a:pt x="1009" y="1088"/>
                    <a:pt x="1295" y="823"/>
                    <a:pt x="1256" y="473"/>
                  </a:cubicBezTo>
                  <a:cubicBezTo>
                    <a:pt x="1219" y="203"/>
                    <a:pt x="991" y="1"/>
                    <a:pt x="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5492600" y="474175"/>
              <a:ext cx="374125" cy="43000"/>
            </a:xfrm>
            <a:custGeom>
              <a:avLst/>
              <a:gdLst/>
              <a:ahLst/>
              <a:cxnLst/>
              <a:rect l="l" t="t" r="r" b="b"/>
              <a:pathLst>
                <a:path w="14965" h="1720" extrusionOk="0">
                  <a:moveTo>
                    <a:pt x="14937" y="1"/>
                  </a:moveTo>
                  <a:cubicBezTo>
                    <a:pt x="14609" y="1"/>
                    <a:pt x="11393" y="336"/>
                    <a:pt x="7482" y="779"/>
                  </a:cubicBezTo>
                  <a:cubicBezTo>
                    <a:pt x="3354" y="1247"/>
                    <a:pt x="0" y="1674"/>
                    <a:pt x="14" y="1714"/>
                  </a:cubicBezTo>
                  <a:cubicBezTo>
                    <a:pt x="14" y="1718"/>
                    <a:pt x="29" y="1720"/>
                    <a:pt x="60" y="1720"/>
                  </a:cubicBezTo>
                  <a:cubicBezTo>
                    <a:pt x="475" y="1720"/>
                    <a:pt x="3649" y="1388"/>
                    <a:pt x="7496" y="953"/>
                  </a:cubicBezTo>
                  <a:cubicBezTo>
                    <a:pt x="11624" y="472"/>
                    <a:pt x="14964" y="57"/>
                    <a:pt x="14964" y="4"/>
                  </a:cubicBezTo>
                  <a:cubicBezTo>
                    <a:pt x="14964" y="2"/>
                    <a:pt x="14955" y="1"/>
                    <a:pt x="149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5269125" y="534125"/>
              <a:ext cx="73850" cy="9350"/>
            </a:xfrm>
            <a:custGeom>
              <a:avLst/>
              <a:gdLst/>
              <a:ahLst/>
              <a:cxnLst/>
              <a:rect l="l" t="t" r="r" b="b"/>
              <a:pathLst>
                <a:path w="2954" h="374" extrusionOk="0">
                  <a:moveTo>
                    <a:pt x="2781" y="0"/>
                  </a:moveTo>
                  <a:cubicBezTo>
                    <a:pt x="2531" y="0"/>
                    <a:pt x="2036" y="40"/>
                    <a:pt x="1471" y="105"/>
                  </a:cubicBezTo>
                  <a:cubicBezTo>
                    <a:pt x="669" y="185"/>
                    <a:pt x="1" y="305"/>
                    <a:pt x="14" y="358"/>
                  </a:cubicBezTo>
                  <a:cubicBezTo>
                    <a:pt x="18" y="369"/>
                    <a:pt x="65" y="374"/>
                    <a:pt x="148" y="374"/>
                  </a:cubicBezTo>
                  <a:cubicBezTo>
                    <a:pt x="381" y="374"/>
                    <a:pt x="895" y="334"/>
                    <a:pt x="1497" y="265"/>
                  </a:cubicBezTo>
                  <a:cubicBezTo>
                    <a:pt x="2299" y="185"/>
                    <a:pt x="2954" y="64"/>
                    <a:pt x="2954" y="24"/>
                  </a:cubicBezTo>
                  <a:cubicBezTo>
                    <a:pt x="2954" y="8"/>
                    <a:pt x="2891" y="0"/>
                    <a:pt x="27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6002650" y="450350"/>
              <a:ext cx="74500" cy="9450"/>
            </a:xfrm>
            <a:custGeom>
              <a:avLst/>
              <a:gdLst/>
              <a:ahLst/>
              <a:cxnLst/>
              <a:rect l="l" t="t" r="r" b="b"/>
              <a:pathLst>
                <a:path w="2980" h="378" extrusionOk="0">
                  <a:moveTo>
                    <a:pt x="2832" y="0"/>
                  </a:moveTo>
                  <a:cubicBezTo>
                    <a:pt x="2589" y="0"/>
                    <a:pt x="2071" y="44"/>
                    <a:pt x="1483" y="102"/>
                  </a:cubicBezTo>
                  <a:cubicBezTo>
                    <a:pt x="655" y="195"/>
                    <a:pt x="0" y="316"/>
                    <a:pt x="0" y="356"/>
                  </a:cubicBezTo>
                  <a:cubicBezTo>
                    <a:pt x="0" y="371"/>
                    <a:pt x="53" y="377"/>
                    <a:pt x="148" y="377"/>
                  </a:cubicBezTo>
                  <a:cubicBezTo>
                    <a:pt x="392" y="377"/>
                    <a:pt x="913" y="333"/>
                    <a:pt x="1510" y="276"/>
                  </a:cubicBezTo>
                  <a:cubicBezTo>
                    <a:pt x="2325" y="182"/>
                    <a:pt x="2980" y="62"/>
                    <a:pt x="2980" y="22"/>
                  </a:cubicBezTo>
                  <a:cubicBezTo>
                    <a:pt x="2980" y="7"/>
                    <a:pt x="2926" y="0"/>
                    <a:pt x="28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5214025" y="454900"/>
              <a:ext cx="229825" cy="91525"/>
            </a:xfrm>
            <a:custGeom>
              <a:avLst/>
              <a:gdLst/>
              <a:ahLst/>
              <a:cxnLst/>
              <a:rect l="l" t="t" r="r" b="b"/>
              <a:pathLst>
                <a:path w="9193" h="3661" extrusionOk="0">
                  <a:moveTo>
                    <a:pt x="9193" y="0"/>
                  </a:moveTo>
                  <a:lnTo>
                    <a:pt x="9193" y="0"/>
                  </a:lnTo>
                  <a:cubicBezTo>
                    <a:pt x="9139" y="40"/>
                    <a:pt x="9086" y="94"/>
                    <a:pt x="9032" y="147"/>
                  </a:cubicBezTo>
                  <a:cubicBezTo>
                    <a:pt x="8928" y="264"/>
                    <a:pt x="8798" y="407"/>
                    <a:pt x="8656" y="563"/>
                  </a:cubicBezTo>
                  <a:lnTo>
                    <a:pt x="8656" y="563"/>
                  </a:lnTo>
                  <a:cubicBezTo>
                    <a:pt x="7703" y="643"/>
                    <a:pt x="5921" y="830"/>
                    <a:pt x="3888" y="1069"/>
                  </a:cubicBezTo>
                  <a:lnTo>
                    <a:pt x="668" y="1443"/>
                  </a:lnTo>
                  <a:lnTo>
                    <a:pt x="628" y="1443"/>
                  </a:lnTo>
                  <a:lnTo>
                    <a:pt x="615" y="1470"/>
                  </a:lnTo>
                  <a:lnTo>
                    <a:pt x="14" y="2405"/>
                  </a:lnTo>
                  <a:lnTo>
                    <a:pt x="0" y="2432"/>
                  </a:lnTo>
                  <a:lnTo>
                    <a:pt x="0" y="2445"/>
                  </a:lnTo>
                  <a:cubicBezTo>
                    <a:pt x="40" y="2806"/>
                    <a:pt x="94" y="3100"/>
                    <a:pt x="121" y="3340"/>
                  </a:cubicBezTo>
                  <a:cubicBezTo>
                    <a:pt x="134" y="3447"/>
                    <a:pt x="147" y="3554"/>
                    <a:pt x="187" y="3661"/>
                  </a:cubicBezTo>
                  <a:cubicBezTo>
                    <a:pt x="201" y="3554"/>
                    <a:pt x="201" y="3447"/>
                    <a:pt x="187" y="3340"/>
                  </a:cubicBezTo>
                  <a:cubicBezTo>
                    <a:pt x="162" y="3108"/>
                    <a:pt x="136" y="2813"/>
                    <a:pt x="110" y="2468"/>
                  </a:cubicBezTo>
                  <a:lnTo>
                    <a:pt x="110" y="2468"/>
                  </a:lnTo>
                  <a:lnTo>
                    <a:pt x="733" y="1572"/>
                  </a:lnTo>
                  <a:lnTo>
                    <a:pt x="733" y="1572"/>
                  </a:lnTo>
                  <a:lnTo>
                    <a:pt x="3928" y="1216"/>
                  </a:lnTo>
                  <a:cubicBezTo>
                    <a:pt x="5973" y="989"/>
                    <a:pt x="7750" y="762"/>
                    <a:pt x="8698" y="641"/>
                  </a:cubicBezTo>
                  <a:lnTo>
                    <a:pt x="8712" y="641"/>
                  </a:lnTo>
                  <a:lnTo>
                    <a:pt x="8712" y="628"/>
                  </a:lnTo>
                  <a:lnTo>
                    <a:pt x="9086" y="174"/>
                  </a:lnTo>
                  <a:cubicBezTo>
                    <a:pt x="9166" y="67"/>
                    <a:pt x="9193" y="0"/>
                    <a:pt x="919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5477225" y="403775"/>
              <a:ext cx="389825" cy="87225"/>
            </a:xfrm>
            <a:custGeom>
              <a:avLst/>
              <a:gdLst/>
              <a:ahLst/>
              <a:cxnLst/>
              <a:rect l="l" t="t" r="r" b="b"/>
              <a:pathLst>
                <a:path w="15593" h="3489" extrusionOk="0">
                  <a:moveTo>
                    <a:pt x="15593" y="1"/>
                  </a:moveTo>
                  <a:lnTo>
                    <a:pt x="15593" y="1"/>
                  </a:lnTo>
                  <a:cubicBezTo>
                    <a:pt x="15553" y="28"/>
                    <a:pt x="15512" y="68"/>
                    <a:pt x="15486" y="108"/>
                  </a:cubicBezTo>
                  <a:lnTo>
                    <a:pt x="15232" y="482"/>
                  </a:lnTo>
                  <a:cubicBezTo>
                    <a:pt x="15008" y="824"/>
                    <a:pt x="14706" y="1297"/>
                    <a:pt x="14326" y="1860"/>
                  </a:cubicBezTo>
                  <a:lnTo>
                    <a:pt x="14326" y="1860"/>
                  </a:lnTo>
                  <a:cubicBezTo>
                    <a:pt x="12751" y="2021"/>
                    <a:pt x="10463" y="2274"/>
                    <a:pt x="7924" y="2566"/>
                  </a:cubicBezTo>
                  <a:cubicBezTo>
                    <a:pt x="5187" y="2885"/>
                    <a:pt x="2741" y="3177"/>
                    <a:pt x="1177" y="3378"/>
                  </a:cubicBezTo>
                  <a:lnTo>
                    <a:pt x="1177" y="3378"/>
                  </a:lnTo>
                  <a:cubicBezTo>
                    <a:pt x="822" y="2918"/>
                    <a:pt x="546" y="2549"/>
                    <a:pt x="335" y="2272"/>
                  </a:cubicBezTo>
                  <a:lnTo>
                    <a:pt x="94" y="1978"/>
                  </a:lnTo>
                  <a:cubicBezTo>
                    <a:pt x="41" y="1912"/>
                    <a:pt x="14" y="1885"/>
                    <a:pt x="14" y="1885"/>
                  </a:cubicBezTo>
                  <a:lnTo>
                    <a:pt x="14" y="1885"/>
                  </a:lnTo>
                  <a:cubicBezTo>
                    <a:pt x="1" y="1885"/>
                    <a:pt x="27" y="1925"/>
                    <a:pt x="81" y="2005"/>
                  </a:cubicBezTo>
                  <a:lnTo>
                    <a:pt x="281" y="2312"/>
                  </a:lnTo>
                  <a:lnTo>
                    <a:pt x="1110" y="3461"/>
                  </a:lnTo>
                  <a:lnTo>
                    <a:pt x="1123" y="3488"/>
                  </a:lnTo>
                  <a:lnTo>
                    <a:pt x="1163" y="3488"/>
                  </a:lnTo>
                  <a:cubicBezTo>
                    <a:pt x="2726" y="3328"/>
                    <a:pt x="5185" y="3061"/>
                    <a:pt x="7950" y="2740"/>
                  </a:cubicBezTo>
                  <a:cubicBezTo>
                    <a:pt x="10502" y="2446"/>
                    <a:pt x="12800" y="2179"/>
                    <a:pt x="14363" y="1978"/>
                  </a:cubicBezTo>
                  <a:lnTo>
                    <a:pt x="14390" y="1978"/>
                  </a:lnTo>
                  <a:lnTo>
                    <a:pt x="14403" y="1952"/>
                  </a:lnTo>
                  <a:lnTo>
                    <a:pt x="15285" y="522"/>
                  </a:lnTo>
                  <a:lnTo>
                    <a:pt x="15512" y="135"/>
                  </a:lnTo>
                  <a:cubicBezTo>
                    <a:pt x="15553" y="94"/>
                    <a:pt x="15566" y="41"/>
                    <a:pt x="155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5199700" y="520700"/>
              <a:ext cx="9775" cy="8525"/>
            </a:xfrm>
            <a:custGeom>
              <a:avLst/>
              <a:gdLst/>
              <a:ahLst/>
              <a:cxnLst/>
              <a:rect l="l" t="t" r="r" b="b"/>
              <a:pathLst>
                <a:path w="391" h="341" extrusionOk="0">
                  <a:moveTo>
                    <a:pt x="173" y="0"/>
                  </a:moveTo>
                  <a:cubicBezTo>
                    <a:pt x="79" y="14"/>
                    <a:pt x="66" y="80"/>
                    <a:pt x="79" y="94"/>
                  </a:cubicBezTo>
                  <a:cubicBezTo>
                    <a:pt x="106" y="107"/>
                    <a:pt x="132" y="120"/>
                    <a:pt x="159" y="120"/>
                  </a:cubicBezTo>
                  <a:cubicBezTo>
                    <a:pt x="186" y="134"/>
                    <a:pt x="186" y="147"/>
                    <a:pt x="186" y="147"/>
                  </a:cubicBezTo>
                  <a:lnTo>
                    <a:pt x="173" y="174"/>
                  </a:lnTo>
                  <a:lnTo>
                    <a:pt x="159" y="187"/>
                  </a:lnTo>
                  <a:lnTo>
                    <a:pt x="119" y="187"/>
                  </a:lnTo>
                  <a:cubicBezTo>
                    <a:pt x="92" y="174"/>
                    <a:pt x="92" y="147"/>
                    <a:pt x="66" y="134"/>
                  </a:cubicBezTo>
                  <a:cubicBezTo>
                    <a:pt x="64" y="132"/>
                    <a:pt x="62" y="131"/>
                    <a:pt x="59" y="131"/>
                  </a:cubicBezTo>
                  <a:cubicBezTo>
                    <a:pt x="40" y="131"/>
                    <a:pt x="1" y="169"/>
                    <a:pt x="12" y="227"/>
                  </a:cubicBezTo>
                  <a:cubicBezTo>
                    <a:pt x="26" y="281"/>
                    <a:pt x="79" y="321"/>
                    <a:pt x="132" y="334"/>
                  </a:cubicBezTo>
                  <a:cubicBezTo>
                    <a:pt x="147" y="338"/>
                    <a:pt x="161" y="340"/>
                    <a:pt x="175" y="340"/>
                  </a:cubicBezTo>
                  <a:cubicBezTo>
                    <a:pt x="301" y="340"/>
                    <a:pt x="390" y="187"/>
                    <a:pt x="306" y="67"/>
                  </a:cubicBezTo>
                  <a:cubicBezTo>
                    <a:pt x="279" y="27"/>
                    <a:pt x="226" y="0"/>
                    <a:pt x="17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5201375" y="535300"/>
              <a:ext cx="8675" cy="8550"/>
            </a:xfrm>
            <a:custGeom>
              <a:avLst/>
              <a:gdLst/>
              <a:ahLst/>
              <a:cxnLst/>
              <a:rect l="l" t="t" r="r" b="b"/>
              <a:pathLst>
                <a:path w="347" h="342" extrusionOk="0">
                  <a:moveTo>
                    <a:pt x="187" y="1"/>
                  </a:moveTo>
                  <a:cubicBezTo>
                    <a:pt x="178" y="1"/>
                    <a:pt x="168" y="2"/>
                    <a:pt x="159" y="4"/>
                  </a:cubicBezTo>
                  <a:cubicBezTo>
                    <a:pt x="79" y="17"/>
                    <a:pt x="65" y="71"/>
                    <a:pt x="79" y="84"/>
                  </a:cubicBezTo>
                  <a:cubicBezTo>
                    <a:pt x="106" y="98"/>
                    <a:pt x="132" y="111"/>
                    <a:pt x="159" y="124"/>
                  </a:cubicBezTo>
                  <a:cubicBezTo>
                    <a:pt x="186" y="124"/>
                    <a:pt x="186" y="151"/>
                    <a:pt x="186" y="151"/>
                  </a:cubicBezTo>
                  <a:lnTo>
                    <a:pt x="172" y="164"/>
                  </a:lnTo>
                  <a:lnTo>
                    <a:pt x="159" y="178"/>
                  </a:lnTo>
                  <a:lnTo>
                    <a:pt x="119" y="178"/>
                  </a:lnTo>
                  <a:cubicBezTo>
                    <a:pt x="92" y="151"/>
                    <a:pt x="79" y="124"/>
                    <a:pt x="65" y="111"/>
                  </a:cubicBezTo>
                  <a:cubicBezTo>
                    <a:pt x="64" y="109"/>
                    <a:pt x="61" y="108"/>
                    <a:pt x="59" y="108"/>
                  </a:cubicBezTo>
                  <a:cubicBezTo>
                    <a:pt x="40" y="108"/>
                    <a:pt x="0" y="148"/>
                    <a:pt x="12" y="218"/>
                  </a:cubicBezTo>
                  <a:cubicBezTo>
                    <a:pt x="25" y="271"/>
                    <a:pt x="65" y="311"/>
                    <a:pt x="119" y="338"/>
                  </a:cubicBezTo>
                  <a:cubicBezTo>
                    <a:pt x="130" y="340"/>
                    <a:pt x="142" y="341"/>
                    <a:pt x="153" y="341"/>
                  </a:cubicBezTo>
                  <a:cubicBezTo>
                    <a:pt x="211" y="341"/>
                    <a:pt x="273" y="314"/>
                    <a:pt x="306" y="258"/>
                  </a:cubicBezTo>
                  <a:cubicBezTo>
                    <a:pt x="346" y="204"/>
                    <a:pt x="346" y="111"/>
                    <a:pt x="306" y="58"/>
                  </a:cubicBezTo>
                  <a:cubicBezTo>
                    <a:pt x="273" y="25"/>
                    <a:pt x="231" y="1"/>
                    <a:pt x="1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5165600" y="520350"/>
              <a:ext cx="6700" cy="32425"/>
            </a:xfrm>
            <a:custGeom>
              <a:avLst/>
              <a:gdLst/>
              <a:ahLst/>
              <a:cxnLst/>
              <a:rect l="l" t="t" r="r" b="b"/>
              <a:pathLst>
                <a:path w="268" h="1297" extrusionOk="0">
                  <a:moveTo>
                    <a:pt x="70" y="0"/>
                  </a:moveTo>
                  <a:cubicBezTo>
                    <a:pt x="69" y="0"/>
                    <a:pt x="68" y="1"/>
                    <a:pt x="67" y="1"/>
                  </a:cubicBezTo>
                  <a:cubicBezTo>
                    <a:pt x="13" y="1"/>
                    <a:pt x="0" y="295"/>
                    <a:pt x="53" y="656"/>
                  </a:cubicBezTo>
                  <a:cubicBezTo>
                    <a:pt x="107" y="1016"/>
                    <a:pt x="174" y="1297"/>
                    <a:pt x="227" y="1297"/>
                  </a:cubicBezTo>
                  <a:cubicBezTo>
                    <a:pt x="267" y="1283"/>
                    <a:pt x="267" y="990"/>
                    <a:pt x="227" y="629"/>
                  </a:cubicBezTo>
                  <a:cubicBezTo>
                    <a:pt x="188" y="289"/>
                    <a:pt x="110" y="0"/>
                    <a:pt x="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5065375" y="536050"/>
              <a:ext cx="5700" cy="26425"/>
            </a:xfrm>
            <a:custGeom>
              <a:avLst/>
              <a:gdLst/>
              <a:ahLst/>
              <a:cxnLst/>
              <a:rect l="l" t="t" r="r" b="b"/>
              <a:pathLst>
                <a:path w="228" h="1057" extrusionOk="0">
                  <a:moveTo>
                    <a:pt x="54" y="1"/>
                  </a:moveTo>
                  <a:cubicBezTo>
                    <a:pt x="1" y="1"/>
                    <a:pt x="1" y="241"/>
                    <a:pt x="28" y="535"/>
                  </a:cubicBezTo>
                  <a:cubicBezTo>
                    <a:pt x="68" y="829"/>
                    <a:pt x="121" y="1056"/>
                    <a:pt x="175" y="1056"/>
                  </a:cubicBezTo>
                  <a:cubicBezTo>
                    <a:pt x="215" y="1056"/>
                    <a:pt x="228" y="802"/>
                    <a:pt x="201" y="522"/>
                  </a:cubicBezTo>
                  <a:cubicBezTo>
                    <a:pt x="161" y="228"/>
                    <a:pt x="94" y="1"/>
                    <a:pt x="5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5902425" y="389100"/>
              <a:ext cx="239850" cy="51450"/>
            </a:xfrm>
            <a:custGeom>
              <a:avLst/>
              <a:gdLst/>
              <a:ahLst/>
              <a:cxnLst/>
              <a:rect l="l" t="t" r="r" b="b"/>
              <a:pathLst>
                <a:path w="9594" h="2058" extrusionOk="0">
                  <a:moveTo>
                    <a:pt x="8632" y="0"/>
                  </a:moveTo>
                  <a:lnTo>
                    <a:pt x="5412" y="361"/>
                  </a:lnTo>
                  <a:cubicBezTo>
                    <a:pt x="3384" y="586"/>
                    <a:pt x="1605" y="812"/>
                    <a:pt x="664" y="946"/>
                  </a:cubicBezTo>
                  <a:lnTo>
                    <a:pt x="664" y="946"/>
                  </a:lnTo>
                  <a:lnTo>
                    <a:pt x="188" y="628"/>
                  </a:lnTo>
                  <a:cubicBezTo>
                    <a:pt x="134" y="575"/>
                    <a:pt x="68" y="548"/>
                    <a:pt x="1" y="521"/>
                  </a:cubicBezTo>
                  <a:lnTo>
                    <a:pt x="1" y="521"/>
                  </a:lnTo>
                  <a:cubicBezTo>
                    <a:pt x="1" y="521"/>
                    <a:pt x="54" y="575"/>
                    <a:pt x="161" y="668"/>
                  </a:cubicBezTo>
                  <a:lnTo>
                    <a:pt x="615" y="1029"/>
                  </a:lnTo>
                  <a:lnTo>
                    <a:pt x="629" y="1029"/>
                  </a:lnTo>
                  <a:cubicBezTo>
                    <a:pt x="1577" y="949"/>
                    <a:pt x="3368" y="762"/>
                    <a:pt x="5412" y="534"/>
                  </a:cubicBezTo>
                  <a:lnTo>
                    <a:pt x="8598" y="151"/>
                  </a:lnTo>
                  <a:lnTo>
                    <a:pt x="9398" y="874"/>
                  </a:lnTo>
                  <a:lnTo>
                    <a:pt x="9398" y="874"/>
                  </a:lnTo>
                  <a:cubicBezTo>
                    <a:pt x="9449" y="1220"/>
                    <a:pt x="9488" y="1504"/>
                    <a:pt x="9527" y="1737"/>
                  </a:cubicBezTo>
                  <a:cubicBezTo>
                    <a:pt x="9527" y="1844"/>
                    <a:pt x="9554" y="1951"/>
                    <a:pt x="9580" y="2058"/>
                  </a:cubicBezTo>
                  <a:cubicBezTo>
                    <a:pt x="9594" y="1951"/>
                    <a:pt x="9594" y="1844"/>
                    <a:pt x="9580" y="1737"/>
                  </a:cubicBezTo>
                  <a:cubicBezTo>
                    <a:pt x="9567" y="1496"/>
                    <a:pt x="9540" y="1189"/>
                    <a:pt x="9500" y="828"/>
                  </a:cubicBezTo>
                  <a:lnTo>
                    <a:pt x="9500" y="815"/>
                  </a:lnTo>
                  <a:lnTo>
                    <a:pt x="9487" y="802"/>
                  </a:lnTo>
                  <a:lnTo>
                    <a:pt x="8685" y="27"/>
                  </a:lnTo>
                  <a:lnTo>
                    <a:pt x="865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6146875" y="412125"/>
              <a:ext cx="9425" cy="8475"/>
            </a:xfrm>
            <a:custGeom>
              <a:avLst/>
              <a:gdLst/>
              <a:ahLst/>
              <a:cxnLst/>
              <a:rect l="l" t="t" r="r" b="b"/>
              <a:pathLst>
                <a:path w="377" h="339" extrusionOk="0">
                  <a:moveTo>
                    <a:pt x="177" y="1"/>
                  </a:moveTo>
                  <a:cubicBezTo>
                    <a:pt x="123" y="14"/>
                    <a:pt x="83" y="41"/>
                    <a:pt x="56" y="94"/>
                  </a:cubicBezTo>
                  <a:cubicBezTo>
                    <a:pt x="1" y="216"/>
                    <a:pt x="102" y="338"/>
                    <a:pt x="222" y="338"/>
                  </a:cubicBezTo>
                  <a:cubicBezTo>
                    <a:pt x="246" y="338"/>
                    <a:pt x="272" y="333"/>
                    <a:pt x="297" y="322"/>
                  </a:cubicBezTo>
                  <a:cubicBezTo>
                    <a:pt x="337" y="295"/>
                    <a:pt x="377" y="241"/>
                    <a:pt x="377" y="188"/>
                  </a:cubicBezTo>
                  <a:cubicBezTo>
                    <a:pt x="377" y="121"/>
                    <a:pt x="330" y="91"/>
                    <a:pt x="307" y="91"/>
                  </a:cubicBezTo>
                  <a:cubicBezTo>
                    <a:pt x="303" y="91"/>
                    <a:pt x="299" y="92"/>
                    <a:pt x="297" y="94"/>
                  </a:cubicBezTo>
                  <a:cubicBezTo>
                    <a:pt x="283" y="108"/>
                    <a:pt x="270" y="148"/>
                    <a:pt x="257" y="161"/>
                  </a:cubicBezTo>
                  <a:cubicBezTo>
                    <a:pt x="243" y="188"/>
                    <a:pt x="230" y="188"/>
                    <a:pt x="230" y="188"/>
                  </a:cubicBezTo>
                  <a:lnTo>
                    <a:pt x="217" y="175"/>
                  </a:lnTo>
                  <a:lnTo>
                    <a:pt x="190" y="148"/>
                  </a:lnTo>
                  <a:cubicBezTo>
                    <a:pt x="190" y="148"/>
                    <a:pt x="190" y="148"/>
                    <a:pt x="217" y="121"/>
                  </a:cubicBezTo>
                  <a:cubicBezTo>
                    <a:pt x="230" y="94"/>
                    <a:pt x="257" y="94"/>
                    <a:pt x="283" y="81"/>
                  </a:cubicBezTo>
                  <a:cubicBezTo>
                    <a:pt x="297" y="54"/>
                    <a:pt x="270" y="1"/>
                    <a:pt x="1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6148550" y="426500"/>
              <a:ext cx="9425" cy="8450"/>
            </a:xfrm>
            <a:custGeom>
              <a:avLst/>
              <a:gdLst/>
              <a:ahLst/>
              <a:cxnLst/>
              <a:rect l="l" t="t" r="r" b="b"/>
              <a:pathLst>
                <a:path w="377" h="338" extrusionOk="0">
                  <a:moveTo>
                    <a:pt x="176" y="0"/>
                  </a:moveTo>
                  <a:cubicBezTo>
                    <a:pt x="123" y="0"/>
                    <a:pt x="83" y="41"/>
                    <a:pt x="56" y="94"/>
                  </a:cubicBezTo>
                  <a:cubicBezTo>
                    <a:pt x="1" y="216"/>
                    <a:pt x="102" y="338"/>
                    <a:pt x="221" y="338"/>
                  </a:cubicBezTo>
                  <a:cubicBezTo>
                    <a:pt x="246" y="338"/>
                    <a:pt x="272" y="333"/>
                    <a:pt x="297" y="321"/>
                  </a:cubicBezTo>
                  <a:cubicBezTo>
                    <a:pt x="337" y="281"/>
                    <a:pt x="377" y="241"/>
                    <a:pt x="377" y="188"/>
                  </a:cubicBezTo>
                  <a:cubicBezTo>
                    <a:pt x="377" y="117"/>
                    <a:pt x="338" y="84"/>
                    <a:pt x="320" y="84"/>
                  </a:cubicBezTo>
                  <a:cubicBezTo>
                    <a:pt x="314" y="84"/>
                    <a:pt x="310" y="88"/>
                    <a:pt x="310" y="94"/>
                  </a:cubicBezTo>
                  <a:cubicBezTo>
                    <a:pt x="283" y="107"/>
                    <a:pt x="270" y="147"/>
                    <a:pt x="257" y="161"/>
                  </a:cubicBezTo>
                  <a:cubicBezTo>
                    <a:pt x="243" y="174"/>
                    <a:pt x="230" y="174"/>
                    <a:pt x="230" y="174"/>
                  </a:cubicBezTo>
                  <a:lnTo>
                    <a:pt x="216" y="161"/>
                  </a:lnTo>
                  <a:lnTo>
                    <a:pt x="203" y="147"/>
                  </a:lnTo>
                  <a:cubicBezTo>
                    <a:pt x="190" y="134"/>
                    <a:pt x="190" y="134"/>
                    <a:pt x="216" y="107"/>
                  </a:cubicBezTo>
                  <a:cubicBezTo>
                    <a:pt x="230" y="94"/>
                    <a:pt x="257" y="81"/>
                    <a:pt x="283" y="67"/>
                  </a:cubicBezTo>
                  <a:cubicBezTo>
                    <a:pt x="297" y="54"/>
                    <a:pt x="270" y="0"/>
                    <a:pt x="1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6185350" y="403125"/>
              <a:ext cx="6700" cy="32425"/>
            </a:xfrm>
            <a:custGeom>
              <a:avLst/>
              <a:gdLst/>
              <a:ahLst/>
              <a:cxnLst/>
              <a:rect l="l" t="t" r="r" b="b"/>
              <a:pathLst>
                <a:path w="268" h="1297" extrusionOk="0">
                  <a:moveTo>
                    <a:pt x="40" y="0"/>
                  </a:moveTo>
                  <a:cubicBezTo>
                    <a:pt x="14" y="14"/>
                    <a:pt x="0" y="308"/>
                    <a:pt x="40" y="668"/>
                  </a:cubicBezTo>
                  <a:cubicBezTo>
                    <a:pt x="81" y="1016"/>
                    <a:pt x="161" y="1296"/>
                    <a:pt x="201" y="1296"/>
                  </a:cubicBezTo>
                  <a:cubicBezTo>
                    <a:pt x="254" y="1296"/>
                    <a:pt x="268" y="1002"/>
                    <a:pt x="214" y="642"/>
                  </a:cubicBezTo>
                  <a:cubicBezTo>
                    <a:pt x="161" y="281"/>
                    <a:pt x="81" y="0"/>
                    <a:pt x="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6286900" y="395775"/>
              <a:ext cx="6025" cy="26400"/>
            </a:xfrm>
            <a:custGeom>
              <a:avLst/>
              <a:gdLst/>
              <a:ahLst/>
              <a:cxnLst/>
              <a:rect l="l" t="t" r="r" b="b"/>
              <a:pathLst>
                <a:path w="241" h="1056" extrusionOk="0">
                  <a:moveTo>
                    <a:pt x="53" y="0"/>
                  </a:moveTo>
                  <a:cubicBezTo>
                    <a:pt x="13" y="14"/>
                    <a:pt x="0" y="254"/>
                    <a:pt x="40" y="535"/>
                  </a:cubicBezTo>
                  <a:cubicBezTo>
                    <a:pt x="67" y="829"/>
                    <a:pt x="134" y="1056"/>
                    <a:pt x="174" y="1056"/>
                  </a:cubicBezTo>
                  <a:cubicBezTo>
                    <a:pt x="227" y="1056"/>
                    <a:pt x="241" y="815"/>
                    <a:pt x="200" y="521"/>
                  </a:cubicBezTo>
                  <a:cubicBezTo>
                    <a:pt x="174" y="227"/>
                    <a:pt x="107" y="0"/>
                    <a:pt x="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5522725" y="518625"/>
              <a:ext cx="16650" cy="15100"/>
            </a:xfrm>
            <a:custGeom>
              <a:avLst/>
              <a:gdLst/>
              <a:ahLst/>
              <a:cxnLst/>
              <a:rect l="l" t="t" r="r" b="b"/>
              <a:pathLst>
                <a:path w="666" h="604" extrusionOk="0">
                  <a:moveTo>
                    <a:pt x="321" y="1"/>
                  </a:moveTo>
                  <a:cubicBezTo>
                    <a:pt x="250" y="1"/>
                    <a:pt x="216" y="38"/>
                    <a:pt x="225" y="56"/>
                  </a:cubicBezTo>
                  <a:cubicBezTo>
                    <a:pt x="238" y="83"/>
                    <a:pt x="305" y="70"/>
                    <a:pt x="385" y="137"/>
                  </a:cubicBezTo>
                  <a:cubicBezTo>
                    <a:pt x="507" y="221"/>
                    <a:pt x="346" y="358"/>
                    <a:pt x="234" y="358"/>
                  </a:cubicBezTo>
                  <a:cubicBezTo>
                    <a:pt x="187" y="358"/>
                    <a:pt x="149" y="334"/>
                    <a:pt x="145" y="270"/>
                  </a:cubicBezTo>
                  <a:cubicBezTo>
                    <a:pt x="118" y="177"/>
                    <a:pt x="171" y="123"/>
                    <a:pt x="158" y="110"/>
                  </a:cubicBezTo>
                  <a:cubicBezTo>
                    <a:pt x="155" y="105"/>
                    <a:pt x="150" y="102"/>
                    <a:pt x="142" y="102"/>
                  </a:cubicBezTo>
                  <a:cubicBezTo>
                    <a:pt x="107" y="102"/>
                    <a:pt x="33" y="151"/>
                    <a:pt x="11" y="270"/>
                  </a:cubicBezTo>
                  <a:cubicBezTo>
                    <a:pt x="1" y="457"/>
                    <a:pt x="151" y="603"/>
                    <a:pt x="313" y="603"/>
                  </a:cubicBezTo>
                  <a:cubicBezTo>
                    <a:pt x="360" y="603"/>
                    <a:pt x="407" y="591"/>
                    <a:pt x="452" y="564"/>
                  </a:cubicBezTo>
                  <a:cubicBezTo>
                    <a:pt x="666" y="444"/>
                    <a:pt x="652" y="137"/>
                    <a:pt x="439" y="30"/>
                  </a:cubicBezTo>
                  <a:cubicBezTo>
                    <a:pt x="392" y="9"/>
                    <a:pt x="353" y="1"/>
                    <a:pt x="3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5675625" y="501275"/>
              <a:ext cx="16725" cy="14825"/>
            </a:xfrm>
            <a:custGeom>
              <a:avLst/>
              <a:gdLst/>
              <a:ahLst/>
              <a:cxnLst/>
              <a:rect l="l" t="t" r="r" b="b"/>
              <a:pathLst>
                <a:path w="669" h="593" extrusionOk="0">
                  <a:moveTo>
                    <a:pt x="321" y="0"/>
                  </a:moveTo>
                  <a:cubicBezTo>
                    <a:pt x="247" y="0"/>
                    <a:pt x="206" y="37"/>
                    <a:pt x="215" y="56"/>
                  </a:cubicBezTo>
                  <a:cubicBezTo>
                    <a:pt x="228" y="82"/>
                    <a:pt x="308" y="69"/>
                    <a:pt x="388" y="136"/>
                  </a:cubicBezTo>
                  <a:cubicBezTo>
                    <a:pt x="501" y="220"/>
                    <a:pt x="337" y="358"/>
                    <a:pt x="224" y="358"/>
                  </a:cubicBezTo>
                  <a:cubicBezTo>
                    <a:pt x="177" y="358"/>
                    <a:pt x="138" y="333"/>
                    <a:pt x="135" y="269"/>
                  </a:cubicBezTo>
                  <a:cubicBezTo>
                    <a:pt x="121" y="176"/>
                    <a:pt x="175" y="123"/>
                    <a:pt x="148" y="96"/>
                  </a:cubicBezTo>
                  <a:cubicBezTo>
                    <a:pt x="148" y="94"/>
                    <a:pt x="146" y="93"/>
                    <a:pt x="144" y="93"/>
                  </a:cubicBezTo>
                  <a:cubicBezTo>
                    <a:pt x="124" y="93"/>
                    <a:pt x="38" y="140"/>
                    <a:pt x="14" y="269"/>
                  </a:cubicBezTo>
                  <a:cubicBezTo>
                    <a:pt x="1" y="376"/>
                    <a:pt x="41" y="470"/>
                    <a:pt x="108" y="523"/>
                  </a:cubicBezTo>
                  <a:cubicBezTo>
                    <a:pt x="168" y="569"/>
                    <a:pt x="238" y="593"/>
                    <a:pt x="303" y="593"/>
                  </a:cubicBezTo>
                  <a:cubicBezTo>
                    <a:pt x="353" y="593"/>
                    <a:pt x="401" y="579"/>
                    <a:pt x="442" y="550"/>
                  </a:cubicBezTo>
                  <a:cubicBezTo>
                    <a:pt x="669" y="443"/>
                    <a:pt x="656" y="136"/>
                    <a:pt x="442" y="29"/>
                  </a:cubicBezTo>
                  <a:cubicBezTo>
                    <a:pt x="396" y="8"/>
                    <a:pt x="355"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4"/>
            <p:cNvSpPr/>
            <p:nvPr/>
          </p:nvSpPr>
          <p:spPr>
            <a:xfrm>
              <a:off x="5816600" y="485450"/>
              <a:ext cx="16100" cy="12650"/>
            </a:xfrm>
            <a:custGeom>
              <a:avLst/>
              <a:gdLst/>
              <a:ahLst/>
              <a:cxnLst/>
              <a:rect l="l" t="t" r="r" b="b"/>
              <a:pathLst>
                <a:path w="644" h="506" extrusionOk="0">
                  <a:moveTo>
                    <a:pt x="332" y="0"/>
                  </a:moveTo>
                  <a:cubicBezTo>
                    <a:pt x="251" y="0"/>
                    <a:pt x="208" y="38"/>
                    <a:pt x="227" y="47"/>
                  </a:cubicBezTo>
                  <a:cubicBezTo>
                    <a:pt x="241" y="74"/>
                    <a:pt x="307" y="61"/>
                    <a:pt x="388" y="128"/>
                  </a:cubicBezTo>
                  <a:cubicBezTo>
                    <a:pt x="499" y="220"/>
                    <a:pt x="340" y="352"/>
                    <a:pt x="227" y="352"/>
                  </a:cubicBezTo>
                  <a:cubicBezTo>
                    <a:pt x="178" y="352"/>
                    <a:pt x="138" y="326"/>
                    <a:pt x="134" y="261"/>
                  </a:cubicBezTo>
                  <a:cubicBezTo>
                    <a:pt x="120" y="168"/>
                    <a:pt x="160" y="101"/>
                    <a:pt x="147" y="87"/>
                  </a:cubicBezTo>
                  <a:cubicBezTo>
                    <a:pt x="147" y="86"/>
                    <a:pt x="145" y="85"/>
                    <a:pt x="141" y="85"/>
                  </a:cubicBezTo>
                  <a:cubicBezTo>
                    <a:pt x="115" y="85"/>
                    <a:pt x="25" y="125"/>
                    <a:pt x="13" y="275"/>
                  </a:cubicBezTo>
                  <a:cubicBezTo>
                    <a:pt x="1" y="432"/>
                    <a:pt x="145" y="506"/>
                    <a:pt x="295" y="506"/>
                  </a:cubicBezTo>
                  <a:cubicBezTo>
                    <a:pt x="465" y="506"/>
                    <a:pt x="643" y="411"/>
                    <a:pt x="615" y="234"/>
                  </a:cubicBezTo>
                  <a:cubicBezTo>
                    <a:pt x="588" y="141"/>
                    <a:pt x="535" y="61"/>
                    <a:pt x="441" y="21"/>
                  </a:cubicBezTo>
                  <a:cubicBezTo>
                    <a:pt x="400" y="6"/>
                    <a:pt x="3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4"/>
            <p:cNvSpPr/>
            <p:nvPr/>
          </p:nvSpPr>
          <p:spPr>
            <a:xfrm>
              <a:off x="5499950" y="509925"/>
              <a:ext cx="364425" cy="42000"/>
            </a:xfrm>
            <a:custGeom>
              <a:avLst/>
              <a:gdLst/>
              <a:ahLst/>
              <a:cxnLst/>
              <a:rect l="l" t="t" r="r" b="b"/>
              <a:pathLst>
                <a:path w="14577" h="1680" extrusionOk="0">
                  <a:moveTo>
                    <a:pt x="14548" y="0"/>
                  </a:moveTo>
                  <a:cubicBezTo>
                    <a:pt x="14218" y="0"/>
                    <a:pt x="11084" y="323"/>
                    <a:pt x="7282" y="765"/>
                  </a:cubicBezTo>
                  <a:cubicBezTo>
                    <a:pt x="3247" y="1219"/>
                    <a:pt x="0" y="1634"/>
                    <a:pt x="0" y="1674"/>
                  </a:cubicBezTo>
                  <a:cubicBezTo>
                    <a:pt x="0" y="1678"/>
                    <a:pt x="16" y="1679"/>
                    <a:pt x="48" y="1679"/>
                  </a:cubicBezTo>
                  <a:cubicBezTo>
                    <a:pt x="466" y="1679"/>
                    <a:pt x="3557" y="1360"/>
                    <a:pt x="7295" y="926"/>
                  </a:cubicBezTo>
                  <a:cubicBezTo>
                    <a:pt x="11317" y="471"/>
                    <a:pt x="14577" y="57"/>
                    <a:pt x="14577" y="4"/>
                  </a:cubicBezTo>
                  <a:cubicBezTo>
                    <a:pt x="14577" y="1"/>
                    <a:pt x="14567" y="0"/>
                    <a:pt x="1454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5554725" y="545750"/>
              <a:ext cx="137300" cy="147650"/>
            </a:xfrm>
            <a:custGeom>
              <a:avLst/>
              <a:gdLst/>
              <a:ahLst/>
              <a:cxnLst/>
              <a:rect l="l" t="t" r="r" b="b"/>
              <a:pathLst>
                <a:path w="5492" h="5906" extrusionOk="0">
                  <a:moveTo>
                    <a:pt x="0" y="0"/>
                  </a:moveTo>
                  <a:cubicBezTo>
                    <a:pt x="0" y="107"/>
                    <a:pt x="14" y="227"/>
                    <a:pt x="40" y="348"/>
                  </a:cubicBezTo>
                  <a:cubicBezTo>
                    <a:pt x="94" y="561"/>
                    <a:pt x="161" y="882"/>
                    <a:pt x="254" y="1283"/>
                  </a:cubicBezTo>
                  <a:cubicBezTo>
                    <a:pt x="455" y="2058"/>
                    <a:pt x="775" y="3167"/>
                    <a:pt x="1523" y="4196"/>
                  </a:cubicBezTo>
                  <a:cubicBezTo>
                    <a:pt x="1857" y="4677"/>
                    <a:pt x="2298" y="5091"/>
                    <a:pt x="2806" y="5398"/>
                  </a:cubicBezTo>
                  <a:cubicBezTo>
                    <a:pt x="3234" y="5625"/>
                    <a:pt x="3701" y="5772"/>
                    <a:pt x="4182" y="5852"/>
                  </a:cubicBezTo>
                  <a:cubicBezTo>
                    <a:pt x="4387" y="5888"/>
                    <a:pt x="4604" y="5906"/>
                    <a:pt x="4821" y="5906"/>
                  </a:cubicBezTo>
                  <a:cubicBezTo>
                    <a:pt x="4929" y="5906"/>
                    <a:pt x="5037" y="5901"/>
                    <a:pt x="5144" y="5892"/>
                  </a:cubicBezTo>
                  <a:cubicBezTo>
                    <a:pt x="5264" y="5892"/>
                    <a:pt x="5371" y="5866"/>
                    <a:pt x="5492" y="5826"/>
                  </a:cubicBezTo>
                  <a:lnTo>
                    <a:pt x="5492" y="5826"/>
                  </a:lnTo>
                  <a:cubicBezTo>
                    <a:pt x="5435" y="5827"/>
                    <a:pt x="5378" y="5828"/>
                    <a:pt x="5321" y="5828"/>
                  </a:cubicBezTo>
                  <a:cubicBezTo>
                    <a:pt x="4940" y="5828"/>
                    <a:pt x="4568" y="5790"/>
                    <a:pt x="4196" y="5732"/>
                  </a:cubicBezTo>
                  <a:cubicBezTo>
                    <a:pt x="3741" y="5638"/>
                    <a:pt x="3300" y="5478"/>
                    <a:pt x="2886" y="5251"/>
                  </a:cubicBezTo>
                  <a:cubicBezTo>
                    <a:pt x="2405" y="4957"/>
                    <a:pt x="1978" y="4556"/>
                    <a:pt x="1657" y="4089"/>
                  </a:cubicBezTo>
                  <a:cubicBezTo>
                    <a:pt x="936" y="3100"/>
                    <a:pt x="602" y="2018"/>
                    <a:pt x="374" y="1243"/>
                  </a:cubicBezTo>
                  <a:cubicBezTo>
                    <a:pt x="281" y="882"/>
                    <a:pt x="174" y="575"/>
                    <a:pt x="107" y="334"/>
                  </a:cubicBezTo>
                  <a:cubicBezTo>
                    <a:pt x="80" y="214"/>
                    <a:pt x="40" y="94"/>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5770500" y="517025"/>
              <a:ext cx="38100" cy="151675"/>
            </a:xfrm>
            <a:custGeom>
              <a:avLst/>
              <a:gdLst/>
              <a:ahLst/>
              <a:cxnLst/>
              <a:rect l="l" t="t" r="r" b="b"/>
              <a:pathLst>
                <a:path w="1524" h="6067" extrusionOk="0">
                  <a:moveTo>
                    <a:pt x="1417" y="0"/>
                  </a:moveTo>
                  <a:cubicBezTo>
                    <a:pt x="1390" y="0"/>
                    <a:pt x="1417" y="348"/>
                    <a:pt x="1403" y="922"/>
                  </a:cubicBezTo>
                  <a:cubicBezTo>
                    <a:pt x="1363" y="1670"/>
                    <a:pt x="1270" y="2419"/>
                    <a:pt x="1123" y="3153"/>
                  </a:cubicBezTo>
                  <a:cubicBezTo>
                    <a:pt x="989" y="3888"/>
                    <a:pt x="775" y="4610"/>
                    <a:pt x="468" y="5291"/>
                  </a:cubicBezTo>
                  <a:cubicBezTo>
                    <a:pt x="428" y="5411"/>
                    <a:pt x="361" y="5518"/>
                    <a:pt x="308" y="5625"/>
                  </a:cubicBezTo>
                  <a:lnTo>
                    <a:pt x="147" y="5866"/>
                  </a:lnTo>
                  <a:cubicBezTo>
                    <a:pt x="40" y="5986"/>
                    <a:pt x="0" y="6066"/>
                    <a:pt x="0" y="6066"/>
                  </a:cubicBezTo>
                  <a:cubicBezTo>
                    <a:pt x="14" y="6066"/>
                    <a:pt x="81" y="6013"/>
                    <a:pt x="201" y="5906"/>
                  </a:cubicBezTo>
                  <a:lnTo>
                    <a:pt x="388" y="5665"/>
                  </a:lnTo>
                  <a:cubicBezTo>
                    <a:pt x="441" y="5572"/>
                    <a:pt x="521" y="5465"/>
                    <a:pt x="588" y="5331"/>
                  </a:cubicBezTo>
                  <a:cubicBezTo>
                    <a:pt x="922" y="4650"/>
                    <a:pt x="1163" y="3928"/>
                    <a:pt x="1296" y="3180"/>
                  </a:cubicBezTo>
                  <a:cubicBezTo>
                    <a:pt x="1443" y="2445"/>
                    <a:pt x="1523" y="1684"/>
                    <a:pt x="1510" y="922"/>
                  </a:cubicBezTo>
                  <a:cubicBezTo>
                    <a:pt x="1510" y="695"/>
                    <a:pt x="1497" y="468"/>
                    <a:pt x="1457" y="241"/>
                  </a:cubicBezTo>
                  <a:cubicBezTo>
                    <a:pt x="1457" y="161"/>
                    <a:pt x="1443" y="67"/>
                    <a:pt x="14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5660175" y="606500"/>
              <a:ext cx="43200" cy="41700"/>
            </a:xfrm>
            <a:custGeom>
              <a:avLst/>
              <a:gdLst/>
              <a:ahLst/>
              <a:cxnLst/>
              <a:rect l="l" t="t" r="r" b="b"/>
              <a:pathLst>
                <a:path w="1728" h="1668" extrusionOk="0">
                  <a:moveTo>
                    <a:pt x="309" y="1"/>
                  </a:moveTo>
                  <a:cubicBezTo>
                    <a:pt x="286" y="1"/>
                    <a:pt x="176" y="122"/>
                    <a:pt x="138" y="376"/>
                  </a:cubicBezTo>
                  <a:cubicBezTo>
                    <a:pt x="0" y="1051"/>
                    <a:pt x="530" y="1668"/>
                    <a:pt x="1200" y="1668"/>
                  </a:cubicBezTo>
                  <a:cubicBezTo>
                    <a:pt x="1246" y="1668"/>
                    <a:pt x="1293" y="1665"/>
                    <a:pt x="1340" y="1659"/>
                  </a:cubicBezTo>
                  <a:cubicBezTo>
                    <a:pt x="1594" y="1632"/>
                    <a:pt x="1728" y="1525"/>
                    <a:pt x="1714" y="1512"/>
                  </a:cubicBezTo>
                  <a:cubicBezTo>
                    <a:pt x="1712" y="1506"/>
                    <a:pt x="1704" y="1504"/>
                    <a:pt x="1692" y="1504"/>
                  </a:cubicBezTo>
                  <a:cubicBezTo>
                    <a:pt x="1643" y="1504"/>
                    <a:pt x="1519" y="1538"/>
                    <a:pt x="1327" y="1538"/>
                  </a:cubicBezTo>
                  <a:cubicBezTo>
                    <a:pt x="1312" y="1539"/>
                    <a:pt x="1298" y="1539"/>
                    <a:pt x="1283" y="1539"/>
                  </a:cubicBezTo>
                  <a:cubicBezTo>
                    <a:pt x="675" y="1539"/>
                    <a:pt x="180" y="1003"/>
                    <a:pt x="245" y="389"/>
                  </a:cubicBezTo>
                  <a:cubicBezTo>
                    <a:pt x="272" y="149"/>
                    <a:pt x="325" y="15"/>
                    <a:pt x="312" y="2"/>
                  </a:cubicBezTo>
                  <a:cubicBezTo>
                    <a:pt x="311" y="1"/>
                    <a:pt x="310" y="1"/>
                    <a:pt x="30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5669950" y="594250"/>
              <a:ext cx="6700" cy="5900"/>
            </a:xfrm>
            <a:custGeom>
              <a:avLst/>
              <a:gdLst/>
              <a:ahLst/>
              <a:cxnLst/>
              <a:rect l="l" t="t" r="r" b="b"/>
              <a:pathLst>
                <a:path w="268" h="236" extrusionOk="0">
                  <a:moveTo>
                    <a:pt x="189" y="1"/>
                  </a:moveTo>
                  <a:cubicBezTo>
                    <a:pt x="153" y="1"/>
                    <a:pt x="108" y="19"/>
                    <a:pt x="68" y="51"/>
                  </a:cubicBezTo>
                  <a:cubicBezTo>
                    <a:pt x="14" y="118"/>
                    <a:pt x="1" y="198"/>
                    <a:pt x="41" y="225"/>
                  </a:cubicBezTo>
                  <a:cubicBezTo>
                    <a:pt x="52" y="232"/>
                    <a:pt x="64" y="235"/>
                    <a:pt x="78" y="235"/>
                  </a:cubicBezTo>
                  <a:cubicBezTo>
                    <a:pt x="116" y="235"/>
                    <a:pt x="162" y="210"/>
                    <a:pt x="201" y="171"/>
                  </a:cubicBezTo>
                  <a:cubicBezTo>
                    <a:pt x="241" y="118"/>
                    <a:pt x="268" y="51"/>
                    <a:pt x="241" y="24"/>
                  </a:cubicBezTo>
                  <a:cubicBezTo>
                    <a:pt x="231" y="8"/>
                    <a:pt x="212" y="1"/>
                    <a:pt x="1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4694625" y="448550"/>
              <a:ext cx="161025" cy="59800"/>
            </a:xfrm>
            <a:custGeom>
              <a:avLst/>
              <a:gdLst/>
              <a:ahLst/>
              <a:cxnLst/>
              <a:rect l="l" t="t" r="r" b="b"/>
              <a:pathLst>
                <a:path w="6441" h="2392" extrusionOk="0">
                  <a:moveTo>
                    <a:pt x="3528" y="0"/>
                  </a:moveTo>
                  <a:cubicBezTo>
                    <a:pt x="3394" y="14"/>
                    <a:pt x="3260" y="40"/>
                    <a:pt x="3127" y="80"/>
                  </a:cubicBezTo>
                  <a:lnTo>
                    <a:pt x="2031" y="348"/>
                  </a:lnTo>
                  <a:lnTo>
                    <a:pt x="1283" y="535"/>
                  </a:lnTo>
                  <a:cubicBezTo>
                    <a:pt x="989" y="602"/>
                    <a:pt x="695" y="695"/>
                    <a:pt x="415" y="815"/>
                  </a:cubicBezTo>
                  <a:cubicBezTo>
                    <a:pt x="254" y="909"/>
                    <a:pt x="134" y="1042"/>
                    <a:pt x="67" y="1216"/>
                  </a:cubicBezTo>
                  <a:cubicBezTo>
                    <a:pt x="0" y="1403"/>
                    <a:pt x="41" y="1617"/>
                    <a:pt x="174" y="1764"/>
                  </a:cubicBezTo>
                  <a:cubicBezTo>
                    <a:pt x="455" y="2044"/>
                    <a:pt x="856" y="2071"/>
                    <a:pt x="1203" y="2125"/>
                  </a:cubicBezTo>
                  <a:cubicBezTo>
                    <a:pt x="2432" y="2285"/>
                    <a:pt x="3675" y="2378"/>
                    <a:pt x="4904" y="2392"/>
                  </a:cubicBezTo>
                  <a:cubicBezTo>
                    <a:pt x="5385" y="2392"/>
                    <a:pt x="5772" y="2378"/>
                    <a:pt x="6039" y="2365"/>
                  </a:cubicBezTo>
                  <a:cubicBezTo>
                    <a:pt x="6075" y="2369"/>
                    <a:pt x="6111" y="2370"/>
                    <a:pt x="6147" y="2370"/>
                  </a:cubicBezTo>
                  <a:cubicBezTo>
                    <a:pt x="6245" y="2370"/>
                    <a:pt x="6342" y="2358"/>
                    <a:pt x="6440" y="2338"/>
                  </a:cubicBezTo>
                  <a:cubicBezTo>
                    <a:pt x="6342" y="2319"/>
                    <a:pt x="6245" y="2306"/>
                    <a:pt x="6147" y="2306"/>
                  </a:cubicBezTo>
                  <a:cubicBezTo>
                    <a:pt x="6111" y="2306"/>
                    <a:pt x="6075" y="2308"/>
                    <a:pt x="6039" y="2312"/>
                  </a:cubicBezTo>
                  <a:lnTo>
                    <a:pt x="4917" y="2272"/>
                  </a:lnTo>
                  <a:cubicBezTo>
                    <a:pt x="3969" y="2245"/>
                    <a:pt x="2659" y="2151"/>
                    <a:pt x="1230" y="1964"/>
                  </a:cubicBezTo>
                  <a:cubicBezTo>
                    <a:pt x="1056" y="1938"/>
                    <a:pt x="882" y="1911"/>
                    <a:pt x="709" y="1871"/>
                  </a:cubicBezTo>
                  <a:cubicBezTo>
                    <a:pt x="548" y="1831"/>
                    <a:pt x="415" y="1764"/>
                    <a:pt x="294" y="1657"/>
                  </a:cubicBezTo>
                  <a:cubicBezTo>
                    <a:pt x="201" y="1550"/>
                    <a:pt x="161" y="1403"/>
                    <a:pt x="214" y="1270"/>
                  </a:cubicBezTo>
                  <a:cubicBezTo>
                    <a:pt x="268" y="1136"/>
                    <a:pt x="375" y="1016"/>
                    <a:pt x="495" y="949"/>
                  </a:cubicBezTo>
                  <a:cubicBezTo>
                    <a:pt x="762" y="829"/>
                    <a:pt x="1029" y="735"/>
                    <a:pt x="1323" y="668"/>
                  </a:cubicBezTo>
                  <a:lnTo>
                    <a:pt x="2058" y="455"/>
                  </a:lnTo>
                  <a:lnTo>
                    <a:pt x="3140" y="134"/>
                  </a:lnTo>
                  <a:cubicBezTo>
                    <a:pt x="3274" y="107"/>
                    <a:pt x="3407" y="54"/>
                    <a:pt x="35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4709650" y="507825"/>
              <a:ext cx="170375" cy="12350"/>
            </a:xfrm>
            <a:custGeom>
              <a:avLst/>
              <a:gdLst/>
              <a:ahLst/>
              <a:cxnLst/>
              <a:rect l="l" t="t" r="r" b="b"/>
              <a:pathLst>
                <a:path w="6815" h="494" extrusionOk="0">
                  <a:moveTo>
                    <a:pt x="36" y="1"/>
                  </a:moveTo>
                  <a:cubicBezTo>
                    <a:pt x="13" y="1"/>
                    <a:pt x="1" y="3"/>
                    <a:pt x="1" y="7"/>
                  </a:cubicBezTo>
                  <a:cubicBezTo>
                    <a:pt x="1" y="21"/>
                    <a:pt x="375" y="128"/>
                    <a:pt x="976" y="235"/>
                  </a:cubicBezTo>
                  <a:cubicBezTo>
                    <a:pt x="1778" y="368"/>
                    <a:pt x="2579" y="448"/>
                    <a:pt x="3394" y="475"/>
                  </a:cubicBezTo>
                  <a:cubicBezTo>
                    <a:pt x="3642" y="488"/>
                    <a:pt x="3892" y="494"/>
                    <a:pt x="4142" y="494"/>
                  </a:cubicBezTo>
                  <a:cubicBezTo>
                    <a:pt x="4699" y="494"/>
                    <a:pt x="5259" y="464"/>
                    <a:pt x="5813" y="408"/>
                  </a:cubicBezTo>
                  <a:cubicBezTo>
                    <a:pt x="6441" y="328"/>
                    <a:pt x="6815" y="261"/>
                    <a:pt x="6815" y="235"/>
                  </a:cubicBezTo>
                  <a:cubicBezTo>
                    <a:pt x="6815" y="233"/>
                    <a:pt x="6808" y="232"/>
                    <a:pt x="6794" y="232"/>
                  </a:cubicBezTo>
                  <a:cubicBezTo>
                    <a:pt x="6708" y="232"/>
                    <a:pt x="6357" y="265"/>
                    <a:pt x="5826" y="288"/>
                  </a:cubicBezTo>
                  <a:cubicBezTo>
                    <a:pt x="5382" y="307"/>
                    <a:pt x="4831" y="326"/>
                    <a:pt x="4211" y="326"/>
                  </a:cubicBezTo>
                  <a:cubicBezTo>
                    <a:pt x="3954" y="326"/>
                    <a:pt x="3685" y="323"/>
                    <a:pt x="3408" y="315"/>
                  </a:cubicBezTo>
                  <a:cubicBezTo>
                    <a:pt x="2472" y="288"/>
                    <a:pt x="1617" y="195"/>
                    <a:pt x="1003" y="114"/>
                  </a:cubicBezTo>
                  <a:cubicBezTo>
                    <a:pt x="497" y="48"/>
                    <a:pt x="145" y="1"/>
                    <a:pt x="3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5285500" y="351575"/>
              <a:ext cx="136300" cy="56900"/>
            </a:xfrm>
            <a:custGeom>
              <a:avLst/>
              <a:gdLst/>
              <a:ahLst/>
              <a:cxnLst/>
              <a:rect l="l" t="t" r="r" b="b"/>
              <a:pathLst>
                <a:path w="5452" h="2276" extrusionOk="0">
                  <a:moveTo>
                    <a:pt x="1836" y="0"/>
                  </a:moveTo>
                  <a:cubicBezTo>
                    <a:pt x="1575" y="0"/>
                    <a:pt x="1314" y="11"/>
                    <a:pt x="1056" y="31"/>
                  </a:cubicBezTo>
                  <a:cubicBezTo>
                    <a:pt x="401" y="71"/>
                    <a:pt x="1" y="125"/>
                    <a:pt x="1" y="138"/>
                  </a:cubicBezTo>
                  <a:cubicBezTo>
                    <a:pt x="1" y="150"/>
                    <a:pt x="72" y="154"/>
                    <a:pt x="204" y="154"/>
                  </a:cubicBezTo>
                  <a:cubicBezTo>
                    <a:pt x="385" y="154"/>
                    <a:pt x="678" y="146"/>
                    <a:pt x="1056" y="138"/>
                  </a:cubicBezTo>
                  <a:cubicBezTo>
                    <a:pt x="1194" y="134"/>
                    <a:pt x="1333" y="132"/>
                    <a:pt x="1471" y="132"/>
                  </a:cubicBezTo>
                  <a:cubicBezTo>
                    <a:pt x="2174" y="132"/>
                    <a:pt x="2876" y="189"/>
                    <a:pt x="3568" y="312"/>
                  </a:cubicBezTo>
                  <a:cubicBezTo>
                    <a:pt x="4022" y="392"/>
                    <a:pt x="4463" y="539"/>
                    <a:pt x="4864" y="753"/>
                  </a:cubicBezTo>
                  <a:cubicBezTo>
                    <a:pt x="5024" y="860"/>
                    <a:pt x="5158" y="993"/>
                    <a:pt x="5251" y="1167"/>
                  </a:cubicBezTo>
                  <a:cubicBezTo>
                    <a:pt x="5318" y="1314"/>
                    <a:pt x="5318" y="1474"/>
                    <a:pt x="5251" y="1621"/>
                  </a:cubicBezTo>
                  <a:cubicBezTo>
                    <a:pt x="5131" y="1835"/>
                    <a:pt x="4944" y="2009"/>
                    <a:pt x="4730" y="2129"/>
                  </a:cubicBezTo>
                  <a:cubicBezTo>
                    <a:pt x="4570" y="2223"/>
                    <a:pt x="4490" y="2263"/>
                    <a:pt x="4490" y="2276"/>
                  </a:cubicBezTo>
                  <a:cubicBezTo>
                    <a:pt x="4583" y="2263"/>
                    <a:pt x="4663" y="2236"/>
                    <a:pt x="4744" y="2196"/>
                  </a:cubicBezTo>
                  <a:cubicBezTo>
                    <a:pt x="4997" y="2089"/>
                    <a:pt x="5211" y="1915"/>
                    <a:pt x="5345" y="1688"/>
                  </a:cubicBezTo>
                  <a:cubicBezTo>
                    <a:pt x="5438" y="1514"/>
                    <a:pt x="5452" y="1301"/>
                    <a:pt x="5372" y="1114"/>
                  </a:cubicBezTo>
                  <a:cubicBezTo>
                    <a:pt x="5278" y="913"/>
                    <a:pt x="5131" y="753"/>
                    <a:pt x="4944" y="633"/>
                  </a:cubicBezTo>
                  <a:cubicBezTo>
                    <a:pt x="4530" y="405"/>
                    <a:pt x="4076" y="245"/>
                    <a:pt x="3608" y="165"/>
                  </a:cubicBezTo>
                  <a:cubicBezTo>
                    <a:pt x="3024" y="54"/>
                    <a:pt x="2428" y="0"/>
                    <a:pt x="18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5382700" y="336300"/>
              <a:ext cx="52125" cy="24825"/>
            </a:xfrm>
            <a:custGeom>
              <a:avLst/>
              <a:gdLst/>
              <a:ahLst/>
              <a:cxnLst/>
              <a:rect l="l" t="t" r="r" b="b"/>
              <a:pathLst>
                <a:path w="2085" h="993" extrusionOk="0">
                  <a:moveTo>
                    <a:pt x="145" y="1"/>
                  </a:moveTo>
                  <a:cubicBezTo>
                    <a:pt x="62" y="1"/>
                    <a:pt x="14" y="12"/>
                    <a:pt x="14" y="28"/>
                  </a:cubicBezTo>
                  <a:cubicBezTo>
                    <a:pt x="1" y="81"/>
                    <a:pt x="508" y="148"/>
                    <a:pt x="1069" y="415"/>
                  </a:cubicBezTo>
                  <a:cubicBezTo>
                    <a:pt x="1601" y="668"/>
                    <a:pt x="1964" y="993"/>
                    <a:pt x="2035" y="993"/>
                  </a:cubicBezTo>
                  <a:cubicBezTo>
                    <a:pt x="2039" y="993"/>
                    <a:pt x="2043" y="992"/>
                    <a:pt x="2045" y="990"/>
                  </a:cubicBezTo>
                  <a:cubicBezTo>
                    <a:pt x="2085" y="963"/>
                    <a:pt x="1737" y="549"/>
                    <a:pt x="1150" y="268"/>
                  </a:cubicBezTo>
                  <a:cubicBezTo>
                    <a:pt x="728" y="62"/>
                    <a:pt x="339" y="1"/>
                    <a:pt x="14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6413150" y="238125"/>
              <a:ext cx="142325" cy="88850"/>
            </a:xfrm>
            <a:custGeom>
              <a:avLst/>
              <a:gdLst/>
              <a:ahLst/>
              <a:cxnLst/>
              <a:rect l="l" t="t" r="r" b="b"/>
              <a:pathLst>
                <a:path w="5693" h="3554" extrusionOk="0">
                  <a:moveTo>
                    <a:pt x="455" y="0"/>
                  </a:moveTo>
                  <a:cubicBezTo>
                    <a:pt x="308" y="0"/>
                    <a:pt x="147" y="0"/>
                    <a:pt x="0" y="27"/>
                  </a:cubicBezTo>
                  <a:cubicBezTo>
                    <a:pt x="147" y="53"/>
                    <a:pt x="308" y="67"/>
                    <a:pt x="455" y="67"/>
                  </a:cubicBezTo>
                  <a:cubicBezTo>
                    <a:pt x="749" y="80"/>
                    <a:pt x="1149" y="107"/>
                    <a:pt x="1670" y="160"/>
                  </a:cubicBezTo>
                  <a:cubicBezTo>
                    <a:pt x="2178" y="200"/>
                    <a:pt x="2793" y="281"/>
                    <a:pt x="3461" y="387"/>
                  </a:cubicBezTo>
                  <a:cubicBezTo>
                    <a:pt x="3795" y="454"/>
                    <a:pt x="4142" y="521"/>
                    <a:pt x="4503" y="601"/>
                  </a:cubicBezTo>
                  <a:cubicBezTo>
                    <a:pt x="4677" y="628"/>
                    <a:pt x="4864" y="681"/>
                    <a:pt x="5024" y="762"/>
                  </a:cubicBezTo>
                  <a:cubicBezTo>
                    <a:pt x="5198" y="828"/>
                    <a:pt x="5331" y="935"/>
                    <a:pt x="5425" y="1096"/>
                  </a:cubicBezTo>
                  <a:cubicBezTo>
                    <a:pt x="5518" y="1243"/>
                    <a:pt x="5518" y="1430"/>
                    <a:pt x="5452" y="1590"/>
                  </a:cubicBezTo>
                  <a:cubicBezTo>
                    <a:pt x="5398" y="1750"/>
                    <a:pt x="5291" y="1897"/>
                    <a:pt x="5144" y="2004"/>
                  </a:cubicBezTo>
                  <a:cubicBezTo>
                    <a:pt x="4864" y="2205"/>
                    <a:pt x="4556" y="2378"/>
                    <a:pt x="4236" y="2512"/>
                  </a:cubicBezTo>
                  <a:cubicBezTo>
                    <a:pt x="3688" y="2739"/>
                    <a:pt x="3113" y="2939"/>
                    <a:pt x="2539" y="3100"/>
                  </a:cubicBezTo>
                  <a:cubicBezTo>
                    <a:pt x="2045" y="3247"/>
                    <a:pt x="1644" y="3340"/>
                    <a:pt x="1363" y="3420"/>
                  </a:cubicBezTo>
                  <a:cubicBezTo>
                    <a:pt x="1216" y="3447"/>
                    <a:pt x="1069" y="3487"/>
                    <a:pt x="936" y="3554"/>
                  </a:cubicBezTo>
                  <a:cubicBezTo>
                    <a:pt x="1083" y="3541"/>
                    <a:pt x="1243" y="3527"/>
                    <a:pt x="1390" y="3487"/>
                  </a:cubicBezTo>
                  <a:cubicBezTo>
                    <a:pt x="1670" y="3434"/>
                    <a:pt x="2085" y="3340"/>
                    <a:pt x="2579" y="3220"/>
                  </a:cubicBezTo>
                  <a:cubicBezTo>
                    <a:pt x="3167" y="3073"/>
                    <a:pt x="3741" y="2873"/>
                    <a:pt x="4303" y="2645"/>
                  </a:cubicBezTo>
                  <a:cubicBezTo>
                    <a:pt x="4637" y="2512"/>
                    <a:pt x="4957" y="2325"/>
                    <a:pt x="5251" y="2124"/>
                  </a:cubicBezTo>
                  <a:cubicBezTo>
                    <a:pt x="5412" y="1991"/>
                    <a:pt x="5545" y="1830"/>
                    <a:pt x="5612" y="1630"/>
                  </a:cubicBezTo>
                  <a:cubicBezTo>
                    <a:pt x="5692" y="1430"/>
                    <a:pt x="5679" y="1202"/>
                    <a:pt x="5572" y="1002"/>
                  </a:cubicBezTo>
                  <a:cubicBezTo>
                    <a:pt x="5465" y="815"/>
                    <a:pt x="5291" y="681"/>
                    <a:pt x="5091" y="601"/>
                  </a:cubicBezTo>
                  <a:cubicBezTo>
                    <a:pt x="4917" y="521"/>
                    <a:pt x="4730" y="468"/>
                    <a:pt x="4543" y="428"/>
                  </a:cubicBezTo>
                  <a:cubicBezTo>
                    <a:pt x="4169" y="361"/>
                    <a:pt x="3822" y="294"/>
                    <a:pt x="3488" y="240"/>
                  </a:cubicBezTo>
                  <a:cubicBezTo>
                    <a:pt x="2806" y="134"/>
                    <a:pt x="2192" y="67"/>
                    <a:pt x="1670" y="40"/>
                  </a:cubicBezTo>
                  <a:cubicBezTo>
                    <a:pt x="1163" y="0"/>
                    <a:pt x="749" y="0"/>
                    <a:pt x="45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6560775" y="241950"/>
              <a:ext cx="31425" cy="44300"/>
            </a:xfrm>
            <a:custGeom>
              <a:avLst/>
              <a:gdLst/>
              <a:ahLst/>
              <a:cxnLst/>
              <a:rect l="l" t="t" r="r" b="b"/>
              <a:pathLst>
                <a:path w="1257" h="1772" extrusionOk="0">
                  <a:moveTo>
                    <a:pt x="85" y="0"/>
                  </a:moveTo>
                  <a:cubicBezTo>
                    <a:pt x="39" y="0"/>
                    <a:pt x="14" y="9"/>
                    <a:pt x="14" y="21"/>
                  </a:cubicBezTo>
                  <a:cubicBezTo>
                    <a:pt x="1" y="47"/>
                    <a:pt x="134" y="74"/>
                    <a:pt x="308" y="168"/>
                  </a:cubicBezTo>
                  <a:cubicBezTo>
                    <a:pt x="776" y="435"/>
                    <a:pt x="1083" y="902"/>
                    <a:pt x="1137" y="1437"/>
                  </a:cubicBezTo>
                  <a:cubicBezTo>
                    <a:pt x="1163" y="1637"/>
                    <a:pt x="1123" y="1771"/>
                    <a:pt x="1163" y="1771"/>
                  </a:cubicBezTo>
                  <a:cubicBezTo>
                    <a:pt x="1164" y="1772"/>
                    <a:pt x="1165" y="1772"/>
                    <a:pt x="1166" y="1772"/>
                  </a:cubicBezTo>
                  <a:cubicBezTo>
                    <a:pt x="1183" y="1772"/>
                    <a:pt x="1244" y="1653"/>
                    <a:pt x="1257" y="1437"/>
                  </a:cubicBezTo>
                  <a:cubicBezTo>
                    <a:pt x="1257" y="1143"/>
                    <a:pt x="1177" y="849"/>
                    <a:pt x="1016" y="609"/>
                  </a:cubicBezTo>
                  <a:cubicBezTo>
                    <a:pt x="856" y="368"/>
                    <a:pt x="629" y="181"/>
                    <a:pt x="362" y="61"/>
                  </a:cubicBezTo>
                  <a:cubicBezTo>
                    <a:pt x="241" y="15"/>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5931825" y="286725"/>
              <a:ext cx="36100" cy="81500"/>
            </a:xfrm>
            <a:custGeom>
              <a:avLst/>
              <a:gdLst/>
              <a:ahLst/>
              <a:cxnLst/>
              <a:rect l="l" t="t" r="r" b="b"/>
              <a:pathLst>
                <a:path w="1444" h="3260" extrusionOk="0">
                  <a:moveTo>
                    <a:pt x="1399" y="0"/>
                  </a:moveTo>
                  <a:cubicBezTo>
                    <a:pt x="1307" y="0"/>
                    <a:pt x="1078" y="33"/>
                    <a:pt x="802" y="207"/>
                  </a:cubicBezTo>
                  <a:cubicBezTo>
                    <a:pt x="321" y="528"/>
                    <a:pt x="14" y="1049"/>
                    <a:pt x="1" y="1623"/>
                  </a:cubicBezTo>
                  <a:cubicBezTo>
                    <a:pt x="14" y="2198"/>
                    <a:pt x="308" y="2732"/>
                    <a:pt x="789" y="3040"/>
                  </a:cubicBezTo>
                  <a:cubicBezTo>
                    <a:pt x="1067" y="3225"/>
                    <a:pt x="1297" y="3259"/>
                    <a:pt x="1388" y="3259"/>
                  </a:cubicBezTo>
                  <a:cubicBezTo>
                    <a:pt x="1415" y="3259"/>
                    <a:pt x="1430" y="3256"/>
                    <a:pt x="1430" y="3253"/>
                  </a:cubicBezTo>
                  <a:cubicBezTo>
                    <a:pt x="1444" y="3240"/>
                    <a:pt x="1176" y="3187"/>
                    <a:pt x="856" y="2946"/>
                  </a:cubicBezTo>
                  <a:cubicBezTo>
                    <a:pt x="441" y="2625"/>
                    <a:pt x="188" y="2144"/>
                    <a:pt x="174" y="1623"/>
                  </a:cubicBezTo>
                  <a:cubicBezTo>
                    <a:pt x="188" y="1102"/>
                    <a:pt x="441" y="621"/>
                    <a:pt x="869" y="314"/>
                  </a:cubicBezTo>
                  <a:cubicBezTo>
                    <a:pt x="1190" y="73"/>
                    <a:pt x="1444" y="20"/>
                    <a:pt x="1444" y="7"/>
                  </a:cubicBezTo>
                  <a:cubicBezTo>
                    <a:pt x="1444" y="4"/>
                    <a:pt x="1428" y="0"/>
                    <a:pt x="13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5673625" y="786100"/>
              <a:ext cx="766600" cy="1004475"/>
            </a:xfrm>
            <a:custGeom>
              <a:avLst/>
              <a:gdLst/>
              <a:ahLst/>
              <a:cxnLst/>
              <a:rect l="l" t="t" r="r" b="b"/>
              <a:pathLst>
                <a:path w="30664" h="40179" extrusionOk="0">
                  <a:moveTo>
                    <a:pt x="4789" y="0"/>
                  </a:moveTo>
                  <a:cubicBezTo>
                    <a:pt x="4730" y="0"/>
                    <a:pt x="4670" y="2"/>
                    <a:pt x="4610" y="6"/>
                  </a:cubicBezTo>
                  <a:cubicBezTo>
                    <a:pt x="4209" y="33"/>
                    <a:pt x="3835" y="153"/>
                    <a:pt x="3501" y="367"/>
                  </a:cubicBezTo>
                  <a:cubicBezTo>
                    <a:pt x="3194" y="567"/>
                    <a:pt x="2913" y="808"/>
                    <a:pt x="2700" y="1115"/>
                  </a:cubicBezTo>
                  <a:cubicBezTo>
                    <a:pt x="2326" y="1636"/>
                    <a:pt x="2085" y="2251"/>
                    <a:pt x="2005" y="2905"/>
                  </a:cubicBezTo>
                  <a:cubicBezTo>
                    <a:pt x="1938" y="3426"/>
                    <a:pt x="1951" y="3974"/>
                    <a:pt x="2058" y="4495"/>
                  </a:cubicBezTo>
                  <a:lnTo>
                    <a:pt x="2058" y="4509"/>
                  </a:lnTo>
                  <a:lnTo>
                    <a:pt x="2072" y="4509"/>
                  </a:lnTo>
                  <a:cubicBezTo>
                    <a:pt x="3020" y="5110"/>
                    <a:pt x="3635" y="5684"/>
                    <a:pt x="3942" y="6125"/>
                  </a:cubicBezTo>
                  <a:cubicBezTo>
                    <a:pt x="4116" y="6339"/>
                    <a:pt x="4236" y="6593"/>
                    <a:pt x="4276" y="6860"/>
                  </a:cubicBezTo>
                  <a:cubicBezTo>
                    <a:pt x="4276" y="6860"/>
                    <a:pt x="4276" y="6793"/>
                    <a:pt x="4249" y="6646"/>
                  </a:cubicBezTo>
                  <a:cubicBezTo>
                    <a:pt x="4196" y="6446"/>
                    <a:pt x="4102" y="6259"/>
                    <a:pt x="3982" y="6098"/>
                  </a:cubicBezTo>
                  <a:cubicBezTo>
                    <a:pt x="3662" y="5644"/>
                    <a:pt x="3047" y="5056"/>
                    <a:pt x="2112" y="4455"/>
                  </a:cubicBezTo>
                  <a:lnTo>
                    <a:pt x="2112" y="4468"/>
                  </a:lnTo>
                  <a:cubicBezTo>
                    <a:pt x="2018" y="3947"/>
                    <a:pt x="2005" y="3426"/>
                    <a:pt x="2085" y="2892"/>
                  </a:cubicBezTo>
                  <a:cubicBezTo>
                    <a:pt x="2165" y="2264"/>
                    <a:pt x="2406" y="1663"/>
                    <a:pt x="2780" y="1142"/>
                  </a:cubicBezTo>
                  <a:cubicBezTo>
                    <a:pt x="2980" y="861"/>
                    <a:pt x="3247" y="607"/>
                    <a:pt x="3541" y="420"/>
                  </a:cubicBezTo>
                  <a:cubicBezTo>
                    <a:pt x="3875" y="220"/>
                    <a:pt x="4236" y="113"/>
                    <a:pt x="4624" y="86"/>
                  </a:cubicBezTo>
                  <a:cubicBezTo>
                    <a:pt x="4681" y="82"/>
                    <a:pt x="4739" y="80"/>
                    <a:pt x="4797" y="80"/>
                  </a:cubicBezTo>
                  <a:cubicBezTo>
                    <a:pt x="5140" y="80"/>
                    <a:pt x="5479" y="147"/>
                    <a:pt x="5799" y="273"/>
                  </a:cubicBezTo>
                  <a:cubicBezTo>
                    <a:pt x="6200" y="420"/>
                    <a:pt x="6547" y="687"/>
                    <a:pt x="6801" y="1021"/>
                  </a:cubicBezTo>
                  <a:cubicBezTo>
                    <a:pt x="7055" y="1396"/>
                    <a:pt x="7149" y="1850"/>
                    <a:pt x="7095" y="2291"/>
                  </a:cubicBezTo>
                  <a:cubicBezTo>
                    <a:pt x="7028" y="2758"/>
                    <a:pt x="6895" y="3226"/>
                    <a:pt x="6721" y="3667"/>
                  </a:cubicBezTo>
                  <a:cubicBezTo>
                    <a:pt x="6561" y="4121"/>
                    <a:pt x="6387" y="4602"/>
                    <a:pt x="6227" y="5083"/>
                  </a:cubicBezTo>
                  <a:cubicBezTo>
                    <a:pt x="6013" y="5564"/>
                    <a:pt x="5879" y="6085"/>
                    <a:pt x="5813" y="6606"/>
                  </a:cubicBezTo>
                  <a:cubicBezTo>
                    <a:pt x="5746" y="7154"/>
                    <a:pt x="5799" y="7702"/>
                    <a:pt x="5946" y="8236"/>
                  </a:cubicBezTo>
                  <a:cubicBezTo>
                    <a:pt x="6107" y="8784"/>
                    <a:pt x="6427" y="9292"/>
                    <a:pt x="6855" y="9679"/>
                  </a:cubicBezTo>
                  <a:cubicBezTo>
                    <a:pt x="7723" y="10481"/>
                    <a:pt x="8886" y="10882"/>
                    <a:pt x="10075" y="11162"/>
                  </a:cubicBezTo>
                  <a:cubicBezTo>
                    <a:pt x="12426" y="11790"/>
                    <a:pt x="14951" y="12391"/>
                    <a:pt x="17517" y="13220"/>
                  </a:cubicBezTo>
                  <a:cubicBezTo>
                    <a:pt x="18826" y="13647"/>
                    <a:pt x="20109" y="14155"/>
                    <a:pt x="21365" y="14756"/>
                  </a:cubicBezTo>
                  <a:cubicBezTo>
                    <a:pt x="22661" y="15357"/>
                    <a:pt x="23890" y="16106"/>
                    <a:pt x="25025" y="17001"/>
                  </a:cubicBezTo>
                  <a:cubicBezTo>
                    <a:pt x="26188" y="17923"/>
                    <a:pt x="27230" y="19005"/>
                    <a:pt x="28098" y="20207"/>
                  </a:cubicBezTo>
                  <a:cubicBezTo>
                    <a:pt x="29007" y="21450"/>
                    <a:pt x="29675" y="22840"/>
                    <a:pt x="30076" y="24323"/>
                  </a:cubicBezTo>
                  <a:cubicBezTo>
                    <a:pt x="30477" y="25846"/>
                    <a:pt x="30490" y="27436"/>
                    <a:pt x="30143" y="28972"/>
                  </a:cubicBezTo>
                  <a:cubicBezTo>
                    <a:pt x="29742" y="30535"/>
                    <a:pt x="29074" y="32005"/>
                    <a:pt x="28152" y="33328"/>
                  </a:cubicBezTo>
                  <a:cubicBezTo>
                    <a:pt x="27003" y="34998"/>
                    <a:pt x="25640" y="36534"/>
                    <a:pt x="24050" y="37710"/>
                  </a:cubicBezTo>
                  <a:cubicBezTo>
                    <a:pt x="23262" y="38298"/>
                    <a:pt x="22407" y="38792"/>
                    <a:pt x="21498" y="39153"/>
                  </a:cubicBezTo>
                  <a:cubicBezTo>
                    <a:pt x="20590" y="39500"/>
                    <a:pt x="19654" y="39741"/>
                    <a:pt x="18692" y="39874"/>
                  </a:cubicBezTo>
                  <a:cubicBezTo>
                    <a:pt x="17912" y="39979"/>
                    <a:pt x="17131" y="40022"/>
                    <a:pt x="16355" y="40022"/>
                  </a:cubicBezTo>
                  <a:cubicBezTo>
                    <a:pt x="15243" y="40022"/>
                    <a:pt x="14139" y="39933"/>
                    <a:pt x="13054" y="39808"/>
                  </a:cubicBezTo>
                  <a:cubicBezTo>
                    <a:pt x="11224" y="39607"/>
                    <a:pt x="9407" y="39367"/>
                    <a:pt x="7710" y="38899"/>
                  </a:cubicBezTo>
                  <a:cubicBezTo>
                    <a:pt x="6013" y="38432"/>
                    <a:pt x="4437" y="37657"/>
                    <a:pt x="3234" y="36481"/>
                  </a:cubicBezTo>
                  <a:cubicBezTo>
                    <a:pt x="2085" y="35345"/>
                    <a:pt x="1230" y="33929"/>
                    <a:pt x="776" y="32366"/>
                  </a:cubicBezTo>
                  <a:cubicBezTo>
                    <a:pt x="335" y="30923"/>
                    <a:pt x="134" y="29400"/>
                    <a:pt x="188" y="27890"/>
                  </a:cubicBezTo>
                  <a:cubicBezTo>
                    <a:pt x="241" y="26500"/>
                    <a:pt x="428" y="25111"/>
                    <a:pt x="762" y="23748"/>
                  </a:cubicBezTo>
                  <a:cubicBezTo>
                    <a:pt x="1364" y="21143"/>
                    <a:pt x="2205" y="18858"/>
                    <a:pt x="2847" y="16827"/>
                  </a:cubicBezTo>
                  <a:cubicBezTo>
                    <a:pt x="3408" y="15090"/>
                    <a:pt x="3835" y="13313"/>
                    <a:pt x="4116" y="11510"/>
                  </a:cubicBezTo>
                  <a:cubicBezTo>
                    <a:pt x="4290" y="10374"/>
                    <a:pt x="4370" y="9225"/>
                    <a:pt x="4343" y="8076"/>
                  </a:cubicBezTo>
                  <a:cubicBezTo>
                    <a:pt x="4343" y="7675"/>
                    <a:pt x="4316" y="7381"/>
                    <a:pt x="4303" y="7181"/>
                  </a:cubicBezTo>
                  <a:cubicBezTo>
                    <a:pt x="4290" y="6967"/>
                    <a:pt x="4276" y="6874"/>
                    <a:pt x="4276" y="6873"/>
                  </a:cubicBezTo>
                  <a:lnTo>
                    <a:pt x="4276" y="6873"/>
                  </a:lnTo>
                  <a:cubicBezTo>
                    <a:pt x="4276" y="6874"/>
                    <a:pt x="4276" y="6980"/>
                    <a:pt x="4290" y="7181"/>
                  </a:cubicBezTo>
                  <a:cubicBezTo>
                    <a:pt x="4303" y="7381"/>
                    <a:pt x="4316" y="7675"/>
                    <a:pt x="4316" y="8076"/>
                  </a:cubicBezTo>
                  <a:cubicBezTo>
                    <a:pt x="4316" y="9225"/>
                    <a:pt x="4223" y="10374"/>
                    <a:pt x="4049" y="11510"/>
                  </a:cubicBezTo>
                  <a:cubicBezTo>
                    <a:pt x="3755" y="13300"/>
                    <a:pt x="3314" y="15077"/>
                    <a:pt x="2753" y="16800"/>
                  </a:cubicBezTo>
                  <a:cubicBezTo>
                    <a:pt x="2112" y="18831"/>
                    <a:pt x="1257" y="21103"/>
                    <a:pt x="642" y="23721"/>
                  </a:cubicBezTo>
                  <a:cubicBezTo>
                    <a:pt x="308" y="25084"/>
                    <a:pt x="108" y="26487"/>
                    <a:pt x="54" y="27890"/>
                  </a:cubicBezTo>
                  <a:cubicBezTo>
                    <a:pt x="1" y="29426"/>
                    <a:pt x="201" y="30949"/>
                    <a:pt x="642" y="32419"/>
                  </a:cubicBezTo>
                  <a:cubicBezTo>
                    <a:pt x="1110" y="33996"/>
                    <a:pt x="1965" y="35425"/>
                    <a:pt x="3127" y="36588"/>
                  </a:cubicBezTo>
                  <a:cubicBezTo>
                    <a:pt x="4343" y="37777"/>
                    <a:pt x="5960" y="38552"/>
                    <a:pt x="7670" y="39046"/>
                  </a:cubicBezTo>
                  <a:cubicBezTo>
                    <a:pt x="9380" y="39527"/>
                    <a:pt x="11197" y="39768"/>
                    <a:pt x="13041" y="39968"/>
                  </a:cubicBezTo>
                  <a:cubicBezTo>
                    <a:pt x="14133" y="40088"/>
                    <a:pt x="15259" y="40179"/>
                    <a:pt x="16398" y="40179"/>
                  </a:cubicBezTo>
                  <a:cubicBezTo>
                    <a:pt x="17168" y="40179"/>
                    <a:pt x="17944" y="40137"/>
                    <a:pt x="18719" y="40035"/>
                  </a:cubicBezTo>
                  <a:cubicBezTo>
                    <a:pt x="19681" y="39901"/>
                    <a:pt x="20643" y="39661"/>
                    <a:pt x="21552" y="39313"/>
                  </a:cubicBezTo>
                  <a:cubicBezTo>
                    <a:pt x="22473" y="38939"/>
                    <a:pt x="23355" y="38445"/>
                    <a:pt x="24144" y="37844"/>
                  </a:cubicBezTo>
                  <a:cubicBezTo>
                    <a:pt x="25760" y="36641"/>
                    <a:pt x="27123" y="35105"/>
                    <a:pt x="28285" y="33421"/>
                  </a:cubicBezTo>
                  <a:cubicBezTo>
                    <a:pt x="29221" y="32085"/>
                    <a:pt x="29902" y="30589"/>
                    <a:pt x="30303" y="28999"/>
                  </a:cubicBezTo>
                  <a:cubicBezTo>
                    <a:pt x="30664" y="27449"/>
                    <a:pt x="30637" y="25819"/>
                    <a:pt x="30236" y="24269"/>
                  </a:cubicBezTo>
                  <a:cubicBezTo>
                    <a:pt x="29822" y="22773"/>
                    <a:pt x="29141" y="21370"/>
                    <a:pt x="28232" y="20114"/>
                  </a:cubicBezTo>
                  <a:cubicBezTo>
                    <a:pt x="27337" y="18898"/>
                    <a:pt x="26295" y="17816"/>
                    <a:pt x="25119" y="16881"/>
                  </a:cubicBezTo>
                  <a:cubicBezTo>
                    <a:pt x="23970" y="15999"/>
                    <a:pt x="22727" y="15237"/>
                    <a:pt x="21418" y="14623"/>
                  </a:cubicBezTo>
                  <a:cubicBezTo>
                    <a:pt x="20162" y="14035"/>
                    <a:pt x="18866" y="13527"/>
                    <a:pt x="17557" y="13100"/>
                  </a:cubicBezTo>
                  <a:cubicBezTo>
                    <a:pt x="14965" y="12258"/>
                    <a:pt x="12453" y="11670"/>
                    <a:pt x="10088" y="11055"/>
                  </a:cubicBezTo>
                  <a:cubicBezTo>
                    <a:pt x="8912" y="10761"/>
                    <a:pt x="7763" y="10374"/>
                    <a:pt x="6935" y="9599"/>
                  </a:cubicBezTo>
                  <a:cubicBezTo>
                    <a:pt x="6521" y="9225"/>
                    <a:pt x="6213" y="8744"/>
                    <a:pt x="6053" y="8223"/>
                  </a:cubicBezTo>
                  <a:cubicBezTo>
                    <a:pt x="5906" y="7702"/>
                    <a:pt x="5853" y="7167"/>
                    <a:pt x="5920" y="6633"/>
                  </a:cubicBezTo>
                  <a:cubicBezTo>
                    <a:pt x="5986" y="6112"/>
                    <a:pt x="6120" y="5604"/>
                    <a:pt x="6320" y="5123"/>
                  </a:cubicBezTo>
                  <a:cubicBezTo>
                    <a:pt x="6481" y="4642"/>
                    <a:pt x="6654" y="4175"/>
                    <a:pt x="6815" y="3707"/>
                  </a:cubicBezTo>
                  <a:cubicBezTo>
                    <a:pt x="7002" y="3266"/>
                    <a:pt x="7122" y="2798"/>
                    <a:pt x="7189" y="2317"/>
                  </a:cubicBezTo>
                  <a:cubicBezTo>
                    <a:pt x="7256" y="1850"/>
                    <a:pt x="7135" y="1369"/>
                    <a:pt x="6882" y="981"/>
                  </a:cubicBezTo>
                  <a:cubicBezTo>
                    <a:pt x="6614" y="621"/>
                    <a:pt x="6240" y="353"/>
                    <a:pt x="5826" y="193"/>
                  </a:cubicBezTo>
                  <a:cubicBezTo>
                    <a:pt x="5494" y="67"/>
                    <a:pt x="5143" y="0"/>
                    <a:pt x="47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5729750" y="816975"/>
              <a:ext cx="120925" cy="87725"/>
            </a:xfrm>
            <a:custGeom>
              <a:avLst/>
              <a:gdLst/>
              <a:ahLst/>
              <a:cxnLst/>
              <a:rect l="l" t="t" r="r" b="b"/>
              <a:pathLst>
                <a:path w="4837" h="3509" extrusionOk="0">
                  <a:moveTo>
                    <a:pt x="4824" y="0"/>
                  </a:moveTo>
                  <a:cubicBezTo>
                    <a:pt x="4783" y="0"/>
                    <a:pt x="4783" y="401"/>
                    <a:pt x="4583" y="949"/>
                  </a:cubicBezTo>
                  <a:cubicBezTo>
                    <a:pt x="4103" y="2401"/>
                    <a:pt x="2752" y="3364"/>
                    <a:pt x="1241" y="3364"/>
                  </a:cubicBezTo>
                  <a:cubicBezTo>
                    <a:pt x="1153" y="3364"/>
                    <a:pt x="1065" y="3360"/>
                    <a:pt x="976" y="3354"/>
                  </a:cubicBezTo>
                  <a:cubicBezTo>
                    <a:pt x="441" y="3330"/>
                    <a:pt x="96" y="3200"/>
                    <a:pt x="17" y="3200"/>
                  </a:cubicBezTo>
                  <a:cubicBezTo>
                    <a:pt x="7" y="3200"/>
                    <a:pt x="2" y="3202"/>
                    <a:pt x="0" y="3207"/>
                  </a:cubicBezTo>
                  <a:cubicBezTo>
                    <a:pt x="81" y="3260"/>
                    <a:pt x="161" y="3300"/>
                    <a:pt x="241" y="3314"/>
                  </a:cubicBezTo>
                  <a:cubicBezTo>
                    <a:pt x="481" y="3407"/>
                    <a:pt x="722" y="3461"/>
                    <a:pt x="962" y="3487"/>
                  </a:cubicBezTo>
                  <a:cubicBezTo>
                    <a:pt x="1092" y="3502"/>
                    <a:pt x="1221" y="3509"/>
                    <a:pt x="1348" y="3509"/>
                  </a:cubicBezTo>
                  <a:cubicBezTo>
                    <a:pt x="2884" y="3509"/>
                    <a:pt x="4272" y="2494"/>
                    <a:pt x="4703" y="989"/>
                  </a:cubicBezTo>
                  <a:cubicBezTo>
                    <a:pt x="4770" y="762"/>
                    <a:pt x="4824" y="521"/>
                    <a:pt x="4837" y="267"/>
                  </a:cubicBezTo>
                  <a:cubicBezTo>
                    <a:pt x="4837" y="187"/>
                    <a:pt x="4837" y="94"/>
                    <a:pt x="48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5742775" y="898125"/>
              <a:ext cx="206775" cy="872150"/>
            </a:xfrm>
            <a:custGeom>
              <a:avLst/>
              <a:gdLst/>
              <a:ahLst/>
              <a:cxnLst/>
              <a:rect l="l" t="t" r="r" b="b"/>
              <a:pathLst>
                <a:path w="8271" h="34886" extrusionOk="0">
                  <a:moveTo>
                    <a:pt x="1350" y="1"/>
                  </a:moveTo>
                  <a:cubicBezTo>
                    <a:pt x="1350" y="41"/>
                    <a:pt x="1350" y="68"/>
                    <a:pt x="1363" y="108"/>
                  </a:cubicBezTo>
                  <a:cubicBezTo>
                    <a:pt x="1377" y="175"/>
                    <a:pt x="1403" y="281"/>
                    <a:pt x="1430" y="402"/>
                  </a:cubicBezTo>
                  <a:cubicBezTo>
                    <a:pt x="1483" y="656"/>
                    <a:pt x="1564" y="1030"/>
                    <a:pt x="1671" y="1524"/>
                  </a:cubicBezTo>
                  <a:cubicBezTo>
                    <a:pt x="1951" y="2900"/>
                    <a:pt x="2138" y="4290"/>
                    <a:pt x="2232" y="5693"/>
                  </a:cubicBezTo>
                  <a:cubicBezTo>
                    <a:pt x="2379" y="7777"/>
                    <a:pt x="2312" y="9861"/>
                    <a:pt x="2031" y="11932"/>
                  </a:cubicBezTo>
                  <a:cubicBezTo>
                    <a:pt x="1737" y="14270"/>
                    <a:pt x="1069" y="16782"/>
                    <a:pt x="562" y="19467"/>
                  </a:cubicBezTo>
                  <a:cubicBezTo>
                    <a:pt x="308" y="20777"/>
                    <a:pt x="134" y="22100"/>
                    <a:pt x="67" y="23422"/>
                  </a:cubicBezTo>
                  <a:cubicBezTo>
                    <a:pt x="0" y="24665"/>
                    <a:pt x="67" y="25907"/>
                    <a:pt x="281" y="27123"/>
                  </a:cubicBezTo>
                  <a:cubicBezTo>
                    <a:pt x="468" y="28232"/>
                    <a:pt x="815" y="29314"/>
                    <a:pt x="1323" y="30316"/>
                  </a:cubicBezTo>
                  <a:cubicBezTo>
                    <a:pt x="1777" y="31198"/>
                    <a:pt x="2365" y="31986"/>
                    <a:pt x="3060" y="32681"/>
                  </a:cubicBezTo>
                  <a:cubicBezTo>
                    <a:pt x="3635" y="33242"/>
                    <a:pt x="4289" y="33723"/>
                    <a:pt x="5011" y="34111"/>
                  </a:cubicBezTo>
                  <a:cubicBezTo>
                    <a:pt x="5545" y="34391"/>
                    <a:pt x="6120" y="34605"/>
                    <a:pt x="6721" y="34739"/>
                  </a:cubicBezTo>
                  <a:cubicBezTo>
                    <a:pt x="6935" y="34792"/>
                    <a:pt x="7162" y="34819"/>
                    <a:pt x="7376" y="34846"/>
                  </a:cubicBezTo>
                  <a:cubicBezTo>
                    <a:pt x="7536" y="34872"/>
                    <a:pt x="7696" y="34872"/>
                    <a:pt x="7870" y="34886"/>
                  </a:cubicBezTo>
                  <a:lnTo>
                    <a:pt x="8271" y="34886"/>
                  </a:lnTo>
                  <a:cubicBezTo>
                    <a:pt x="8231" y="34872"/>
                    <a:pt x="8191" y="34872"/>
                    <a:pt x="8164" y="34872"/>
                  </a:cubicBezTo>
                  <a:lnTo>
                    <a:pt x="7857" y="34859"/>
                  </a:lnTo>
                  <a:cubicBezTo>
                    <a:pt x="7696" y="34846"/>
                    <a:pt x="7536" y="34832"/>
                    <a:pt x="7376" y="34806"/>
                  </a:cubicBezTo>
                  <a:cubicBezTo>
                    <a:pt x="7162" y="34779"/>
                    <a:pt x="6948" y="34739"/>
                    <a:pt x="6734" y="34685"/>
                  </a:cubicBezTo>
                  <a:cubicBezTo>
                    <a:pt x="6146" y="34538"/>
                    <a:pt x="5585" y="34325"/>
                    <a:pt x="5051" y="34044"/>
                  </a:cubicBezTo>
                  <a:cubicBezTo>
                    <a:pt x="4343" y="33657"/>
                    <a:pt x="3701" y="33176"/>
                    <a:pt x="3140" y="32601"/>
                  </a:cubicBezTo>
                  <a:cubicBezTo>
                    <a:pt x="2459" y="31920"/>
                    <a:pt x="1884" y="31131"/>
                    <a:pt x="1443" y="30263"/>
                  </a:cubicBezTo>
                  <a:cubicBezTo>
                    <a:pt x="949" y="29274"/>
                    <a:pt x="602" y="28205"/>
                    <a:pt x="428" y="27110"/>
                  </a:cubicBezTo>
                  <a:cubicBezTo>
                    <a:pt x="228" y="25894"/>
                    <a:pt x="161" y="24665"/>
                    <a:pt x="228" y="23436"/>
                  </a:cubicBezTo>
                  <a:cubicBezTo>
                    <a:pt x="294" y="22113"/>
                    <a:pt x="468" y="20804"/>
                    <a:pt x="722" y="19508"/>
                  </a:cubicBezTo>
                  <a:cubicBezTo>
                    <a:pt x="1230" y="16835"/>
                    <a:pt x="1898" y="14310"/>
                    <a:pt x="2178" y="11959"/>
                  </a:cubicBezTo>
                  <a:cubicBezTo>
                    <a:pt x="2459" y="9888"/>
                    <a:pt x="2512" y="7777"/>
                    <a:pt x="2352" y="5693"/>
                  </a:cubicBezTo>
                  <a:cubicBezTo>
                    <a:pt x="2245" y="4276"/>
                    <a:pt x="2045" y="2887"/>
                    <a:pt x="1737" y="1511"/>
                  </a:cubicBezTo>
                  <a:cubicBezTo>
                    <a:pt x="1630" y="1016"/>
                    <a:pt x="1537" y="642"/>
                    <a:pt x="1457" y="388"/>
                  </a:cubicBezTo>
                  <a:cubicBezTo>
                    <a:pt x="1430" y="268"/>
                    <a:pt x="1403" y="175"/>
                    <a:pt x="1377" y="94"/>
                  </a:cubicBezTo>
                  <a:cubicBezTo>
                    <a:pt x="1377" y="68"/>
                    <a:pt x="1363" y="28"/>
                    <a:pt x="13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5786875" y="899475"/>
              <a:ext cx="338375" cy="889100"/>
            </a:xfrm>
            <a:custGeom>
              <a:avLst/>
              <a:gdLst/>
              <a:ahLst/>
              <a:cxnLst/>
              <a:rect l="l" t="t" r="r" b="b"/>
              <a:pathLst>
                <a:path w="13535" h="35564" extrusionOk="0">
                  <a:moveTo>
                    <a:pt x="0" y="0"/>
                  </a:moveTo>
                  <a:cubicBezTo>
                    <a:pt x="0" y="40"/>
                    <a:pt x="0" y="80"/>
                    <a:pt x="13" y="107"/>
                  </a:cubicBezTo>
                  <a:cubicBezTo>
                    <a:pt x="13" y="187"/>
                    <a:pt x="40" y="294"/>
                    <a:pt x="53" y="414"/>
                  </a:cubicBezTo>
                  <a:cubicBezTo>
                    <a:pt x="94" y="708"/>
                    <a:pt x="160" y="1109"/>
                    <a:pt x="241" y="1617"/>
                  </a:cubicBezTo>
                  <a:cubicBezTo>
                    <a:pt x="401" y="2659"/>
                    <a:pt x="628" y="4155"/>
                    <a:pt x="882" y="6013"/>
                  </a:cubicBezTo>
                  <a:cubicBezTo>
                    <a:pt x="1136" y="7870"/>
                    <a:pt x="1403" y="10088"/>
                    <a:pt x="1657" y="12559"/>
                  </a:cubicBezTo>
                  <a:cubicBezTo>
                    <a:pt x="1777" y="13802"/>
                    <a:pt x="1884" y="15085"/>
                    <a:pt x="2004" y="16434"/>
                  </a:cubicBezTo>
                  <a:cubicBezTo>
                    <a:pt x="2124" y="17783"/>
                    <a:pt x="2218" y="19186"/>
                    <a:pt x="2338" y="20616"/>
                  </a:cubicBezTo>
                  <a:cubicBezTo>
                    <a:pt x="2592" y="23462"/>
                    <a:pt x="3046" y="26201"/>
                    <a:pt x="3982" y="28512"/>
                  </a:cubicBezTo>
                  <a:cubicBezTo>
                    <a:pt x="4409" y="29621"/>
                    <a:pt x="4970" y="30663"/>
                    <a:pt x="5652" y="31625"/>
                  </a:cubicBezTo>
                  <a:cubicBezTo>
                    <a:pt x="6226" y="32480"/>
                    <a:pt x="6948" y="33242"/>
                    <a:pt x="7776" y="33856"/>
                  </a:cubicBezTo>
                  <a:cubicBezTo>
                    <a:pt x="9005" y="34725"/>
                    <a:pt x="10421" y="35273"/>
                    <a:pt x="11904" y="35473"/>
                  </a:cubicBezTo>
                  <a:cubicBezTo>
                    <a:pt x="12305" y="35533"/>
                    <a:pt x="12714" y="35563"/>
                    <a:pt x="13124" y="35563"/>
                  </a:cubicBezTo>
                  <a:cubicBezTo>
                    <a:pt x="13261" y="35563"/>
                    <a:pt x="13398" y="35560"/>
                    <a:pt x="13534" y="35553"/>
                  </a:cubicBezTo>
                  <a:cubicBezTo>
                    <a:pt x="13494" y="35540"/>
                    <a:pt x="13454" y="35540"/>
                    <a:pt x="13414" y="35540"/>
                  </a:cubicBezTo>
                  <a:lnTo>
                    <a:pt x="13107" y="35527"/>
                  </a:lnTo>
                  <a:cubicBezTo>
                    <a:pt x="12706" y="35513"/>
                    <a:pt x="12305" y="35460"/>
                    <a:pt x="11904" y="35406"/>
                  </a:cubicBezTo>
                  <a:cubicBezTo>
                    <a:pt x="9393" y="35072"/>
                    <a:pt x="7148" y="33669"/>
                    <a:pt x="5759" y="31558"/>
                  </a:cubicBezTo>
                  <a:cubicBezTo>
                    <a:pt x="5090" y="30596"/>
                    <a:pt x="4543" y="29554"/>
                    <a:pt x="4128" y="28459"/>
                  </a:cubicBezTo>
                  <a:cubicBezTo>
                    <a:pt x="3207" y="26161"/>
                    <a:pt x="2752" y="23435"/>
                    <a:pt x="2512" y="20603"/>
                  </a:cubicBezTo>
                  <a:cubicBezTo>
                    <a:pt x="2378" y="19173"/>
                    <a:pt x="2285" y="17770"/>
                    <a:pt x="2178" y="16421"/>
                  </a:cubicBezTo>
                  <a:cubicBezTo>
                    <a:pt x="2058" y="15085"/>
                    <a:pt x="1937" y="13775"/>
                    <a:pt x="1817" y="12546"/>
                  </a:cubicBezTo>
                  <a:cubicBezTo>
                    <a:pt x="1550" y="10074"/>
                    <a:pt x="1269" y="7856"/>
                    <a:pt x="1002" y="5999"/>
                  </a:cubicBezTo>
                  <a:cubicBezTo>
                    <a:pt x="735" y="4142"/>
                    <a:pt x="481" y="2646"/>
                    <a:pt x="307" y="1604"/>
                  </a:cubicBezTo>
                  <a:cubicBezTo>
                    <a:pt x="214" y="1096"/>
                    <a:pt x="134" y="695"/>
                    <a:pt x="94" y="414"/>
                  </a:cubicBezTo>
                  <a:cubicBezTo>
                    <a:pt x="67" y="281"/>
                    <a:pt x="40" y="187"/>
                    <a:pt x="27" y="107"/>
                  </a:cubicBezTo>
                  <a:cubicBezTo>
                    <a:pt x="13" y="67"/>
                    <a:pt x="13" y="4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5800900" y="898475"/>
              <a:ext cx="408850" cy="873150"/>
            </a:xfrm>
            <a:custGeom>
              <a:avLst/>
              <a:gdLst/>
              <a:ahLst/>
              <a:cxnLst/>
              <a:rect l="l" t="t" r="r" b="b"/>
              <a:pathLst>
                <a:path w="16354" h="34926" extrusionOk="0">
                  <a:moveTo>
                    <a:pt x="0" y="0"/>
                  </a:moveTo>
                  <a:cubicBezTo>
                    <a:pt x="0" y="40"/>
                    <a:pt x="0" y="67"/>
                    <a:pt x="14" y="107"/>
                  </a:cubicBezTo>
                  <a:cubicBezTo>
                    <a:pt x="27" y="187"/>
                    <a:pt x="40" y="281"/>
                    <a:pt x="54" y="401"/>
                  </a:cubicBezTo>
                  <a:cubicBezTo>
                    <a:pt x="107" y="682"/>
                    <a:pt x="161" y="1069"/>
                    <a:pt x="241" y="1550"/>
                  </a:cubicBezTo>
                  <a:cubicBezTo>
                    <a:pt x="414" y="2552"/>
                    <a:pt x="682" y="3982"/>
                    <a:pt x="1056" y="5745"/>
                  </a:cubicBezTo>
                  <a:cubicBezTo>
                    <a:pt x="1831" y="9273"/>
                    <a:pt x="3060" y="14136"/>
                    <a:pt x="5064" y="19266"/>
                  </a:cubicBezTo>
                  <a:cubicBezTo>
                    <a:pt x="7068" y="24397"/>
                    <a:pt x="9486" y="28806"/>
                    <a:pt x="11597" y="31732"/>
                  </a:cubicBezTo>
                  <a:cubicBezTo>
                    <a:pt x="12092" y="32387"/>
                    <a:pt x="12653" y="32988"/>
                    <a:pt x="13294" y="33509"/>
                  </a:cubicBezTo>
                  <a:cubicBezTo>
                    <a:pt x="13762" y="33896"/>
                    <a:pt x="14283" y="34230"/>
                    <a:pt x="14844" y="34484"/>
                  </a:cubicBezTo>
                  <a:cubicBezTo>
                    <a:pt x="15205" y="34645"/>
                    <a:pt x="15565" y="34765"/>
                    <a:pt x="15953" y="34858"/>
                  </a:cubicBezTo>
                  <a:cubicBezTo>
                    <a:pt x="16087" y="34885"/>
                    <a:pt x="16220" y="34912"/>
                    <a:pt x="16354" y="34925"/>
                  </a:cubicBezTo>
                  <a:cubicBezTo>
                    <a:pt x="16354" y="34912"/>
                    <a:pt x="16220" y="34898"/>
                    <a:pt x="15953" y="34818"/>
                  </a:cubicBezTo>
                  <a:cubicBezTo>
                    <a:pt x="15579" y="34725"/>
                    <a:pt x="15218" y="34591"/>
                    <a:pt x="14871" y="34417"/>
                  </a:cubicBezTo>
                  <a:cubicBezTo>
                    <a:pt x="14323" y="34150"/>
                    <a:pt x="13802" y="33816"/>
                    <a:pt x="13334" y="33429"/>
                  </a:cubicBezTo>
                  <a:cubicBezTo>
                    <a:pt x="12720" y="32894"/>
                    <a:pt x="12172" y="32306"/>
                    <a:pt x="11691" y="31652"/>
                  </a:cubicBezTo>
                  <a:cubicBezTo>
                    <a:pt x="9607" y="28712"/>
                    <a:pt x="7228" y="24330"/>
                    <a:pt x="5211" y="19200"/>
                  </a:cubicBezTo>
                  <a:cubicBezTo>
                    <a:pt x="3207" y="14069"/>
                    <a:pt x="1964" y="9219"/>
                    <a:pt x="1176" y="5719"/>
                  </a:cubicBezTo>
                  <a:cubicBezTo>
                    <a:pt x="788" y="3968"/>
                    <a:pt x="495" y="2539"/>
                    <a:pt x="307" y="1537"/>
                  </a:cubicBezTo>
                  <a:cubicBezTo>
                    <a:pt x="214" y="1056"/>
                    <a:pt x="134" y="668"/>
                    <a:pt x="94" y="401"/>
                  </a:cubicBezTo>
                  <a:cubicBezTo>
                    <a:pt x="67" y="267"/>
                    <a:pt x="40" y="174"/>
                    <a:pt x="27" y="107"/>
                  </a:cubicBezTo>
                  <a:cubicBezTo>
                    <a:pt x="27" y="67"/>
                    <a:pt x="14" y="4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5844975" y="1031400"/>
              <a:ext cx="437600" cy="695450"/>
            </a:xfrm>
            <a:custGeom>
              <a:avLst/>
              <a:gdLst/>
              <a:ahLst/>
              <a:cxnLst/>
              <a:rect l="l" t="t" r="r" b="b"/>
              <a:pathLst>
                <a:path w="17504" h="27818" extrusionOk="0">
                  <a:moveTo>
                    <a:pt x="1" y="1"/>
                  </a:moveTo>
                  <a:cubicBezTo>
                    <a:pt x="1" y="28"/>
                    <a:pt x="1" y="54"/>
                    <a:pt x="1" y="81"/>
                  </a:cubicBezTo>
                  <a:cubicBezTo>
                    <a:pt x="14" y="148"/>
                    <a:pt x="28" y="215"/>
                    <a:pt x="41" y="335"/>
                  </a:cubicBezTo>
                  <a:cubicBezTo>
                    <a:pt x="54" y="442"/>
                    <a:pt x="68" y="575"/>
                    <a:pt x="94" y="736"/>
                  </a:cubicBezTo>
                  <a:cubicBezTo>
                    <a:pt x="134" y="896"/>
                    <a:pt x="174" y="1083"/>
                    <a:pt x="215" y="1297"/>
                  </a:cubicBezTo>
                  <a:cubicBezTo>
                    <a:pt x="482" y="2473"/>
                    <a:pt x="949" y="3581"/>
                    <a:pt x="1604" y="4597"/>
                  </a:cubicBezTo>
                  <a:cubicBezTo>
                    <a:pt x="2406" y="5893"/>
                    <a:pt x="3635" y="7229"/>
                    <a:pt x="4918" y="8779"/>
                  </a:cubicBezTo>
                  <a:cubicBezTo>
                    <a:pt x="6200" y="10315"/>
                    <a:pt x="7723" y="11919"/>
                    <a:pt x="9313" y="13589"/>
                  </a:cubicBezTo>
                  <a:cubicBezTo>
                    <a:pt x="10810" y="15165"/>
                    <a:pt x="12226" y="16809"/>
                    <a:pt x="13535" y="18546"/>
                  </a:cubicBezTo>
                  <a:cubicBezTo>
                    <a:pt x="14617" y="19948"/>
                    <a:pt x="15539" y="21472"/>
                    <a:pt x="16261" y="23088"/>
                  </a:cubicBezTo>
                  <a:cubicBezTo>
                    <a:pt x="16528" y="23716"/>
                    <a:pt x="16755" y="24357"/>
                    <a:pt x="16956" y="25012"/>
                  </a:cubicBezTo>
                  <a:cubicBezTo>
                    <a:pt x="17089" y="25506"/>
                    <a:pt x="17196" y="26001"/>
                    <a:pt x="17290" y="26509"/>
                  </a:cubicBezTo>
                  <a:cubicBezTo>
                    <a:pt x="17316" y="26722"/>
                    <a:pt x="17356" y="26909"/>
                    <a:pt x="17370" y="27070"/>
                  </a:cubicBezTo>
                  <a:cubicBezTo>
                    <a:pt x="17383" y="27230"/>
                    <a:pt x="17396" y="27377"/>
                    <a:pt x="17410" y="27470"/>
                  </a:cubicBezTo>
                  <a:cubicBezTo>
                    <a:pt x="17423" y="27577"/>
                    <a:pt x="17437" y="27658"/>
                    <a:pt x="17437" y="27724"/>
                  </a:cubicBezTo>
                  <a:cubicBezTo>
                    <a:pt x="17383" y="27738"/>
                    <a:pt x="17383" y="27818"/>
                    <a:pt x="17437" y="27818"/>
                  </a:cubicBezTo>
                  <a:cubicBezTo>
                    <a:pt x="17490" y="27818"/>
                    <a:pt x="17503" y="27738"/>
                    <a:pt x="17450" y="27724"/>
                  </a:cubicBezTo>
                  <a:cubicBezTo>
                    <a:pt x="17437" y="27658"/>
                    <a:pt x="17450" y="27591"/>
                    <a:pt x="17437" y="27470"/>
                  </a:cubicBezTo>
                  <a:cubicBezTo>
                    <a:pt x="17437" y="27364"/>
                    <a:pt x="17437" y="27230"/>
                    <a:pt x="17410" y="27056"/>
                  </a:cubicBezTo>
                  <a:cubicBezTo>
                    <a:pt x="17396" y="26896"/>
                    <a:pt x="17370" y="26709"/>
                    <a:pt x="17343" y="26495"/>
                  </a:cubicBezTo>
                  <a:cubicBezTo>
                    <a:pt x="17276" y="25987"/>
                    <a:pt x="17169" y="25480"/>
                    <a:pt x="17049" y="24985"/>
                  </a:cubicBezTo>
                  <a:cubicBezTo>
                    <a:pt x="16862" y="24317"/>
                    <a:pt x="16635" y="23676"/>
                    <a:pt x="16381" y="23048"/>
                  </a:cubicBezTo>
                  <a:cubicBezTo>
                    <a:pt x="15660" y="21418"/>
                    <a:pt x="14751" y="19868"/>
                    <a:pt x="13669" y="18452"/>
                  </a:cubicBezTo>
                  <a:cubicBezTo>
                    <a:pt x="12359" y="16715"/>
                    <a:pt x="10943" y="15058"/>
                    <a:pt x="9433" y="13495"/>
                  </a:cubicBezTo>
                  <a:cubicBezTo>
                    <a:pt x="7844" y="11812"/>
                    <a:pt x="6320" y="10222"/>
                    <a:pt x="5038" y="8685"/>
                  </a:cubicBezTo>
                  <a:cubicBezTo>
                    <a:pt x="3742" y="7149"/>
                    <a:pt x="2526" y="5813"/>
                    <a:pt x="1711" y="4543"/>
                  </a:cubicBezTo>
                  <a:cubicBezTo>
                    <a:pt x="1056" y="3541"/>
                    <a:pt x="562" y="2446"/>
                    <a:pt x="268" y="1283"/>
                  </a:cubicBezTo>
                  <a:cubicBezTo>
                    <a:pt x="228" y="1083"/>
                    <a:pt x="174" y="896"/>
                    <a:pt x="148" y="736"/>
                  </a:cubicBezTo>
                  <a:cubicBezTo>
                    <a:pt x="121" y="589"/>
                    <a:pt x="94" y="442"/>
                    <a:pt x="68" y="335"/>
                  </a:cubicBezTo>
                  <a:cubicBezTo>
                    <a:pt x="54" y="228"/>
                    <a:pt x="41" y="148"/>
                    <a:pt x="28" y="81"/>
                  </a:cubicBezTo>
                  <a:cubicBezTo>
                    <a:pt x="14" y="54"/>
                    <a:pt x="14" y="28"/>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5881725" y="1052125"/>
              <a:ext cx="523100" cy="544475"/>
            </a:xfrm>
            <a:custGeom>
              <a:avLst/>
              <a:gdLst/>
              <a:ahLst/>
              <a:cxnLst/>
              <a:rect l="l" t="t" r="r" b="b"/>
              <a:pathLst>
                <a:path w="20924" h="21779" extrusionOk="0">
                  <a:moveTo>
                    <a:pt x="0" y="0"/>
                  </a:moveTo>
                  <a:cubicBezTo>
                    <a:pt x="0" y="0"/>
                    <a:pt x="14" y="27"/>
                    <a:pt x="54" y="67"/>
                  </a:cubicBezTo>
                  <a:lnTo>
                    <a:pt x="214" y="241"/>
                  </a:lnTo>
                  <a:cubicBezTo>
                    <a:pt x="361" y="401"/>
                    <a:pt x="575" y="628"/>
                    <a:pt x="856" y="909"/>
                  </a:cubicBezTo>
                  <a:cubicBezTo>
                    <a:pt x="1657" y="1724"/>
                    <a:pt x="2499" y="2485"/>
                    <a:pt x="3381" y="3207"/>
                  </a:cubicBezTo>
                  <a:cubicBezTo>
                    <a:pt x="4690" y="4276"/>
                    <a:pt x="6080" y="5251"/>
                    <a:pt x="7523" y="6133"/>
                  </a:cubicBezTo>
                  <a:cubicBezTo>
                    <a:pt x="9126" y="7148"/>
                    <a:pt x="10996" y="8123"/>
                    <a:pt x="12880" y="9232"/>
                  </a:cubicBezTo>
                  <a:cubicBezTo>
                    <a:pt x="14764" y="10355"/>
                    <a:pt x="16461" y="11597"/>
                    <a:pt x="17770" y="12960"/>
                  </a:cubicBezTo>
                  <a:cubicBezTo>
                    <a:pt x="19066" y="14336"/>
                    <a:pt x="19935" y="15846"/>
                    <a:pt x="20362" y="17209"/>
                  </a:cubicBezTo>
                  <a:cubicBezTo>
                    <a:pt x="20710" y="18291"/>
                    <a:pt x="20843" y="19427"/>
                    <a:pt x="20736" y="20549"/>
                  </a:cubicBezTo>
                  <a:cubicBezTo>
                    <a:pt x="20710" y="20856"/>
                    <a:pt x="20670" y="21164"/>
                    <a:pt x="20589" y="21458"/>
                  </a:cubicBezTo>
                  <a:cubicBezTo>
                    <a:pt x="20576" y="21564"/>
                    <a:pt x="20563" y="21645"/>
                    <a:pt x="20549" y="21698"/>
                  </a:cubicBezTo>
                  <a:cubicBezTo>
                    <a:pt x="20536" y="21725"/>
                    <a:pt x="20536" y="21751"/>
                    <a:pt x="20536" y="21778"/>
                  </a:cubicBezTo>
                  <a:cubicBezTo>
                    <a:pt x="20670" y="21391"/>
                    <a:pt x="20763" y="20977"/>
                    <a:pt x="20803" y="20562"/>
                  </a:cubicBezTo>
                  <a:cubicBezTo>
                    <a:pt x="20923" y="19427"/>
                    <a:pt x="20817" y="18278"/>
                    <a:pt x="20469" y="17182"/>
                  </a:cubicBezTo>
                  <a:cubicBezTo>
                    <a:pt x="20055" y="15793"/>
                    <a:pt x="19186" y="14256"/>
                    <a:pt x="17877" y="12853"/>
                  </a:cubicBezTo>
                  <a:cubicBezTo>
                    <a:pt x="16568" y="11450"/>
                    <a:pt x="14844" y="10208"/>
                    <a:pt x="12960" y="9085"/>
                  </a:cubicBezTo>
                  <a:cubicBezTo>
                    <a:pt x="11063" y="7963"/>
                    <a:pt x="9206" y="7015"/>
                    <a:pt x="7589" y="5999"/>
                  </a:cubicBezTo>
                  <a:cubicBezTo>
                    <a:pt x="6146" y="5131"/>
                    <a:pt x="4770" y="4169"/>
                    <a:pt x="3448" y="3113"/>
                  </a:cubicBezTo>
                  <a:cubicBezTo>
                    <a:pt x="2325" y="2218"/>
                    <a:pt x="1484" y="1430"/>
                    <a:pt x="896" y="869"/>
                  </a:cubicBezTo>
                  <a:lnTo>
                    <a:pt x="228" y="214"/>
                  </a:lnTo>
                  <a:lnTo>
                    <a:pt x="67" y="54"/>
                  </a:lnTo>
                  <a:cubicBezTo>
                    <a:pt x="27" y="14"/>
                    <a:pt x="1"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5760150" y="1059800"/>
              <a:ext cx="199750" cy="110950"/>
            </a:xfrm>
            <a:custGeom>
              <a:avLst/>
              <a:gdLst/>
              <a:ahLst/>
              <a:cxnLst/>
              <a:rect l="l" t="t" r="r" b="b"/>
              <a:pathLst>
                <a:path w="7990" h="4438" extrusionOk="0">
                  <a:moveTo>
                    <a:pt x="7988" y="0"/>
                  </a:moveTo>
                  <a:cubicBezTo>
                    <a:pt x="7945" y="0"/>
                    <a:pt x="7743" y="517"/>
                    <a:pt x="7268" y="1216"/>
                  </a:cubicBezTo>
                  <a:cubicBezTo>
                    <a:pt x="5932" y="3140"/>
                    <a:pt x="3755" y="4289"/>
                    <a:pt x="1430" y="4316"/>
                  </a:cubicBezTo>
                  <a:cubicBezTo>
                    <a:pt x="1383" y="4317"/>
                    <a:pt x="1337" y="4317"/>
                    <a:pt x="1293" y="4317"/>
                  </a:cubicBezTo>
                  <a:cubicBezTo>
                    <a:pt x="577" y="4317"/>
                    <a:pt x="108" y="4232"/>
                    <a:pt x="17" y="4232"/>
                  </a:cubicBezTo>
                  <a:cubicBezTo>
                    <a:pt x="6" y="4232"/>
                    <a:pt x="0" y="4233"/>
                    <a:pt x="0" y="4236"/>
                  </a:cubicBezTo>
                  <a:cubicBezTo>
                    <a:pt x="120" y="4289"/>
                    <a:pt x="241" y="4316"/>
                    <a:pt x="374" y="4343"/>
                  </a:cubicBezTo>
                  <a:cubicBezTo>
                    <a:pt x="722" y="4396"/>
                    <a:pt x="1069" y="4436"/>
                    <a:pt x="1430" y="4436"/>
                  </a:cubicBezTo>
                  <a:cubicBezTo>
                    <a:pt x="1469" y="4437"/>
                    <a:pt x="1508" y="4437"/>
                    <a:pt x="1546" y="4437"/>
                  </a:cubicBezTo>
                  <a:cubicBezTo>
                    <a:pt x="3881" y="4437"/>
                    <a:pt x="6074" y="3255"/>
                    <a:pt x="7362" y="1296"/>
                  </a:cubicBezTo>
                  <a:cubicBezTo>
                    <a:pt x="7549" y="1003"/>
                    <a:pt x="7723" y="682"/>
                    <a:pt x="7856" y="361"/>
                  </a:cubicBezTo>
                  <a:cubicBezTo>
                    <a:pt x="7923" y="254"/>
                    <a:pt x="7963" y="121"/>
                    <a:pt x="7990" y="0"/>
                  </a:cubicBezTo>
                  <a:cubicBezTo>
                    <a:pt x="7989" y="0"/>
                    <a:pt x="7989" y="0"/>
                    <a:pt x="79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5740775" y="1095550"/>
              <a:ext cx="309975" cy="142100"/>
            </a:xfrm>
            <a:custGeom>
              <a:avLst/>
              <a:gdLst/>
              <a:ahLst/>
              <a:cxnLst/>
              <a:rect l="l" t="t" r="r" b="b"/>
              <a:pathLst>
                <a:path w="12399" h="5684" extrusionOk="0">
                  <a:moveTo>
                    <a:pt x="12399" y="0"/>
                  </a:moveTo>
                  <a:lnTo>
                    <a:pt x="12399" y="0"/>
                  </a:lnTo>
                  <a:cubicBezTo>
                    <a:pt x="12279" y="147"/>
                    <a:pt x="12172" y="321"/>
                    <a:pt x="12078" y="481"/>
                  </a:cubicBezTo>
                  <a:cubicBezTo>
                    <a:pt x="11811" y="922"/>
                    <a:pt x="11504" y="1336"/>
                    <a:pt x="11170" y="1737"/>
                  </a:cubicBezTo>
                  <a:cubicBezTo>
                    <a:pt x="9154" y="4166"/>
                    <a:pt x="6166" y="5546"/>
                    <a:pt x="3039" y="5546"/>
                  </a:cubicBezTo>
                  <a:cubicBezTo>
                    <a:pt x="2726" y="5546"/>
                    <a:pt x="2412" y="5533"/>
                    <a:pt x="2098" y="5505"/>
                  </a:cubicBezTo>
                  <a:cubicBezTo>
                    <a:pt x="1577" y="5451"/>
                    <a:pt x="1069" y="5371"/>
                    <a:pt x="561" y="5264"/>
                  </a:cubicBezTo>
                  <a:cubicBezTo>
                    <a:pt x="374" y="5211"/>
                    <a:pt x="187" y="5171"/>
                    <a:pt x="0" y="5144"/>
                  </a:cubicBezTo>
                  <a:lnTo>
                    <a:pt x="0" y="5144"/>
                  </a:lnTo>
                  <a:cubicBezTo>
                    <a:pt x="0" y="5144"/>
                    <a:pt x="54" y="5171"/>
                    <a:pt x="147" y="5197"/>
                  </a:cubicBezTo>
                  <a:cubicBezTo>
                    <a:pt x="241" y="5224"/>
                    <a:pt x="374" y="5278"/>
                    <a:pt x="548" y="5331"/>
                  </a:cubicBezTo>
                  <a:cubicBezTo>
                    <a:pt x="1056" y="5465"/>
                    <a:pt x="1563" y="5558"/>
                    <a:pt x="2085" y="5625"/>
                  </a:cubicBezTo>
                  <a:cubicBezTo>
                    <a:pt x="2454" y="5664"/>
                    <a:pt x="2823" y="5684"/>
                    <a:pt x="3190" y="5684"/>
                  </a:cubicBezTo>
                  <a:cubicBezTo>
                    <a:pt x="6312" y="5684"/>
                    <a:pt x="9291" y="4279"/>
                    <a:pt x="11263" y="1804"/>
                  </a:cubicBezTo>
                  <a:cubicBezTo>
                    <a:pt x="11584" y="1403"/>
                    <a:pt x="11878" y="962"/>
                    <a:pt x="12145" y="508"/>
                  </a:cubicBezTo>
                  <a:cubicBezTo>
                    <a:pt x="12239" y="347"/>
                    <a:pt x="12292" y="227"/>
                    <a:pt x="12346" y="134"/>
                  </a:cubicBezTo>
                  <a:cubicBezTo>
                    <a:pt x="12359" y="94"/>
                    <a:pt x="12386" y="40"/>
                    <a:pt x="123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5721725" y="1120250"/>
              <a:ext cx="432250" cy="215525"/>
            </a:xfrm>
            <a:custGeom>
              <a:avLst/>
              <a:gdLst/>
              <a:ahLst/>
              <a:cxnLst/>
              <a:rect l="l" t="t" r="r" b="b"/>
              <a:pathLst>
                <a:path w="17290" h="8621" extrusionOk="0">
                  <a:moveTo>
                    <a:pt x="17289" y="1"/>
                  </a:moveTo>
                  <a:cubicBezTo>
                    <a:pt x="17249" y="54"/>
                    <a:pt x="17223" y="108"/>
                    <a:pt x="17196" y="174"/>
                  </a:cubicBezTo>
                  <a:cubicBezTo>
                    <a:pt x="17129" y="308"/>
                    <a:pt x="17062" y="495"/>
                    <a:pt x="16942" y="736"/>
                  </a:cubicBezTo>
                  <a:cubicBezTo>
                    <a:pt x="16154" y="2432"/>
                    <a:pt x="15032" y="3942"/>
                    <a:pt x="13642" y="5185"/>
                  </a:cubicBezTo>
                  <a:cubicBezTo>
                    <a:pt x="11598" y="7015"/>
                    <a:pt x="9033" y="8137"/>
                    <a:pt x="6294" y="8405"/>
                  </a:cubicBezTo>
                  <a:cubicBezTo>
                    <a:pt x="5855" y="8447"/>
                    <a:pt x="5413" y="8469"/>
                    <a:pt x="4969" y="8469"/>
                  </a:cubicBezTo>
                  <a:cubicBezTo>
                    <a:pt x="4304" y="8469"/>
                    <a:pt x="3637" y="8421"/>
                    <a:pt x="2980" y="8324"/>
                  </a:cubicBezTo>
                  <a:cubicBezTo>
                    <a:pt x="2232" y="8218"/>
                    <a:pt x="1510" y="8044"/>
                    <a:pt x="789" y="7817"/>
                  </a:cubicBezTo>
                  <a:cubicBezTo>
                    <a:pt x="535" y="7750"/>
                    <a:pt x="348" y="7670"/>
                    <a:pt x="214" y="7630"/>
                  </a:cubicBezTo>
                  <a:cubicBezTo>
                    <a:pt x="148" y="7590"/>
                    <a:pt x="81" y="7576"/>
                    <a:pt x="1" y="7563"/>
                  </a:cubicBezTo>
                  <a:lnTo>
                    <a:pt x="1" y="7563"/>
                  </a:lnTo>
                  <a:cubicBezTo>
                    <a:pt x="67" y="7603"/>
                    <a:pt x="134" y="7630"/>
                    <a:pt x="201" y="7656"/>
                  </a:cubicBezTo>
                  <a:cubicBezTo>
                    <a:pt x="335" y="7710"/>
                    <a:pt x="522" y="7803"/>
                    <a:pt x="776" y="7884"/>
                  </a:cubicBezTo>
                  <a:cubicBezTo>
                    <a:pt x="1484" y="8137"/>
                    <a:pt x="2219" y="8324"/>
                    <a:pt x="2953" y="8445"/>
                  </a:cubicBezTo>
                  <a:cubicBezTo>
                    <a:pt x="3665" y="8563"/>
                    <a:pt x="4377" y="8620"/>
                    <a:pt x="5083" y="8620"/>
                  </a:cubicBezTo>
                  <a:cubicBezTo>
                    <a:pt x="9410" y="8620"/>
                    <a:pt x="13503" y="6454"/>
                    <a:pt x="15927" y="2766"/>
                  </a:cubicBezTo>
                  <a:cubicBezTo>
                    <a:pt x="16354" y="2138"/>
                    <a:pt x="16715" y="1470"/>
                    <a:pt x="17009" y="776"/>
                  </a:cubicBezTo>
                  <a:cubicBezTo>
                    <a:pt x="17116" y="535"/>
                    <a:pt x="17169" y="335"/>
                    <a:pt x="17223" y="201"/>
                  </a:cubicBezTo>
                  <a:cubicBezTo>
                    <a:pt x="17249" y="134"/>
                    <a:pt x="17276" y="68"/>
                    <a:pt x="172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5689325" y="1171350"/>
              <a:ext cx="556850" cy="282625"/>
            </a:xfrm>
            <a:custGeom>
              <a:avLst/>
              <a:gdLst/>
              <a:ahLst/>
              <a:cxnLst/>
              <a:rect l="l" t="t" r="r" b="b"/>
              <a:pathLst>
                <a:path w="22274" h="11305" extrusionOk="0">
                  <a:moveTo>
                    <a:pt x="22273" y="1"/>
                  </a:moveTo>
                  <a:lnTo>
                    <a:pt x="22273" y="1"/>
                  </a:lnTo>
                  <a:cubicBezTo>
                    <a:pt x="22260" y="81"/>
                    <a:pt x="22246" y="175"/>
                    <a:pt x="22246" y="268"/>
                  </a:cubicBezTo>
                  <a:cubicBezTo>
                    <a:pt x="22206" y="535"/>
                    <a:pt x="22153" y="789"/>
                    <a:pt x="22099" y="1056"/>
                  </a:cubicBezTo>
                  <a:cubicBezTo>
                    <a:pt x="21845" y="1992"/>
                    <a:pt x="21445" y="2887"/>
                    <a:pt x="20884" y="3689"/>
                  </a:cubicBezTo>
                  <a:cubicBezTo>
                    <a:pt x="20496" y="4236"/>
                    <a:pt x="20055" y="4757"/>
                    <a:pt x="19574" y="5225"/>
                  </a:cubicBezTo>
                  <a:cubicBezTo>
                    <a:pt x="19013" y="5746"/>
                    <a:pt x="18412" y="6227"/>
                    <a:pt x="17770" y="6655"/>
                  </a:cubicBezTo>
                  <a:cubicBezTo>
                    <a:pt x="16421" y="7576"/>
                    <a:pt x="14791" y="8351"/>
                    <a:pt x="13067" y="9113"/>
                  </a:cubicBezTo>
                  <a:cubicBezTo>
                    <a:pt x="11344" y="9875"/>
                    <a:pt x="9661" y="10516"/>
                    <a:pt x="8057" y="10850"/>
                  </a:cubicBezTo>
                  <a:cubicBezTo>
                    <a:pt x="7122" y="11064"/>
                    <a:pt x="6163" y="11171"/>
                    <a:pt x="5200" y="11171"/>
                  </a:cubicBezTo>
                  <a:cubicBezTo>
                    <a:pt x="4719" y="11171"/>
                    <a:pt x="4236" y="11144"/>
                    <a:pt x="3755" y="11090"/>
                  </a:cubicBezTo>
                  <a:cubicBezTo>
                    <a:pt x="2793" y="10983"/>
                    <a:pt x="1844" y="10716"/>
                    <a:pt x="949" y="10329"/>
                  </a:cubicBezTo>
                  <a:cubicBezTo>
                    <a:pt x="709" y="10222"/>
                    <a:pt x="468" y="10102"/>
                    <a:pt x="241" y="9968"/>
                  </a:cubicBezTo>
                  <a:cubicBezTo>
                    <a:pt x="161" y="9915"/>
                    <a:pt x="81" y="9875"/>
                    <a:pt x="1" y="9834"/>
                  </a:cubicBezTo>
                  <a:lnTo>
                    <a:pt x="1" y="9834"/>
                  </a:lnTo>
                  <a:cubicBezTo>
                    <a:pt x="67" y="9901"/>
                    <a:pt x="148" y="9955"/>
                    <a:pt x="228" y="9995"/>
                  </a:cubicBezTo>
                  <a:cubicBezTo>
                    <a:pt x="455" y="10142"/>
                    <a:pt x="682" y="10262"/>
                    <a:pt x="923" y="10382"/>
                  </a:cubicBezTo>
                  <a:cubicBezTo>
                    <a:pt x="1818" y="10810"/>
                    <a:pt x="2766" y="11090"/>
                    <a:pt x="3742" y="11211"/>
                  </a:cubicBezTo>
                  <a:cubicBezTo>
                    <a:pt x="4262" y="11273"/>
                    <a:pt x="4783" y="11304"/>
                    <a:pt x="5303" y="11304"/>
                  </a:cubicBezTo>
                  <a:cubicBezTo>
                    <a:pt x="6236" y="11304"/>
                    <a:pt x="7166" y="11203"/>
                    <a:pt x="8084" y="10997"/>
                  </a:cubicBezTo>
                  <a:cubicBezTo>
                    <a:pt x="9701" y="10663"/>
                    <a:pt x="11411" y="10035"/>
                    <a:pt x="13134" y="9273"/>
                  </a:cubicBezTo>
                  <a:cubicBezTo>
                    <a:pt x="14858" y="8498"/>
                    <a:pt x="16501" y="7723"/>
                    <a:pt x="17864" y="6788"/>
                  </a:cubicBezTo>
                  <a:cubicBezTo>
                    <a:pt x="18505" y="6347"/>
                    <a:pt x="19107" y="5866"/>
                    <a:pt x="19668" y="5319"/>
                  </a:cubicBezTo>
                  <a:cubicBezTo>
                    <a:pt x="20162" y="4838"/>
                    <a:pt x="20590" y="4316"/>
                    <a:pt x="20977" y="3755"/>
                  </a:cubicBezTo>
                  <a:cubicBezTo>
                    <a:pt x="21525" y="2940"/>
                    <a:pt x="21926" y="2032"/>
                    <a:pt x="22139" y="1070"/>
                  </a:cubicBezTo>
                  <a:cubicBezTo>
                    <a:pt x="22206" y="803"/>
                    <a:pt x="22246" y="535"/>
                    <a:pt x="22260" y="282"/>
                  </a:cubicBezTo>
                  <a:cubicBezTo>
                    <a:pt x="22273" y="188"/>
                    <a:pt x="22273" y="94"/>
                    <a:pt x="2227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5689325" y="1225475"/>
              <a:ext cx="650375" cy="353925"/>
            </a:xfrm>
            <a:custGeom>
              <a:avLst/>
              <a:gdLst/>
              <a:ahLst/>
              <a:cxnLst/>
              <a:rect l="l" t="t" r="r" b="b"/>
              <a:pathLst>
                <a:path w="26015" h="14157" extrusionOk="0">
                  <a:moveTo>
                    <a:pt x="26014" y="0"/>
                  </a:moveTo>
                  <a:lnTo>
                    <a:pt x="26014" y="0"/>
                  </a:lnTo>
                  <a:cubicBezTo>
                    <a:pt x="26001" y="27"/>
                    <a:pt x="25987" y="54"/>
                    <a:pt x="25974" y="67"/>
                  </a:cubicBezTo>
                  <a:cubicBezTo>
                    <a:pt x="25947" y="134"/>
                    <a:pt x="25921" y="214"/>
                    <a:pt x="25894" y="308"/>
                  </a:cubicBezTo>
                  <a:cubicBezTo>
                    <a:pt x="25814" y="508"/>
                    <a:pt x="25720" y="802"/>
                    <a:pt x="25560" y="1189"/>
                  </a:cubicBezTo>
                  <a:cubicBezTo>
                    <a:pt x="25119" y="2258"/>
                    <a:pt x="24598" y="3287"/>
                    <a:pt x="23997" y="4276"/>
                  </a:cubicBezTo>
                  <a:cubicBezTo>
                    <a:pt x="23101" y="5732"/>
                    <a:pt x="22033" y="7082"/>
                    <a:pt x="20803" y="8284"/>
                  </a:cubicBezTo>
                  <a:cubicBezTo>
                    <a:pt x="17797" y="11250"/>
                    <a:pt x="13923" y="13174"/>
                    <a:pt x="9741" y="13789"/>
                  </a:cubicBezTo>
                  <a:cubicBezTo>
                    <a:pt x="8722" y="13942"/>
                    <a:pt x="7688" y="14018"/>
                    <a:pt x="6652" y="14018"/>
                  </a:cubicBezTo>
                  <a:cubicBezTo>
                    <a:pt x="5976" y="14018"/>
                    <a:pt x="5299" y="13986"/>
                    <a:pt x="4624" y="13922"/>
                  </a:cubicBezTo>
                  <a:cubicBezTo>
                    <a:pt x="3474" y="13802"/>
                    <a:pt x="2339" y="13602"/>
                    <a:pt x="1230" y="13294"/>
                  </a:cubicBezTo>
                  <a:cubicBezTo>
                    <a:pt x="816" y="13201"/>
                    <a:pt x="522" y="13094"/>
                    <a:pt x="321" y="13027"/>
                  </a:cubicBezTo>
                  <a:lnTo>
                    <a:pt x="81" y="12960"/>
                  </a:lnTo>
                  <a:cubicBezTo>
                    <a:pt x="54" y="12960"/>
                    <a:pt x="27" y="12947"/>
                    <a:pt x="1" y="12947"/>
                  </a:cubicBezTo>
                  <a:cubicBezTo>
                    <a:pt x="1" y="12947"/>
                    <a:pt x="27" y="12960"/>
                    <a:pt x="81" y="12987"/>
                  </a:cubicBezTo>
                  <a:lnTo>
                    <a:pt x="308" y="13067"/>
                  </a:lnTo>
                  <a:cubicBezTo>
                    <a:pt x="508" y="13134"/>
                    <a:pt x="816" y="13254"/>
                    <a:pt x="1203" y="13361"/>
                  </a:cubicBezTo>
                  <a:cubicBezTo>
                    <a:pt x="2325" y="13682"/>
                    <a:pt x="3461" y="13909"/>
                    <a:pt x="4610" y="14029"/>
                  </a:cubicBezTo>
                  <a:cubicBezTo>
                    <a:pt x="5346" y="14115"/>
                    <a:pt x="6081" y="14156"/>
                    <a:pt x="6816" y="14156"/>
                  </a:cubicBezTo>
                  <a:cubicBezTo>
                    <a:pt x="7802" y="14156"/>
                    <a:pt x="8787" y="14081"/>
                    <a:pt x="9767" y="13936"/>
                  </a:cubicBezTo>
                  <a:cubicBezTo>
                    <a:pt x="13989" y="13348"/>
                    <a:pt x="17891" y="11397"/>
                    <a:pt x="20910" y="8391"/>
                  </a:cubicBezTo>
                  <a:cubicBezTo>
                    <a:pt x="22139" y="7188"/>
                    <a:pt x="23208" y="5826"/>
                    <a:pt x="24103" y="4343"/>
                  </a:cubicBezTo>
                  <a:cubicBezTo>
                    <a:pt x="24691" y="3341"/>
                    <a:pt x="25199" y="2298"/>
                    <a:pt x="25613" y="1216"/>
                  </a:cubicBezTo>
                  <a:cubicBezTo>
                    <a:pt x="25774" y="829"/>
                    <a:pt x="25854" y="521"/>
                    <a:pt x="25921" y="321"/>
                  </a:cubicBezTo>
                  <a:cubicBezTo>
                    <a:pt x="25947" y="228"/>
                    <a:pt x="25974" y="147"/>
                    <a:pt x="25987" y="81"/>
                  </a:cubicBezTo>
                  <a:cubicBezTo>
                    <a:pt x="26001" y="54"/>
                    <a:pt x="26014" y="27"/>
                    <a:pt x="260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5733075" y="1349050"/>
              <a:ext cx="680425" cy="355575"/>
            </a:xfrm>
            <a:custGeom>
              <a:avLst/>
              <a:gdLst/>
              <a:ahLst/>
              <a:cxnLst/>
              <a:rect l="l" t="t" r="r" b="b"/>
              <a:pathLst>
                <a:path w="27217" h="14223" extrusionOk="0">
                  <a:moveTo>
                    <a:pt x="27212" y="0"/>
                  </a:moveTo>
                  <a:cubicBezTo>
                    <a:pt x="27203" y="0"/>
                    <a:pt x="27183" y="8"/>
                    <a:pt x="27163" y="68"/>
                  </a:cubicBezTo>
                  <a:cubicBezTo>
                    <a:pt x="27137" y="134"/>
                    <a:pt x="27110" y="201"/>
                    <a:pt x="27070" y="295"/>
                  </a:cubicBezTo>
                  <a:cubicBezTo>
                    <a:pt x="26990" y="509"/>
                    <a:pt x="26856" y="816"/>
                    <a:pt x="26696" y="1203"/>
                  </a:cubicBezTo>
                  <a:cubicBezTo>
                    <a:pt x="26215" y="2299"/>
                    <a:pt x="25667" y="3368"/>
                    <a:pt x="25039" y="4397"/>
                  </a:cubicBezTo>
                  <a:cubicBezTo>
                    <a:pt x="24130" y="5920"/>
                    <a:pt x="23035" y="7336"/>
                    <a:pt x="21779" y="8605"/>
                  </a:cubicBezTo>
                  <a:cubicBezTo>
                    <a:pt x="20242" y="10142"/>
                    <a:pt x="18452" y="11424"/>
                    <a:pt x="16488" y="12373"/>
                  </a:cubicBezTo>
                  <a:cubicBezTo>
                    <a:pt x="14524" y="13295"/>
                    <a:pt x="12386" y="13843"/>
                    <a:pt x="10209" y="13990"/>
                  </a:cubicBezTo>
                  <a:cubicBezTo>
                    <a:pt x="9573" y="14035"/>
                    <a:pt x="8925" y="14062"/>
                    <a:pt x="8278" y="14062"/>
                  </a:cubicBezTo>
                  <a:cubicBezTo>
                    <a:pt x="7972" y="14062"/>
                    <a:pt x="7667" y="14056"/>
                    <a:pt x="7363" y="14043"/>
                  </a:cubicBezTo>
                  <a:cubicBezTo>
                    <a:pt x="6481" y="14016"/>
                    <a:pt x="5639" y="13949"/>
                    <a:pt x="4891" y="13883"/>
                  </a:cubicBezTo>
                  <a:cubicBezTo>
                    <a:pt x="3368" y="13736"/>
                    <a:pt x="2139" y="13549"/>
                    <a:pt x="1310" y="13442"/>
                  </a:cubicBezTo>
                  <a:lnTo>
                    <a:pt x="335" y="13308"/>
                  </a:lnTo>
                  <a:lnTo>
                    <a:pt x="81" y="13268"/>
                  </a:lnTo>
                  <a:lnTo>
                    <a:pt x="1" y="13268"/>
                  </a:lnTo>
                  <a:cubicBezTo>
                    <a:pt x="28" y="13281"/>
                    <a:pt x="54" y="13295"/>
                    <a:pt x="81" y="13295"/>
                  </a:cubicBezTo>
                  <a:lnTo>
                    <a:pt x="335" y="13348"/>
                  </a:lnTo>
                  <a:lnTo>
                    <a:pt x="1297" y="13509"/>
                  </a:lnTo>
                  <a:cubicBezTo>
                    <a:pt x="2139" y="13656"/>
                    <a:pt x="3354" y="13843"/>
                    <a:pt x="4878" y="14016"/>
                  </a:cubicBezTo>
                  <a:cubicBezTo>
                    <a:pt x="5639" y="14096"/>
                    <a:pt x="6468" y="14163"/>
                    <a:pt x="7363" y="14190"/>
                  </a:cubicBezTo>
                  <a:cubicBezTo>
                    <a:pt x="7759" y="14212"/>
                    <a:pt x="8157" y="14223"/>
                    <a:pt x="8556" y="14223"/>
                  </a:cubicBezTo>
                  <a:cubicBezTo>
                    <a:pt x="9112" y="14223"/>
                    <a:pt x="9669" y="14202"/>
                    <a:pt x="10222" y="14163"/>
                  </a:cubicBezTo>
                  <a:cubicBezTo>
                    <a:pt x="12426" y="14016"/>
                    <a:pt x="14578" y="13468"/>
                    <a:pt x="16568" y="12533"/>
                  </a:cubicBezTo>
                  <a:cubicBezTo>
                    <a:pt x="18559" y="11585"/>
                    <a:pt x="20349" y="10289"/>
                    <a:pt x="21899" y="8725"/>
                  </a:cubicBezTo>
                  <a:cubicBezTo>
                    <a:pt x="23155" y="7443"/>
                    <a:pt x="24237" y="6013"/>
                    <a:pt x="25159" y="4477"/>
                  </a:cubicBezTo>
                  <a:cubicBezTo>
                    <a:pt x="25760" y="3435"/>
                    <a:pt x="26295" y="2352"/>
                    <a:pt x="26763" y="1243"/>
                  </a:cubicBezTo>
                  <a:cubicBezTo>
                    <a:pt x="26923" y="843"/>
                    <a:pt x="27043" y="535"/>
                    <a:pt x="27110" y="322"/>
                  </a:cubicBezTo>
                  <a:lnTo>
                    <a:pt x="27190" y="81"/>
                  </a:lnTo>
                  <a:cubicBezTo>
                    <a:pt x="27203" y="54"/>
                    <a:pt x="27217" y="28"/>
                    <a:pt x="27217" y="1"/>
                  </a:cubicBezTo>
                  <a:cubicBezTo>
                    <a:pt x="27217" y="1"/>
                    <a:pt x="27215" y="0"/>
                    <a:pt x="2721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5772500" y="1045750"/>
              <a:ext cx="109925" cy="43950"/>
            </a:xfrm>
            <a:custGeom>
              <a:avLst/>
              <a:gdLst/>
              <a:ahLst/>
              <a:cxnLst/>
              <a:rect l="l" t="t" r="r" b="b"/>
              <a:pathLst>
                <a:path w="4397" h="1758" extrusionOk="0">
                  <a:moveTo>
                    <a:pt x="4380" y="1"/>
                  </a:moveTo>
                  <a:cubicBezTo>
                    <a:pt x="4348" y="1"/>
                    <a:pt x="4201" y="236"/>
                    <a:pt x="3888" y="522"/>
                  </a:cubicBezTo>
                  <a:cubicBezTo>
                    <a:pt x="3448" y="883"/>
                    <a:pt x="2940" y="1164"/>
                    <a:pt x="2392" y="1324"/>
                  </a:cubicBezTo>
                  <a:cubicBezTo>
                    <a:pt x="1844" y="1471"/>
                    <a:pt x="1283" y="1578"/>
                    <a:pt x="709" y="1631"/>
                  </a:cubicBezTo>
                  <a:cubicBezTo>
                    <a:pt x="268" y="1671"/>
                    <a:pt x="1" y="1711"/>
                    <a:pt x="1" y="1738"/>
                  </a:cubicBezTo>
                  <a:cubicBezTo>
                    <a:pt x="1" y="1748"/>
                    <a:pt x="134" y="1757"/>
                    <a:pt x="373" y="1757"/>
                  </a:cubicBezTo>
                  <a:cubicBezTo>
                    <a:pt x="472" y="1757"/>
                    <a:pt x="589" y="1755"/>
                    <a:pt x="722" y="1752"/>
                  </a:cubicBezTo>
                  <a:cubicBezTo>
                    <a:pt x="1297" y="1725"/>
                    <a:pt x="1884" y="1645"/>
                    <a:pt x="2446" y="1484"/>
                  </a:cubicBezTo>
                  <a:cubicBezTo>
                    <a:pt x="3020" y="1311"/>
                    <a:pt x="3541" y="1017"/>
                    <a:pt x="3969" y="603"/>
                  </a:cubicBezTo>
                  <a:cubicBezTo>
                    <a:pt x="4289" y="282"/>
                    <a:pt x="4396" y="1"/>
                    <a:pt x="4383" y="1"/>
                  </a:cubicBezTo>
                  <a:cubicBezTo>
                    <a:pt x="4382" y="1"/>
                    <a:pt x="4381" y="1"/>
                    <a:pt x="4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5780275" y="1015575"/>
              <a:ext cx="48700" cy="11600"/>
            </a:xfrm>
            <a:custGeom>
              <a:avLst/>
              <a:gdLst/>
              <a:ahLst/>
              <a:cxnLst/>
              <a:rect l="l" t="t" r="r" b="b"/>
              <a:pathLst>
                <a:path w="1948" h="464" extrusionOk="0">
                  <a:moveTo>
                    <a:pt x="1918" y="1"/>
                  </a:moveTo>
                  <a:cubicBezTo>
                    <a:pt x="1835" y="1"/>
                    <a:pt x="1460" y="174"/>
                    <a:pt x="986" y="260"/>
                  </a:cubicBezTo>
                  <a:cubicBezTo>
                    <a:pt x="464" y="353"/>
                    <a:pt x="24" y="340"/>
                    <a:pt x="10" y="367"/>
                  </a:cubicBezTo>
                  <a:cubicBezTo>
                    <a:pt x="1" y="395"/>
                    <a:pt x="225" y="463"/>
                    <a:pt x="555" y="463"/>
                  </a:cubicBezTo>
                  <a:cubicBezTo>
                    <a:pt x="692" y="463"/>
                    <a:pt x="847" y="451"/>
                    <a:pt x="1012" y="420"/>
                  </a:cubicBezTo>
                  <a:cubicBezTo>
                    <a:pt x="1573" y="313"/>
                    <a:pt x="1947" y="46"/>
                    <a:pt x="1934" y="6"/>
                  </a:cubicBezTo>
                  <a:cubicBezTo>
                    <a:pt x="1932" y="2"/>
                    <a:pt x="1926" y="1"/>
                    <a:pt x="19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5782625" y="987825"/>
              <a:ext cx="41000" cy="10300"/>
            </a:xfrm>
            <a:custGeom>
              <a:avLst/>
              <a:gdLst/>
              <a:ahLst/>
              <a:cxnLst/>
              <a:rect l="l" t="t" r="r" b="b"/>
              <a:pathLst>
                <a:path w="1640" h="412" extrusionOk="0">
                  <a:moveTo>
                    <a:pt x="1595" y="0"/>
                  </a:moveTo>
                  <a:cubicBezTo>
                    <a:pt x="1518" y="0"/>
                    <a:pt x="1201" y="125"/>
                    <a:pt x="811" y="207"/>
                  </a:cubicBezTo>
                  <a:cubicBezTo>
                    <a:pt x="384" y="301"/>
                    <a:pt x="10" y="301"/>
                    <a:pt x="10" y="341"/>
                  </a:cubicBezTo>
                  <a:cubicBezTo>
                    <a:pt x="1" y="367"/>
                    <a:pt x="166" y="411"/>
                    <a:pt x="414" y="411"/>
                  </a:cubicBezTo>
                  <a:cubicBezTo>
                    <a:pt x="542" y="411"/>
                    <a:pt x="692" y="399"/>
                    <a:pt x="851" y="368"/>
                  </a:cubicBezTo>
                  <a:cubicBezTo>
                    <a:pt x="1319" y="274"/>
                    <a:pt x="1640" y="47"/>
                    <a:pt x="1613" y="7"/>
                  </a:cubicBezTo>
                  <a:cubicBezTo>
                    <a:pt x="1611" y="2"/>
                    <a:pt x="1605" y="0"/>
                    <a:pt x="159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4"/>
            <p:cNvSpPr/>
            <p:nvPr/>
          </p:nvSpPr>
          <p:spPr>
            <a:xfrm>
              <a:off x="5778350" y="942125"/>
              <a:ext cx="43950" cy="17125"/>
            </a:xfrm>
            <a:custGeom>
              <a:avLst/>
              <a:gdLst/>
              <a:ahLst/>
              <a:cxnLst/>
              <a:rect l="l" t="t" r="r" b="b"/>
              <a:pathLst>
                <a:path w="1758" h="685" extrusionOk="0">
                  <a:moveTo>
                    <a:pt x="1707" y="0"/>
                  </a:moveTo>
                  <a:cubicBezTo>
                    <a:pt x="1642" y="0"/>
                    <a:pt x="1323" y="232"/>
                    <a:pt x="889" y="405"/>
                  </a:cubicBezTo>
                  <a:cubicBezTo>
                    <a:pt x="421" y="579"/>
                    <a:pt x="7" y="592"/>
                    <a:pt x="7" y="646"/>
                  </a:cubicBezTo>
                  <a:cubicBezTo>
                    <a:pt x="1" y="664"/>
                    <a:pt x="88" y="685"/>
                    <a:pt x="233" y="685"/>
                  </a:cubicBezTo>
                  <a:cubicBezTo>
                    <a:pt x="407" y="685"/>
                    <a:pt x="665" y="654"/>
                    <a:pt x="942" y="552"/>
                  </a:cubicBezTo>
                  <a:cubicBezTo>
                    <a:pt x="1463" y="365"/>
                    <a:pt x="1757" y="31"/>
                    <a:pt x="1717" y="4"/>
                  </a:cubicBezTo>
                  <a:cubicBezTo>
                    <a:pt x="1715" y="2"/>
                    <a:pt x="1712" y="0"/>
                    <a:pt x="17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4"/>
            <p:cNvSpPr/>
            <p:nvPr/>
          </p:nvSpPr>
          <p:spPr>
            <a:xfrm>
              <a:off x="5750125" y="885375"/>
              <a:ext cx="91550" cy="36450"/>
            </a:xfrm>
            <a:custGeom>
              <a:avLst/>
              <a:gdLst/>
              <a:ahLst/>
              <a:cxnLst/>
              <a:rect l="l" t="t" r="r" b="b"/>
              <a:pathLst>
                <a:path w="3662" h="1458" extrusionOk="0">
                  <a:moveTo>
                    <a:pt x="3644" y="1"/>
                  </a:moveTo>
                  <a:cubicBezTo>
                    <a:pt x="3617" y="1"/>
                    <a:pt x="3484" y="180"/>
                    <a:pt x="3234" y="417"/>
                  </a:cubicBezTo>
                  <a:cubicBezTo>
                    <a:pt x="2624" y="993"/>
                    <a:pt x="1825" y="1311"/>
                    <a:pt x="1000" y="1311"/>
                  </a:cubicBezTo>
                  <a:cubicBezTo>
                    <a:pt x="868" y="1311"/>
                    <a:pt x="735" y="1302"/>
                    <a:pt x="602" y="1286"/>
                  </a:cubicBezTo>
                  <a:cubicBezTo>
                    <a:pt x="298" y="1252"/>
                    <a:pt x="89" y="1199"/>
                    <a:pt x="31" y="1199"/>
                  </a:cubicBezTo>
                  <a:cubicBezTo>
                    <a:pt x="19" y="1199"/>
                    <a:pt x="14" y="1201"/>
                    <a:pt x="14" y="1206"/>
                  </a:cubicBezTo>
                  <a:cubicBezTo>
                    <a:pt x="0" y="1219"/>
                    <a:pt x="214" y="1339"/>
                    <a:pt x="588" y="1406"/>
                  </a:cubicBezTo>
                  <a:cubicBezTo>
                    <a:pt x="772" y="1440"/>
                    <a:pt x="956" y="1457"/>
                    <a:pt x="1139" y="1457"/>
                  </a:cubicBezTo>
                  <a:cubicBezTo>
                    <a:pt x="1955" y="1457"/>
                    <a:pt x="2746" y="1122"/>
                    <a:pt x="3314" y="511"/>
                  </a:cubicBezTo>
                  <a:cubicBezTo>
                    <a:pt x="3568" y="230"/>
                    <a:pt x="3661" y="3"/>
                    <a:pt x="3648" y="3"/>
                  </a:cubicBezTo>
                  <a:cubicBezTo>
                    <a:pt x="3647" y="1"/>
                    <a:pt x="3646" y="1"/>
                    <a:pt x="36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5" name="Google Shape;1715;p34"/>
          <p:cNvGrpSpPr/>
          <p:nvPr/>
        </p:nvGrpSpPr>
        <p:grpSpPr>
          <a:xfrm>
            <a:off x="62197" y="3712125"/>
            <a:ext cx="924250" cy="980500"/>
            <a:chOff x="1150025" y="4484700"/>
            <a:chExt cx="924250" cy="980500"/>
          </a:xfrm>
        </p:grpSpPr>
        <p:sp>
          <p:nvSpPr>
            <p:cNvPr id="1716" name="Google Shape;1716;p34"/>
            <p:cNvSpPr/>
            <p:nvPr/>
          </p:nvSpPr>
          <p:spPr>
            <a:xfrm>
              <a:off x="1150025" y="4484700"/>
              <a:ext cx="687425" cy="885775"/>
            </a:xfrm>
            <a:custGeom>
              <a:avLst/>
              <a:gdLst/>
              <a:ahLst/>
              <a:cxnLst/>
              <a:rect l="l" t="t" r="r" b="b"/>
              <a:pathLst>
                <a:path w="27497" h="35431" extrusionOk="0">
                  <a:moveTo>
                    <a:pt x="3414" y="0"/>
                  </a:moveTo>
                  <a:cubicBezTo>
                    <a:pt x="2067" y="0"/>
                    <a:pt x="694" y="853"/>
                    <a:pt x="361" y="2170"/>
                  </a:cubicBezTo>
                  <a:cubicBezTo>
                    <a:pt x="0" y="3533"/>
                    <a:pt x="802" y="4922"/>
                    <a:pt x="1670" y="6045"/>
                  </a:cubicBezTo>
                  <a:cubicBezTo>
                    <a:pt x="2966" y="7688"/>
                    <a:pt x="4489" y="9144"/>
                    <a:pt x="6200" y="10360"/>
                  </a:cubicBezTo>
                  <a:cubicBezTo>
                    <a:pt x="6507" y="10574"/>
                    <a:pt x="6841" y="10814"/>
                    <a:pt x="6961" y="11162"/>
                  </a:cubicBezTo>
                  <a:cubicBezTo>
                    <a:pt x="7175" y="11816"/>
                    <a:pt x="6560" y="12458"/>
                    <a:pt x="5919" y="12672"/>
                  </a:cubicBezTo>
                  <a:cubicBezTo>
                    <a:pt x="5184" y="12912"/>
                    <a:pt x="4396" y="12832"/>
                    <a:pt x="3648" y="12925"/>
                  </a:cubicBezTo>
                  <a:cubicBezTo>
                    <a:pt x="2886" y="13019"/>
                    <a:pt x="2058" y="13353"/>
                    <a:pt x="1777" y="14074"/>
                  </a:cubicBezTo>
                  <a:cubicBezTo>
                    <a:pt x="1376" y="15077"/>
                    <a:pt x="2205" y="16105"/>
                    <a:pt x="3020" y="16787"/>
                  </a:cubicBezTo>
                  <a:cubicBezTo>
                    <a:pt x="4663" y="18163"/>
                    <a:pt x="6534" y="19232"/>
                    <a:pt x="8538" y="19967"/>
                  </a:cubicBezTo>
                  <a:cubicBezTo>
                    <a:pt x="9259" y="20220"/>
                    <a:pt x="10007" y="20461"/>
                    <a:pt x="10582" y="20969"/>
                  </a:cubicBezTo>
                  <a:cubicBezTo>
                    <a:pt x="11156" y="21463"/>
                    <a:pt x="11517" y="22345"/>
                    <a:pt x="11156" y="23026"/>
                  </a:cubicBezTo>
                  <a:cubicBezTo>
                    <a:pt x="10872" y="23584"/>
                    <a:pt x="10220" y="23838"/>
                    <a:pt x="9575" y="23838"/>
                  </a:cubicBezTo>
                  <a:cubicBezTo>
                    <a:pt x="9432" y="23838"/>
                    <a:pt x="9290" y="23825"/>
                    <a:pt x="9152" y="23801"/>
                  </a:cubicBezTo>
                  <a:cubicBezTo>
                    <a:pt x="8404" y="23654"/>
                    <a:pt x="7736" y="23253"/>
                    <a:pt x="7028" y="22986"/>
                  </a:cubicBezTo>
                  <a:cubicBezTo>
                    <a:pt x="6533" y="22798"/>
                    <a:pt x="5983" y="22692"/>
                    <a:pt x="5444" y="22692"/>
                  </a:cubicBezTo>
                  <a:cubicBezTo>
                    <a:pt x="4526" y="22692"/>
                    <a:pt x="3638" y="22997"/>
                    <a:pt x="3100" y="23721"/>
                  </a:cubicBezTo>
                  <a:cubicBezTo>
                    <a:pt x="2539" y="24482"/>
                    <a:pt x="2485" y="25538"/>
                    <a:pt x="2766" y="26447"/>
                  </a:cubicBezTo>
                  <a:cubicBezTo>
                    <a:pt x="3047" y="27355"/>
                    <a:pt x="3621" y="28130"/>
                    <a:pt x="4236" y="28851"/>
                  </a:cubicBezTo>
                  <a:cubicBezTo>
                    <a:pt x="6387" y="31377"/>
                    <a:pt x="9126" y="33394"/>
                    <a:pt x="12239" y="34476"/>
                  </a:cubicBezTo>
                  <a:cubicBezTo>
                    <a:pt x="13974" y="35075"/>
                    <a:pt x="15639" y="35430"/>
                    <a:pt x="17309" y="35430"/>
                  </a:cubicBezTo>
                  <a:cubicBezTo>
                    <a:pt x="18622" y="35430"/>
                    <a:pt x="19939" y="35211"/>
                    <a:pt x="21297" y="34717"/>
                  </a:cubicBezTo>
                  <a:lnTo>
                    <a:pt x="21311" y="34730"/>
                  </a:lnTo>
                  <a:cubicBezTo>
                    <a:pt x="26348" y="31216"/>
                    <a:pt x="27497" y="24683"/>
                    <a:pt x="27296" y="18818"/>
                  </a:cubicBezTo>
                  <a:cubicBezTo>
                    <a:pt x="27256" y="17842"/>
                    <a:pt x="27363" y="16813"/>
                    <a:pt x="26895" y="15945"/>
                  </a:cubicBezTo>
                  <a:cubicBezTo>
                    <a:pt x="26534" y="15274"/>
                    <a:pt x="25807" y="14779"/>
                    <a:pt x="25088" y="14779"/>
                  </a:cubicBezTo>
                  <a:cubicBezTo>
                    <a:pt x="24876" y="14779"/>
                    <a:pt x="24665" y="14822"/>
                    <a:pt x="24464" y="14916"/>
                  </a:cubicBezTo>
                  <a:cubicBezTo>
                    <a:pt x="23742" y="15250"/>
                    <a:pt x="23422" y="16105"/>
                    <a:pt x="23021" y="16800"/>
                  </a:cubicBezTo>
                  <a:cubicBezTo>
                    <a:pt x="22473" y="17735"/>
                    <a:pt x="21685" y="18497"/>
                    <a:pt x="20723" y="18991"/>
                  </a:cubicBezTo>
                  <a:cubicBezTo>
                    <a:pt x="20323" y="19195"/>
                    <a:pt x="19870" y="19351"/>
                    <a:pt x="19434" y="19351"/>
                  </a:cubicBezTo>
                  <a:cubicBezTo>
                    <a:pt x="19185" y="19351"/>
                    <a:pt x="18942" y="19300"/>
                    <a:pt x="18719" y="19178"/>
                  </a:cubicBezTo>
                  <a:cubicBezTo>
                    <a:pt x="17877" y="18711"/>
                    <a:pt x="17770" y="17535"/>
                    <a:pt x="17783" y="16573"/>
                  </a:cubicBezTo>
                  <a:cubicBezTo>
                    <a:pt x="17797" y="14756"/>
                    <a:pt x="17797" y="12939"/>
                    <a:pt x="17810" y="11122"/>
                  </a:cubicBezTo>
                  <a:cubicBezTo>
                    <a:pt x="17810" y="10146"/>
                    <a:pt x="17824" y="9158"/>
                    <a:pt x="17516" y="8236"/>
                  </a:cubicBezTo>
                  <a:cubicBezTo>
                    <a:pt x="17209" y="7301"/>
                    <a:pt x="16541" y="6445"/>
                    <a:pt x="15619" y="6192"/>
                  </a:cubicBezTo>
                  <a:cubicBezTo>
                    <a:pt x="15459" y="6145"/>
                    <a:pt x="15292" y="6123"/>
                    <a:pt x="15124" y="6123"/>
                  </a:cubicBezTo>
                  <a:cubicBezTo>
                    <a:pt x="14327" y="6123"/>
                    <a:pt x="13513" y="6626"/>
                    <a:pt x="13348" y="7421"/>
                  </a:cubicBezTo>
                  <a:cubicBezTo>
                    <a:pt x="13267" y="7808"/>
                    <a:pt x="13348" y="8222"/>
                    <a:pt x="13321" y="8637"/>
                  </a:cubicBezTo>
                  <a:cubicBezTo>
                    <a:pt x="13294" y="9037"/>
                    <a:pt x="13107" y="9478"/>
                    <a:pt x="12720" y="9599"/>
                  </a:cubicBezTo>
                  <a:cubicBezTo>
                    <a:pt x="12664" y="9615"/>
                    <a:pt x="12608" y="9622"/>
                    <a:pt x="12551" y="9622"/>
                  </a:cubicBezTo>
                  <a:cubicBezTo>
                    <a:pt x="12228" y="9622"/>
                    <a:pt x="11901" y="9383"/>
                    <a:pt x="11651" y="9144"/>
                  </a:cubicBezTo>
                  <a:cubicBezTo>
                    <a:pt x="10649" y="8169"/>
                    <a:pt x="9967" y="6900"/>
                    <a:pt x="9326" y="5644"/>
                  </a:cubicBezTo>
                  <a:cubicBezTo>
                    <a:pt x="8698" y="4388"/>
                    <a:pt x="8070" y="3092"/>
                    <a:pt x="7162" y="2010"/>
                  </a:cubicBezTo>
                  <a:cubicBezTo>
                    <a:pt x="6240" y="941"/>
                    <a:pt x="4984" y="99"/>
                    <a:pt x="3594" y="6"/>
                  </a:cubicBezTo>
                  <a:cubicBezTo>
                    <a:pt x="3534" y="2"/>
                    <a:pt x="3474" y="0"/>
                    <a:pt x="34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1194100" y="4505200"/>
              <a:ext cx="490700" cy="956650"/>
            </a:xfrm>
            <a:custGeom>
              <a:avLst/>
              <a:gdLst/>
              <a:ahLst/>
              <a:cxnLst/>
              <a:rect l="l" t="t" r="r" b="b"/>
              <a:pathLst>
                <a:path w="19628" h="38266" extrusionOk="0">
                  <a:moveTo>
                    <a:pt x="1" y="1"/>
                  </a:moveTo>
                  <a:lnTo>
                    <a:pt x="1" y="1"/>
                  </a:lnTo>
                  <a:cubicBezTo>
                    <a:pt x="28" y="41"/>
                    <a:pt x="68" y="67"/>
                    <a:pt x="94" y="94"/>
                  </a:cubicBezTo>
                  <a:lnTo>
                    <a:pt x="388" y="348"/>
                  </a:lnTo>
                  <a:cubicBezTo>
                    <a:pt x="642" y="575"/>
                    <a:pt x="1016" y="909"/>
                    <a:pt x="1484" y="1350"/>
                  </a:cubicBezTo>
                  <a:cubicBezTo>
                    <a:pt x="2820" y="2593"/>
                    <a:pt x="4076" y="3929"/>
                    <a:pt x="5212" y="5358"/>
                  </a:cubicBezTo>
                  <a:cubicBezTo>
                    <a:pt x="5933" y="6267"/>
                    <a:pt x="6681" y="7282"/>
                    <a:pt x="7470" y="8404"/>
                  </a:cubicBezTo>
                  <a:cubicBezTo>
                    <a:pt x="8271" y="9513"/>
                    <a:pt x="9100" y="10716"/>
                    <a:pt x="9928" y="12012"/>
                  </a:cubicBezTo>
                  <a:cubicBezTo>
                    <a:pt x="10810" y="13348"/>
                    <a:pt x="11611" y="14737"/>
                    <a:pt x="12333" y="16167"/>
                  </a:cubicBezTo>
                  <a:cubicBezTo>
                    <a:pt x="12707" y="16915"/>
                    <a:pt x="13041" y="17690"/>
                    <a:pt x="13388" y="18492"/>
                  </a:cubicBezTo>
                  <a:cubicBezTo>
                    <a:pt x="13722" y="19280"/>
                    <a:pt x="14070" y="20082"/>
                    <a:pt x="14417" y="20897"/>
                  </a:cubicBezTo>
                  <a:cubicBezTo>
                    <a:pt x="15793" y="24170"/>
                    <a:pt x="17022" y="27323"/>
                    <a:pt x="17891" y="30276"/>
                  </a:cubicBezTo>
                  <a:cubicBezTo>
                    <a:pt x="18679" y="32881"/>
                    <a:pt x="19214" y="35554"/>
                    <a:pt x="19508" y="38266"/>
                  </a:cubicBezTo>
                  <a:lnTo>
                    <a:pt x="19628" y="38252"/>
                  </a:lnTo>
                  <a:cubicBezTo>
                    <a:pt x="19361" y="35527"/>
                    <a:pt x="18826" y="32841"/>
                    <a:pt x="18038" y="30223"/>
                  </a:cubicBezTo>
                  <a:cubicBezTo>
                    <a:pt x="17169" y="27257"/>
                    <a:pt x="15954" y="24090"/>
                    <a:pt x="14577" y="20830"/>
                  </a:cubicBezTo>
                  <a:cubicBezTo>
                    <a:pt x="14230" y="20002"/>
                    <a:pt x="13883" y="19200"/>
                    <a:pt x="13535" y="18412"/>
                  </a:cubicBezTo>
                  <a:cubicBezTo>
                    <a:pt x="13201" y="17623"/>
                    <a:pt x="12867" y="16835"/>
                    <a:pt x="12480" y="16087"/>
                  </a:cubicBezTo>
                  <a:cubicBezTo>
                    <a:pt x="11758" y="14644"/>
                    <a:pt x="10943" y="13254"/>
                    <a:pt x="10062" y="11905"/>
                  </a:cubicBezTo>
                  <a:cubicBezTo>
                    <a:pt x="9220" y="10622"/>
                    <a:pt x="8391" y="9420"/>
                    <a:pt x="7590" y="8311"/>
                  </a:cubicBezTo>
                  <a:cubicBezTo>
                    <a:pt x="6802" y="7202"/>
                    <a:pt x="6040" y="6187"/>
                    <a:pt x="5305" y="5278"/>
                  </a:cubicBezTo>
                  <a:cubicBezTo>
                    <a:pt x="4156" y="3862"/>
                    <a:pt x="2900" y="2526"/>
                    <a:pt x="1537" y="1297"/>
                  </a:cubicBezTo>
                  <a:cubicBezTo>
                    <a:pt x="1056" y="869"/>
                    <a:pt x="669" y="535"/>
                    <a:pt x="402" y="321"/>
                  </a:cubicBezTo>
                  <a:lnTo>
                    <a:pt x="108" y="81"/>
                  </a:lnTo>
                  <a:cubicBezTo>
                    <a:pt x="68" y="54"/>
                    <a:pt x="41" y="2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1504750" y="4639475"/>
              <a:ext cx="35750" cy="267900"/>
            </a:xfrm>
            <a:custGeom>
              <a:avLst/>
              <a:gdLst/>
              <a:ahLst/>
              <a:cxnLst/>
              <a:rect l="l" t="t" r="r" b="b"/>
              <a:pathLst>
                <a:path w="1430" h="10716" extrusionOk="0">
                  <a:moveTo>
                    <a:pt x="1430" y="1"/>
                  </a:moveTo>
                  <a:lnTo>
                    <a:pt x="1430" y="1"/>
                  </a:lnTo>
                  <a:cubicBezTo>
                    <a:pt x="1377" y="134"/>
                    <a:pt x="1336" y="268"/>
                    <a:pt x="1310" y="401"/>
                  </a:cubicBezTo>
                  <a:cubicBezTo>
                    <a:pt x="1243" y="669"/>
                    <a:pt x="1149" y="1056"/>
                    <a:pt x="1069" y="1537"/>
                  </a:cubicBezTo>
                  <a:cubicBezTo>
                    <a:pt x="882" y="2499"/>
                    <a:pt x="695" y="3849"/>
                    <a:pt x="548" y="5332"/>
                  </a:cubicBezTo>
                  <a:cubicBezTo>
                    <a:pt x="388" y="6815"/>
                    <a:pt x="254" y="8124"/>
                    <a:pt x="161" y="9139"/>
                  </a:cubicBezTo>
                  <a:cubicBezTo>
                    <a:pt x="107" y="9594"/>
                    <a:pt x="67" y="9981"/>
                    <a:pt x="40" y="10288"/>
                  </a:cubicBezTo>
                  <a:cubicBezTo>
                    <a:pt x="14" y="10422"/>
                    <a:pt x="0" y="10569"/>
                    <a:pt x="14" y="10716"/>
                  </a:cubicBezTo>
                  <a:cubicBezTo>
                    <a:pt x="54" y="10582"/>
                    <a:pt x="81" y="10435"/>
                    <a:pt x="107" y="10302"/>
                  </a:cubicBezTo>
                  <a:cubicBezTo>
                    <a:pt x="161" y="10035"/>
                    <a:pt x="214" y="9634"/>
                    <a:pt x="281" y="9153"/>
                  </a:cubicBezTo>
                  <a:cubicBezTo>
                    <a:pt x="415" y="8177"/>
                    <a:pt x="562" y="6841"/>
                    <a:pt x="722" y="5358"/>
                  </a:cubicBezTo>
                  <a:cubicBezTo>
                    <a:pt x="869" y="3875"/>
                    <a:pt x="1043" y="2526"/>
                    <a:pt x="1189" y="1564"/>
                  </a:cubicBezTo>
                  <a:cubicBezTo>
                    <a:pt x="1270" y="1083"/>
                    <a:pt x="1323" y="695"/>
                    <a:pt x="1377" y="415"/>
                  </a:cubicBezTo>
                  <a:cubicBezTo>
                    <a:pt x="1403" y="281"/>
                    <a:pt x="1430" y="134"/>
                    <a:pt x="14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1191775" y="4848100"/>
              <a:ext cx="313000" cy="58950"/>
            </a:xfrm>
            <a:custGeom>
              <a:avLst/>
              <a:gdLst/>
              <a:ahLst/>
              <a:cxnLst/>
              <a:rect l="l" t="t" r="r" b="b"/>
              <a:pathLst>
                <a:path w="12520" h="2358" extrusionOk="0">
                  <a:moveTo>
                    <a:pt x="371" y="1"/>
                  </a:moveTo>
                  <a:cubicBezTo>
                    <a:pt x="248" y="1"/>
                    <a:pt x="128" y="13"/>
                    <a:pt x="0" y="33"/>
                  </a:cubicBezTo>
                  <a:cubicBezTo>
                    <a:pt x="161" y="60"/>
                    <a:pt x="334" y="86"/>
                    <a:pt x="508" y="86"/>
                  </a:cubicBezTo>
                  <a:cubicBezTo>
                    <a:pt x="829" y="113"/>
                    <a:pt x="1283" y="153"/>
                    <a:pt x="1858" y="220"/>
                  </a:cubicBezTo>
                  <a:cubicBezTo>
                    <a:pt x="3007" y="340"/>
                    <a:pt x="4583" y="567"/>
                    <a:pt x="6320" y="888"/>
                  </a:cubicBezTo>
                  <a:cubicBezTo>
                    <a:pt x="8044" y="1209"/>
                    <a:pt x="9593" y="1583"/>
                    <a:pt x="10716" y="1877"/>
                  </a:cubicBezTo>
                  <a:cubicBezTo>
                    <a:pt x="11277" y="2024"/>
                    <a:pt x="11718" y="2157"/>
                    <a:pt x="12038" y="2237"/>
                  </a:cubicBezTo>
                  <a:cubicBezTo>
                    <a:pt x="12185" y="2291"/>
                    <a:pt x="12359" y="2331"/>
                    <a:pt x="12519" y="2358"/>
                  </a:cubicBezTo>
                  <a:cubicBezTo>
                    <a:pt x="12372" y="2277"/>
                    <a:pt x="12212" y="2224"/>
                    <a:pt x="12052" y="2171"/>
                  </a:cubicBezTo>
                  <a:cubicBezTo>
                    <a:pt x="11744" y="2064"/>
                    <a:pt x="11304" y="1917"/>
                    <a:pt x="10742" y="1756"/>
                  </a:cubicBezTo>
                  <a:cubicBezTo>
                    <a:pt x="9633" y="1422"/>
                    <a:pt x="8070" y="1035"/>
                    <a:pt x="6347" y="714"/>
                  </a:cubicBezTo>
                  <a:cubicBezTo>
                    <a:pt x="4864" y="420"/>
                    <a:pt x="3381" y="220"/>
                    <a:pt x="1871" y="86"/>
                  </a:cubicBezTo>
                  <a:cubicBezTo>
                    <a:pt x="1296" y="33"/>
                    <a:pt x="829" y="19"/>
                    <a:pt x="508" y="6"/>
                  </a:cubicBezTo>
                  <a:cubicBezTo>
                    <a:pt x="462" y="2"/>
                    <a:pt x="416" y="1"/>
                    <a:pt x="3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1641025" y="4855600"/>
              <a:ext cx="157675" cy="399500"/>
            </a:xfrm>
            <a:custGeom>
              <a:avLst/>
              <a:gdLst/>
              <a:ahLst/>
              <a:cxnLst/>
              <a:rect l="l" t="t" r="r" b="b"/>
              <a:pathLst>
                <a:path w="6307" h="15980" extrusionOk="0">
                  <a:moveTo>
                    <a:pt x="6307" y="0"/>
                  </a:moveTo>
                  <a:cubicBezTo>
                    <a:pt x="6280" y="40"/>
                    <a:pt x="6240" y="94"/>
                    <a:pt x="6227" y="147"/>
                  </a:cubicBezTo>
                  <a:cubicBezTo>
                    <a:pt x="6160" y="267"/>
                    <a:pt x="6093" y="428"/>
                    <a:pt x="6013" y="601"/>
                  </a:cubicBezTo>
                  <a:cubicBezTo>
                    <a:pt x="5826" y="1002"/>
                    <a:pt x="5572" y="1577"/>
                    <a:pt x="5278" y="2285"/>
                  </a:cubicBezTo>
                  <a:cubicBezTo>
                    <a:pt x="4663" y="3728"/>
                    <a:pt x="3902" y="5732"/>
                    <a:pt x="3074" y="7963"/>
                  </a:cubicBezTo>
                  <a:cubicBezTo>
                    <a:pt x="2259" y="10208"/>
                    <a:pt x="1497" y="12212"/>
                    <a:pt x="922" y="13641"/>
                  </a:cubicBezTo>
                  <a:lnTo>
                    <a:pt x="241" y="15352"/>
                  </a:lnTo>
                  <a:lnTo>
                    <a:pt x="54" y="15819"/>
                  </a:lnTo>
                  <a:cubicBezTo>
                    <a:pt x="41" y="15873"/>
                    <a:pt x="14" y="15926"/>
                    <a:pt x="1" y="15979"/>
                  </a:cubicBezTo>
                  <a:cubicBezTo>
                    <a:pt x="41" y="15939"/>
                    <a:pt x="67" y="15886"/>
                    <a:pt x="94" y="15833"/>
                  </a:cubicBezTo>
                  <a:lnTo>
                    <a:pt x="308" y="15378"/>
                  </a:lnTo>
                  <a:cubicBezTo>
                    <a:pt x="495" y="14977"/>
                    <a:pt x="749" y="14403"/>
                    <a:pt x="1043" y="13681"/>
                  </a:cubicBezTo>
                  <a:cubicBezTo>
                    <a:pt x="1644" y="12252"/>
                    <a:pt x="2419" y="10248"/>
                    <a:pt x="3247" y="8016"/>
                  </a:cubicBezTo>
                  <a:cubicBezTo>
                    <a:pt x="4062" y="5785"/>
                    <a:pt x="4810" y="3781"/>
                    <a:pt x="5385" y="2338"/>
                  </a:cubicBezTo>
                  <a:lnTo>
                    <a:pt x="6080" y="628"/>
                  </a:lnTo>
                  <a:cubicBezTo>
                    <a:pt x="6147" y="441"/>
                    <a:pt x="6213" y="294"/>
                    <a:pt x="6253" y="160"/>
                  </a:cubicBezTo>
                  <a:cubicBezTo>
                    <a:pt x="6280" y="107"/>
                    <a:pt x="6307" y="53"/>
                    <a:pt x="63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1225175" y="5121125"/>
              <a:ext cx="415875" cy="133975"/>
            </a:xfrm>
            <a:custGeom>
              <a:avLst/>
              <a:gdLst/>
              <a:ahLst/>
              <a:cxnLst/>
              <a:rect l="l" t="t" r="r" b="b"/>
              <a:pathLst>
                <a:path w="16635" h="5359" extrusionOk="0">
                  <a:moveTo>
                    <a:pt x="0" y="1"/>
                  </a:moveTo>
                  <a:cubicBezTo>
                    <a:pt x="54" y="28"/>
                    <a:pt x="107" y="54"/>
                    <a:pt x="174" y="68"/>
                  </a:cubicBezTo>
                  <a:lnTo>
                    <a:pt x="655" y="228"/>
                  </a:lnTo>
                  <a:lnTo>
                    <a:pt x="2432" y="816"/>
                  </a:lnTo>
                  <a:cubicBezTo>
                    <a:pt x="3942" y="1297"/>
                    <a:pt x="6013" y="1992"/>
                    <a:pt x="8297" y="2766"/>
                  </a:cubicBezTo>
                  <a:cubicBezTo>
                    <a:pt x="10582" y="3541"/>
                    <a:pt x="12653" y="4223"/>
                    <a:pt x="14176" y="4677"/>
                  </a:cubicBezTo>
                  <a:cubicBezTo>
                    <a:pt x="14924" y="4904"/>
                    <a:pt x="15539" y="5091"/>
                    <a:pt x="15967" y="5198"/>
                  </a:cubicBezTo>
                  <a:lnTo>
                    <a:pt x="16474" y="5332"/>
                  </a:lnTo>
                  <a:cubicBezTo>
                    <a:pt x="16528" y="5345"/>
                    <a:pt x="16581" y="5358"/>
                    <a:pt x="16635" y="5358"/>
                  </a:cubicBezTo>
                  <a:cubicBezTo>
                    <a:pt x="16581" y="5332"/>
                    <a:pt x="16528" y="5305"/>
                    <a:pt x="16474" y="5292"/>
                  </a:cubicBezTo>
                  <a:lnTo>
                    <a:pt x="15993" y="5131"/>
                  </a:lnTo>
                  <a:lnTo>
                    <a:pt x="14203" y="4557"/>
                  </a:lnTo>
                  <a:cubicBezTo>
                    <a:pt x="12707" y="4062"/>
                    <a:pt x="10636" y="3368"/>
                    <a:pt x="8351" y="2593"/>
                  </a:cubicBezTo>
                  <a:cubicBezTo>
                    <a:pt x="6066" y="1818"/>
                    <a:pt x="3982" y="1136"/>
                    <a:pt x="2472" y="682"/>
                  </a:cubicBezTo>
                  <a:cubicBezTo>
                    <a:pt x="1711" y="455"/>
                    <a:pt x="1096" y="268"/>
                    <a:pt x="668" y="161"/>
                  </a:cubicBezTo>
                  <a:lnTo>
                    <a:pt x="174" y="28"/>
                  </a:lnTo>
                  <a:cubicBezTo>
                    <a:pt x="107" y="14"/>
                    <a:pt x="54"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1764275" y="4944000"/>
              <a:ext cx="114925" cy="225575"/>
            </a:xfrm>
            <a:custGeom>
              <a:avLst/>
              <a:gdLst/>
              <a:ahLst/>
              <a:cxnLst/>
              <a:rect l="l" t="t" r="r" b="b"/>
              <a:pathLst>
                <a:path w="4597" h="9023" extrusionOk="0">
                  <a:moveTo>
                    <a:pt x="1995" y="0"/>
                  </a:moveTo>
                  <a:cubicBezTo>
                    <a:pt x="1599" y="0"/>
                    <a:pt x="1218" y="171"/>
                    <a:pt x="949" y="472"/>
                  </a:cubicBezTo>
                  <a:cubicBezTo>
                    <a:pt x="629" y="846"/>
                    <a:pt x="415" y="1301"/>
                    <a:pt x="335" y="1795"/>
                  </a:cubicBezTo>
                  <a:cubicBezTo>
                    <a:pt x="1" y="3398"/>
                    <a:pt x="455" y="5055"/>
                    <a:pt x="909" y="6632"/>
                  </a:cubicBezTo>
                  <a:cubicBezTo>
                    <a:pt x="1110" y="7326"/>
                    <a:pt x="1323" y="8048"/>
                    <a:pt x="1844" y="8555"/>
                  </a:cubicBezTo>
                  <a:cubicBezTo>
                    <a:pt x="2119" y="8822"/>
                    <a:pt x="2572" y="9023"/>
                    <a:pt x="3021" y="9023"/>
                  </a:cubicBezTo>
                  <a:cubicBezTo>
                    <a:pt x="3404" y="9023"/>
                    <a:pt x="3785" y="8877"/>
                    <a:pt x="4049" y="8502"/>
                  </a:cubicBezTo>
                  <a:cubicBezTo>
                    <a:pt x="4503" y="7834"/>
                    <a:pt x="4597" y="7006"/>
                    <a:pt x="4597" y="6204"/>
                  </a:cubicBezTo>
                  <a:cubicBezTo>
                    <a:pt x="4583" y="4494"/>
                    <a:pt x="4196" y="2797"/>
                    <a:pt x="3461" y="1247"/>
                  </a:cubicBezTo>
                  <a:cubicBezTo>
                    <a:pt x="3194" y="726"/>
                    <a:pt x="2847" y="178"/>
                    <a:pt x="2285" y="31"/>
                  </a:cubicBezTo>
                  <a:cubicBezTo>
                    <a:pt x="2188" y="10"/>
                    <a:pt x="2091" y="0"/>
                    <a:pt x="19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1685450" y="5248550"/>
              <a:ext cx="156000" cy="94600"/>
            </a:xfrm>
            <a:custGeom>
              <a:avLst/>
              <a:gdLst/>
              <a:ahLst/>
              <a:cxnLst/>
              <a:rect l="l" t="t" r="r" b="b"/>
              <a:pathLst>
                <a:path w="6240" h="3784" extrusionOk="0">
                  <a:moveTo>
                    <a:pt x="2988" y="1"/>
                  </a:moveTo>
                  <a:cubicBezTo>
                    <a:pt x="2646" y="1"/>
                    <a:pt x="2302" y="32"/>
                    <a:pt x="1965" y="88"/>
                  </a:cubicBezTo>
                  <a:cubicBezTo>
                    <a:pt x="1417" y="181"/>
                    <a:pt x="829" y="342"/>
                    <a:pt x="441" y="769"/>
                  </a:cubicBezTo>
                  <a:cubicBezTo>
                    <a:pt x="67" y="1183"/>
                    <a:pt x="1" y="1918"/>
                    <a:pt x="428" y="2279"/>
                  </a:cubicBezTo>
                  <a:cubicBezTo>
                    <a:pt x="695" y="2493"/>
                    <a:pt x="1056" y="2533"/>
                    <a:pt x="1390" y="2533"/>
                  </a:cubicBezTo>
                  <a:cubicBezTo>
                    <a:pt x="1707" y="2528"/>
                    <a:pt x="2039" y="2502"/>
                    <a:pt x="2363" y="2502"/>
                  </a:cubicBezTo>
                  <a:cubicBezTo>
                    <a:pt x="2872" y="2502"/>
                    <a:pt x="3363" y="2565"/>
                    <a:pt x="3755" y="2867"/>
                  </a:cubicBezTo>
                  <a:cubicBezTo>
                    <a:pt x="4129" y="3134"/>
                    <a:pt x="4383" y="3602"/>
                    <a:pt x="4824" y="3749"/>
                  </a:cubicBezTo>
                  <a:cubicBezTo>
                    <a:pt x="4902" y="3772"/>
                    <a:pt x="4982" y="3783"/>
                    <a:pt x="5061" y="3783"/>
                  </a:cubicBezTo>
                  <a:cubicBezTo>
                    <a:pt x="5428" y="3783"/>
                    <a:pt x="5786" y="3546"/>
                    <a:pt x="5973" y="3228"/>
                  </a:cubicBezTo>
                  <a:cubicBezTo>
                    <a:pt x="6187" y="2827"/>
                    <a:pt x="6240" y="2346"/>
                    <a:pt x="6106" y="1905"/>
                  </a:cubicBezTo>
                  <a:cubicBezTo>
                    <a:pt x="6000" y="1290"/>
                    <a:pt x="5612" y="756"/>
                    <a:pt x="5051" y="462"/>
                  </a:cubicBezTo>
                  <a:cubicBezTo>
                    <a:pt x="4418" y="136"/>
                    <a:pt x="3706" y="1"/>
                    <a:pt x="298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1886200" y="5009875"/>
              <a:ext cx="188075" cy="186325"/>
            </a:xfrm>
            <a:custGeom>
              <a:avLst/>
              <a:gdLst/>
              <a:ahLst/>
              <a:cxnLst/>
              <a:rect l="l" t="t" r="r" b="b"/>
              <a:pathLst>
                <a:path w="7523" h="7453" extrusionOk="0">
                  <a:moveTo>
                    <a:pt x="6008" y="0"/>
                  </a:moveTo>
                  <a:cubicBezTo>
                    <a:pt x="5593" y="0"/>
                    <a:pt x="5190" y="69"/>
                    <a:pt x="4810" y="229"/>
                  </a:cubicBezTo>
                  <a:cubicBezTo>
                    <a:pt x="3741" y="603"/>
                    <a:pt x="2753" y="1191"/>
                    <a:pt x="1898" y="1939"/>
                  </a:cubicBezTo>
                  <a:cubicBezTo>
                    <a:pt x="1176" y="2580"/>
                    <a:pt x="561" y="3369"/>
                    <a:pt x="281" y="4290"/>
                  </a:cubicBezTo>
                  <a:cubicBezTo>
                    <a:pt x="0" y="5226"/>
                    <a:pt x="121" y="6295"/>
                    <a:pt x="735" y="7043"/>
                  </a:cubicBezTo>
                  <a:lnTo>
                    <a:pt x="655" y="6936"/>
                  </a:lnTo>
                  <a:lnTo>
                    <a:pt x="655" y="6936"/>
                  </a:lnTo>
                  <a:cubicBezTo>
                    <a:pt x="933" y="7293"/>
                    <a:pt x="1367" y="7453"/>
                    <a:pt x="1856" y="7453"/>
                  </a:cubicBezTo>
                  <a:cubicBezTo>
                    <a:pt x="2189" y="7453"/>
                    <a:pt x="2548" y="7379"/>
                    <a:pt x="2900" y="7243"/>
                  </a:cubicBezTo>
                  <a:cubicBezTo>
                    <a:pt x="3768" y="6909"/>
                    <a:pt x="4423" y="6188"/>
                    <a:pt x="4997" y="5453"/>
                  </a:cubicBezTo>
                  <a:cubicBezTo>
                    <a:pt x="5705" y="4531"/>
                    <a:pt x="6347" y="3556"/>
                    <a:pt x="6908" y="2540"/>
                  </a:cubicBezTo>
                  <a:cubicBezTo>
                    <a:pt x="7229" y="1966"/>
                    <a:pt x="7522" y="1258"/>
                    <a:pt x="7215" y="670"/>
                  </a:cubicBezTo>
                  <a:cubicBezTo>
                    <a:pt x="6975" y="282"/>
                    <a:pt x="6574" y="28"/>
                    <a:pt x="6120" y="2"/>
                  </a:cubicBezTo>
                  <a:cubicBezTo>
                    <a:pt x="6082" y="1"/>
                    <a:pt x="6045" y="0"/>
                    <a:pt x="600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1759275" y="5276875"/>
              <a:ext cx="107575" cy="188325"/>
            </a:xfrm>
            <a:custGeom>
              <a:avLst/>
              <a:gdLst/>
              <a:ahLst/>
              <a:cxnLst/>
              <a:rect l="l" t="t" r="r" b="b"/>
              <a:pathLst>
                <a:path w="4303" h="7533" extrusionOk="0">
                  <a:moveTo>
                    <a:pt x="194" y="0"/>
                  </a:moveTo>
                  <a:cubicBezTo>
                    <a:pt x="131" y="0"/>
                    <a:pt x="67" y="4"/>
                    <a:pt x="0" y="10"/>
                  </a:cubicBezTo>
                  <a:cubicBezTo>
                    <a:pt x="121" y="37"/>
                    <a:pt x="254" y="64"/>
                    <a:pt x="374" y="64"/>
                  </a:cubicBezTo>
                  <a:cubicBezTo>
                    <a:pt x="708" y="117"/>
                    <a:pt x="1029" y="211"/>
                    <a:pt x="1336" y="358"/>
                  </a:cubicBezTo>
                  <a:cubicBezTo>
                    <a:pt x="1777" y="585"/>
                    <a:pt x="2165" y="905"/>
                    <a:pt x="2459" y="1306"/>
                  </a:cubicBezTo>
                  <a:cubicBezTo>
                    <a:pt x="2833" y="1787"/>
                    <a:pt x="3140" y="2322"/>
                    <a:pt x="3367" y="2896"/>
                  </a:cubicBezTo>
                  <a:cubicBezTo>
                    <a:pt x="3594" y="3471"/>
                    <a:pt x="3768" y="4059"/>
                    <a:pt x="3902" y="4660"/>
                  </a:cubicBezTo>
                  <a:cubicBezTo>
                    <a:pt x="4008" y="5141"/>
                    <a:pt x="4075" y="5635"/>
                    <a:pt x="4129" y="6143"/>
                  </a:cubicBezTo>
                  <a:cubicBezTo>
                    <a:pt x="4169" y="6544"/>
                    <a:pt x="4209" y="6891"/>
                    <a:pt x="4236" y="7158"/>
                  </a:cubicBezTo>
                  <a:cubicBezTo>
                    <a:pt x="4236" y="7279"/>
                    <a:pt x="4249" y="7412"/>
                    <a:pt x="4289" y="7532"/>
                  </a:cubicBezTo>
                  <a:cubicBezTo>
                    <a:pt x="4302" y="7412"/>
                    <a:pt x="4302" y="7279"/>
                    <a:pt x="4302" y="7158"/>
                  </a:cubicBezTo>
                  <a:cubicBezTo>
                    <a:pt x="4289" y="6918"/>
                    <a:pt x="4276" y="6570"/>
                    <a:pt x="4249" y="6130"/>
                  </a:cubicBezTo>
                  <a:cubicBezTo>
                    <a:pt x="4209" y="5635"/>
                    <a:pt x="4142" y="5127"/>
                    <a:pt x="4049" y="4633"/>
                  </a:cubicBezTo>
                  <a:cubicBezTo>
                    <a:pt x="3928" y="4019"/>
                    <a:pt x="3741" y="3417"/>
                    <a:pt x="3514" y="2843"/>
                  </a:cubicBezTo>
                  <a:cubicBezTo>
                    <a:pt x="3287" y="2255"/>
                    <a:pt x="2966" y="1720"/>
                    <a:pt x="2579" y="1226"/>
                  </a:cubicBezTo>
                  <a:cubicBezTo>
                    <a:pt x="2258" y="812"/>
                    <a:pt x="1857" y="491"/>
                    <a:pt x="1390" y="277"/>
                  </a:cubicBezTo>
                  <a:cubicBezTo>
                    <a:pt x="1069" y="131"/>
                    <a:pt x="735" y="37"/>
                    <a:pt x="388" y="10"/>
                  </a:cubicBezTo>
                  <a:cubicBezTo>
                    <a:pt x="321" y="4"/>
                    <a:pt x="257" y="0"/>
                    <a:pt x="1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1817050" y="5026275"/>
              <a:ext cx="49800" cy="419225"/>
            </a:xfrm>
            <a:custGeom>
              <a:avLst/>
              <a:gdLst/>
              <a:ahLst/>
              <a:cxnLst/>
              <a:rect l="l" t="t" r="r" b="b"/>
              <a:pathLst>
                <a:path w="1992" h="16769" extrusionOk="0">
                  <a:moveTo>
                    <a:pt x="1" y="0"/>
                  </a:moveTo>
                  <a:cubicBezTo>
                    <a:pt x="1" y="54"/>
                    <a:pt x="14" y="121"/>
                    <a:pt x="27" y="174"/>
                  </a:cubicBezTo>
                  <a:lnTo>
                    <a:pt x="148" y="655"/>
                  </a:lnTo>
                  <a:cubicBezTo>
                    <a:pt x="201" y="855"/>
                    <a:pt x="255" y="1123"/>
                    <a:pt x="321" y="1417"/>
                  </a:cubicBezTo>
                  <a:cubicBezTo>
                    <a:pt x="388" y="1697"/>
                    <a:pt x="468" y="2031"/>
                    <a:pt x="535" y="2419"/>
                  </a:cubicBezTo>
                  <a:cubicBezTo>
                    <a:pt x="856" y="3915"/>
                    <a:pt x="1190" y="5999"/>
                    <a:pt x="1444" y="8324"/>
                  </a:cubicBezTo>
                  <a:cubicBezTo>
                    <a:pt x="1697" y="10649"/>
                    <a:pt x="1831" y="12760"/>
                    <a:pt x="1871" y="14296"/>
                  </a:cubicBezTo>
                  <a:cubicBezTo>
                    <a:pt x="1898" y="15058"/>
                    <a:pt x="1898" y="15673"/>
                    <a:pt x="1898" y="16100"/>
                  </a:cubicBezTo>
                  <a:lnTo>
                    <a:pt x="1898" y="16608"/>
                  </a:lnTo>
                  <a:cubicBezTo>
                    <a:pt x="1885" y="16661"/>
                    <a:pt x="1898" y="16715"/>
                    <a:pt x="1898" y="16768"/>
                  </a:cubicBezTo>
                  <a:cubicBezTo>
                    <a:pt x="1911" y="16715"/>
                    <a:pt x="1925" y="16675"/>
                    <a:pt x="1925" y="16621"/>
                  </a:cubicBezTo>
                  <a:cubicBezTo>
                    <a:pt x="1925" y="16488"/>
                    <a:pt x="1938" y="16314"/>
                    <a:pt x="1951" y="16113"/>
                  </a:cubicBezTo>
                  <a:cubicBezTo>
                    <a:pt x="1978" y="15686"/>
                    <a:pt x="1991" y="15071"/>
                    <a:pt x="1978" y="14296"/>
                  </a:cubicBezTo>
                  <a:cubicBezTo>
                    <a:pt x="1965" y="12760"/>
                    <a:pt x="1858" y="10649"/>
                    <a:pt x="1604" y="8324"/>
                  </a:cubicBezTo>
                  <a:cubicBezTo>
                    <a:pt x="1390" y="6333"/>
                    <a:pt x="1070" y="4356"/>
                    <a:pt x="642" y="2405"/>
                  </a:cubicBezTo>
                  <a:cubicBezTo>
                    <a:pt x="575" y="2031"/>
                    <a:pt x="482" y="1697"/>
                    <a:pt x="401" y="1403"/>
                  </a:cubicBezTo>
                  <a:cubicBezTo>
                    <a:pt x="335" y="1109"/>
                    <a:pt x="255" y="842"/>
                    <a:pt x="201" y="642"/>
                  </a:cubicBezTo>
                  <a:cubicBezTo>
                    <a:pt x="148" y="455"/>
                    <a:pt x="94" y="294"/>
                    <a:pt x="67" y="174"/>
                  </a:cubicBezTo>
                  <a:cubicBezTo>
                    <a:pt x="54" y="107"/>
                    <a:pt x="27" y="54"/>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1864150" y="5057325"/>
              <a:ext cx="137650" cy="285950"/>
            </a:xfrm>
            <a:custGeom>
              <a:avLst/>
              <a:gdLst/>
              <a:ahLst/>
              <a:cxnLst/>
              <a:rect l="l" t="t" r="r" b="b"/>
              <a:pathLst>
                <a:path w="5506" h="11438" extrusionOk="0">
                  <a:moveTo>
                    <a:pt x="5492" y="1"/>
                  </a:moveTo>
                  <a:lnTo>
                    <a:pt x="5492" y="1"/>
                  </a:lnTo>
                  <a:cubicBezTo>
                    <a:pt x="5331" y="81"/>
                    <a:pt x="5185" y="175"/>
                    <a:pt x="5051" y="281"/>
                  </a:cubicBezTo>
                  <a:lnTo>
                    <a:pt x="4824" y="442"/>
                  </a:lnTo>
                  <a:cubicBezTo>
                    <a:pt x="4744" y="495"/>
                    <a:pt x="4663" y="575"/>
                    <a:pt x="4570" y="656"/>
                  </a:cubicBezTo>
                  <a:cubicBezTo>
                    <a:pt x="4369" y="816"/>
                    <a:pt x="4169" y="1003"/>
                    <a:pt x="3982" y="1203"/>
                  </a:cubicBezTo>
                  <a:cubicBezTo>
                    <a:pt x="2927" y="2326"/>
                    <a:pt x="2071" y="3648"/>
                    <a:pt x="1484" y="5091"/>
                  </a:cubicBezTo>
                  <a:cubicBezTo>
                    <a:pt x="869" y="6508"/>
                    <a:pt x="428" y="8004"/>
                    <a:pt x="174" y="9527"/>
                  </a:cubicBezTo>
                  <a:cubicBezTo>
                    <a:pt x="67" y="10115"/>
                    <a:pt x="27" y="10596"/>
                    <a:pt x="14" y="10930"/>
                  </a:cubicBezTo>
                  <a:cubicBezTo>
                    <a:pt x="1" y="11104"/>
                    <a:pt x="1" y="11277"/>
                    <a:pt x="14" y="11438"/>
                  </a:cubicBezTo>
                  <a:cubicBezTo>
                    <a:pt x="41" y="11277"/>
                    <a:pt x="67" y="11104"/>
                    <a:pt x="81" y="10930"/>
                  </a:cubicBezTo>
                  <a:cubicBezTo>
                    <a:pt x="121" y="10609"/>
                    <a:pt x="174" y="10128"/>
                    <a:pt x="294" y="9554"/>
                  </a:cubicBezTo>
                  <a:cubicBezTo>
                    <a:pt x="401" y="8966"/>
                    <a:pt x="548" y="8285"/>
                    <a:pt x="775" y="7536"/>
                  </a:cubicBezTo>
                  <a:cubicBezTo>
                    <a:pt x="1003" y="6721"/>
                    <a:pt x="1297" y="5920"/>
                    <a:pt x="1631" y="5145"/>
                  </a:cubicBezTo>
                  <a:cubicBezTo>
                    <a:pt x="2218" y="3729"/>
                    <a:pt x="3033" y="2419"/>
                    <a:pt x="4062" y="1270"/>
                  </a:cubicBezTo>
                  <a:cubicBezTo>
                    <a:pt x="4877" y="415"/>
                    <a:pt x="5505" y="41"/>
                    <a:pt x="54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4" name="Picture 253"/>
          <p:cNvPicPr>
            <a:picLocks noChangeAspect="1"/>
          </p:cNvPicPr>
          <p:nvPr/>
        </p:nvPicPr>
        <p:blipFill>
          <a:blip r:embed="rId3"/>
          <a:stretch>
            <a:fillRect/>
          </a:stretch>
        </p:blipFill>
        <p:spPr>
          <a:xfrm>
            <a:off x="2080287" y="1065195"/>
            <a:ext cx="6671089" cy="3724226"/>
          </a:xfrm>
          <a:prstGeom prst="rect">
            <a:avLst/>
          </a:prstGeom>
        </p:spPr>
      </p:pic>
    </p:spTree>
    <p:extLst>
      <p:ext uri="{BB962C8B-B14F-4D97-AF65-F5344CB8AC3E}">
        <p14:creationId xmlns:p14="http://schemas.microsoft.com/office/powerpoint/2010/main" val="79528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grpSp>
        <p:nvGrpSpPr>
          <p:cNvPr id="2767" name="Google Shape;2767;p43"/>
          <p:cNvGrpSpPr/>
          <p:nvPr/>
        </p:nvGrpSpPr>
        <p:grpSpPr>
          <a:xfrm>
            <a:off x="637419" y="3442487"/>
            <a:ext cx="601898" cy="1032943"/>
            <a:chOff x="545575" y="3482250"/>
            <a:chExt cx="732325" cy="1256775"/>
          </a:xfrm>
        </p:grpSpPr>
        <p:sp>
          <p:nvSpPr>
            <p:cNvPr id="2768" name="Google Shape;2768;p43"/>
            <p:cNvSpPr/>
            <p:nvPr/>
          </p:nvSpPr>
          <p:spPr>
            <a:xfrm>
              <a:off x="545575" y="3482250"/>
              <a:ext cx="732325" cy="956000"/>
            </a:xfrm>
            <a:custGeom>
              <a:avLst/>
              <a:gdLst/>
              <a:ahLst/>
              <a:cxnLst/>
              <a:rect l="l" t="t" r="r" b="b"/>
              <a:pathLst>
                <a:path w="29293" h="38240" extrusionOk="0">
                  <a:moveTo>
                    <a:pt x="3707" y="0"/>
                  </a:moveTo>
                  <a:cubicBezTo>
                    <a:pt x="2287" y="0"/>
                    <a:pt x="812" y="847"/>
                    <a:pt x="433" y="2228"/>
                  </a:cubicBezTo>
                  <a:cubicBezTo>
                    <a:pt x="1" y="3669"/>
                    <a:pt x="836" y="5195"/>
                    <a:pt x="1758" y="6405"/>
                  </a:cubicBezTo>
                  <a:cubicBezTo>
                    <a:pt x="3111" y="8191"/>
                    <a:pt x="4724" y="9803"/>
                    <a:pt x="6539" y="11128"/>
                  </a:cubicBezTo>
                  <a:cubicBezTo>
                    <a:pt x="6913" y="11330"/>
                    <a:pt x="7173" y="11647"/>
                    <a:pt x="7345" y="12021"/>
                  </a:cubicBezTo>
                  <a:cubicBezTo>
                    <a:pt x="7547" y="12712"/>
                    <a:pt x="6884" y="13404"/>
                    <a:pt x="6164" y="13605"/>
                  </a:cubicBezTo>
                  <a:cubicBezTo>
                    <a:pt x="5387" y="13836"/>
                    <a:pt x="4523" y="13749"/>
                    <a:pt x="3716" y="13836"/>
                  </a:cubicBezTo>
                  <a:cubicBezTo>
                    <a:pt x="2881" y="13893"/>
                    <a:pt x="1988" y="14239"/>
                    <a:pt x="1642" y="14988"/>
                  </a:cubicBezTo>
                  <a:cubicBezTo>
                    <a:pt x="1182" y="16054"/>
                    <a:pt x="2074" y="17177"/>
                    <a:pt x="2939" y="17926"/>
                  </a:cubicBezTo>
                  <a:cubicBezTo>
                    <a:pt x="4667" y="19452"/>
                    <a:pt x="6683" y="20633"/>
                    <a:pt x="8814" y="21468"/>
                  </a:cubicBezTo>
                  <a:cubicBezTo>
                    <a:pt x="9592" y="21785"/>
                    <a:pt x="10398" y="22045"/>
                    <a:pt x="11003" y="22592"/>
                  </a:cubicBezTo>
                  <a:cubicBezTo>
                    <a:pt x="11637" y="23139"/>
                    <a:pt x="11983" y="24089"/>
                    <a:pt x="11579" y="24810"/>
                  </a:cubicBezTo>
                  <a:cubicBezTo>
                    <a:pt x="11261" y="25379"/>
                    <a:pt x="10582" y="25642"/>
                    <a:pt x="9913" y="25642"/>
                  </a:cubicBezTo>
                  <a:cubicBezTo>
                    <a:pt x="9736" y="25642"/>
                    <a:pt x="9559" y="25623"/>
                    <a:pt x="9390" y="25587"/>
                  </a:cubicBezTo>
                  <a:cubicBezTo>
                    <a:pt x="8584" y="25414"/>
                    <a:pt x="7864" y="24954"/>
                    <a:pt x="7115" y="24666"/>
                  </a:cubicBezTo>
                  <a:cubicBezTo>
                    <a:pt x="6551" y="24440"/>
                    <a:pt x="5920" y="24311"/>
                    <a:pt x="5305" y="24311"/>
                  </a:cubicBezTo>
                  <a:cubicBezTo>
                    <a:pt x="4349" y="24311"/>
                    <a:pt x="3430" y="24621"/>
                    <a:pt x="2852" y="25357"/>
                  </a:cubicBezTo>
                  <a:cubicBezTo>
                    <a:pt x="2247" y="26192"/>
                    <a:pt x="2074" y="27287"/>
                    <a:pt x="2420" y="28266"/>
                  </a:cubicBezTo>
                  <a:cubicBezTo>
                    <a:pt x="2737" y="29216"/>
                    <a:pt x="3255" y="30109"/>
                    <a:pt x="3947" y="30887"/>
                  </a:cubicBezTo>
                  <a:cubicBezTo>
                    <a:pt x="6193" y="33652"/>
                    <a:pt x="9131" y="35812"/>
                    <a:pt x="12472" y="37079"/>
                  </a:cubicBezTo>
                  <a:cubicBezTo>
                    <a:pt x="14424" y="37809"/>
                    <a:pt x="16306" y="38239"/>
                    <a:pt x="18212" y="38239"/>
                  </a:cubicBezTo>
                  <a:cubicBezTo>
                    <a:pt x="19541" y="38239"/>
                    <a:pt x="20881" y="38030"/>
                    <a:pt x="22265" y="37569"/>
                  </a:cubicBezTo>
                  <a:cubicBezTo>
                    <a:pt x="27824" y="33940"/>
                    <a:pt x="29206" y="26999"/>
                    <a:pt x="29149" y="20720"/>
                  </a:cubicBezTo>
                  <a:cubicBezTo>
                    <a:pt x="29149" y="19683"/>
                    <a:pt x="29293" y="18559"/>
                    <a:pt x="28803" y="17638"/>
                  </a:cubicBezTo>
                  <a:cubicBezTo>
                    <a:pt x="28419" y="16914"/>
                    <a:pt x="27626" y="16350"/>
                    <a:pt x="26830" y="16350"/>
                  </a:cubicBezTo>
                  <a:cubicBezTo>
                    <a:pt x="26611" y="16350"/>
                    <a:pt x="26393" y="16393"/>
                    <a:pt x="26182" y="16486"/>
                  </a:cubicBezTo>
                  <a:cubicBezTo>
                    <a:pt x="25405" y="16831"/>
                    <a:pt x="25030" y="17724"/>
                    <a:pt x="24569" y="18444"/>
                  </a:cubicBezTo>
                  <a:cubicBezTo>
                    <a:pt x="23964" y="19452"/>
                    <a:pt x="23072" y="20230"/>
                    <a:pt x="22035" y="20748"/>
                  </a:cubicBezTo>
                  <a:cubicBezTo>
                    <a:pt x="21609" y="20944"/>
                    <a:pt x="21128" y="21095"/>
                    <a:pt x="20667" y="21095"/>
                  </a:cubicBezTo>
                  <a:cubicBezTo>
                    <a:pt x="20380" y="21095"/>
                    <a:pt x="20100" y="21036"/>
                    <a:pt x="19846" y="20892"/>
                  </a:cubicBezTo>
                  <a:cubicBezTo>
                    <a:pt x="18953" y="20374"/>
                    <a:pt x="18866" y="19107"/>
                    <a:pt x="18895" y="18070"/>
                  </a:cubicBezTo>
                  <a:cubicBezTo>
                    <a:pt x="18953" y="16140"/>
                    <a:pt x="19010" y="14181"/>
                    <a:pt x="19068" y="12252"/>
                  </a:cubicBezTo>
                  <a:cubicBezTo>
                    <a:pt x="19154" y="11215"/>
                    <a:pt x="19068" y="10178"/>
                    <a:pt x="18838" y="9141"/>
                  </a:cubicBezTo>
                  <a:cubicBezTo>
                    <a:pt x="18521" y="8162"/>
                    <a:pt x="17829" y="7211"/>
                    <a:pt x="16821" y="6923"/>
                  </a:cubicBezTo>
                  <a:cubicBezTo>
                    <a:pt x="16633" y="6862"/>
                    <a:pt x="16435" y="6833"/>
                    <a:pt x="16235" y="6833"/>
                  </a:cubicBezTo>
                  <a:cubicBezTo>
                    <a:pt x="15394" y="6833"/>
                    <a:pt x="14531" y="7347"/>
                    <a:pt x="14344" y="8162"/>
                  </a:cubicBezTo>
                  <a:cubicBezTo>
                    <a:pt x="14287" y="8594"/>
                    <a:pt x="14258" y="9026"/>
                    <a:pt x="14287" y="9458"/>
                  </a:cubicBezTo>
                  <a:cubicBezTo>
                    <a:pt x="14287" y="9919"/>
                    <a:pt x="14028" y="10322"/>
                    <a:pt x="13624" y="10495"/>
                  </a:cubicBezTo>
                  <a:cubicBezTo>
                    <a:pt x="13562" y="10511"/>
                    <a:pt x="13501" y="10519"/>
                    <a:pt x="13440" y="10519"/>
                  </a:cubicBezTo>
                  <a:cubicBezTo>
                    <a:pt x="13078" y="10519"/>
                    <a:pt x="12744" y="10248"/>
                    <a:pt x="12472" y="9976"/>
                  </a:cubicBezTo>
                  <a:cubicBezTo>
                    <a:pt x="11406" y="8911"/>
                    <a:pt x="10715" y="7528"/>
                    <a:pt x="10053" y="6174"/>
                  </a:cubicBezTo>
                  <a:cubicBezTo>
                    <a:pt x="9390" y="4792"/>
                    <a:pt x="8757" y="3409"/>
                    <a:pt x="7806" y="2228"/>
                  </a:cubicBezTo>
                  <a:cubicBezTo>
                    <a:pt x="6827" y="1076"/>
                    <a:pt x="5502" y="126"/>
                    <a:pt x="3975" y="11"/>
                  </a:cubicBezTo>
                  <a:cubicBezTo>
                    <a:pt x="3886" y="4"/>
                    <a:pt x="3797" y="0"/>
                    <a:pt x="37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3"/>
            <p:cNvSpPr/>
            <p:nvPr/>
          </p:nvSpPr>
          <p:spPr>
            <a:xfrm>
              <a:off x="595275" y="3503375"/>
              <a:ext cx="511250" cy="1235650"/>
            </a:xfrm>
            <a:custGeom>
              <a:avLst/>
              <a:gdLst/>
              <a:ahLst/>
              <a:cxnLst/>
              <a:rect l="l" t="t" r="r" b="b"/>
              <a:pathLst>
                <a:path w="20450" h="49426" extrusionOk="0">
                  <a:moveTo>
                    <a:pt x="0" y="1"/>
                  </a:moveTo>
                  <a:cubicBezTo>
                    <a:pt x="29" y="30"/>
                    <a:pt x="58" y="58"/>
                    <a:pt x="115" y="87"/>
                  </a:cubicBezTo>
                  <a:lnTo>
                    <a:pt x="403" y="375"/>
                  </a:lnTo>
                  <a:cubicBezTo>
                    <a:pt x="691" y="635"/>
                    <a:pt x="1095" y="980"/>
                    <a:pt x="1584" y="1470"/>
                  </a:cubicBezTo>
                  <a:cubicBezTo>
                    <a:pt x="2996" y="2824"/>
                    <a:pt x="4320" y="4292"/>
                    <a:pt x="5530" y="5848"/>
                  </a:cubicBezTo>
                  <a:cubicBezTo>
                    <a:pt x="6279" y="6856"/>
                    <a:pt x="7057" y="7950"/>
                    <a:pt x="7892" y="9160"/>
                  </a:cubicBezTo>
                  <a:cubicBezTo>
                    <a:pt x="8727" y="10370"/>
                    <a:pt x="9591" y="11695"/>
                    <a:pt x="10455" y="13077"/>
                  </a:cubicBezTo>
                  <a:cubicBezTo>
                    <a:pt x="11348" y="14517"/>
                    <a:pt x="12184" y="16044"/>
                    <a:pt x="12932" y="17570"/>
                  </a:cubicBezTo>
                  <a:cubicBezTo>
                    <a:pt x="13336" y="18377"/>
                    <a:pt x="13652" y="19241"/>
                    <a:pt x="14027" y="20105"/>
                  </a:cubicBezTo>
                  <a:lnTo>
                    <a:pt x="15093" y="22697"/>
                  </a:lnTo>
                  <a:cubicBezTo>
                    <a:pt x="16446" y="26010"/>
                    <a:pt x="17627" y="29379"/>
                    <a:pt x="18607" y="32807"/>
                  </a:cubicBezTo>
                  <a:cubicBezTo>
                    <a:pt x="19384" y="35630"/>
                    <a:pt x="19903" y="38481"/>
                    <a:pt x="20133" y="41390"/>
                  </a:cubicBezTo>
                  <a:cubicBezTo>
                    <a:pt x="20306" y="43349"/>
                    <a:pt x="20277" y="45336"/>
                    <a:pt x="20104" y="47266"/>
                  </a:cubicBezTo>
                  <a:cubicBezTo>
                    <a:pt x="20018" y="47986"/>
                    <a:pt x="19960" y="48504"/>
                    <a:pt x="19903" y="48879"/>
                  </a:cubicBezTo>
                  <a:cubicBezTo>
                    <a:pt x="19874" y="49052"/>
                    <a:pt x="19845" y="49167"/>
                    <a:pt x="19845" y="49282"/>
                  </a:cubicBezTo>
                  <a:cubicBezTo>
                    <a:pt x="19816" y="49397"/>
                    <a:pt x="19845" y="49426"/>
                    <a:pt x="19845" y="49426"/>
                  </a:cubicBezTo>
                  <a:cubicBezTo>
                    <a:pt x="19845" y="49368"/>
                    <a:pt x="19874" y="49340"/>
                    <a:pt x="19874" y="49282"/>
                  </a:cubicBezTo>
                  <a:lnTo>
                    <a:pt x="19960" y="48879"/>
                  </a:lnTo>
                  <a:cubicBezTo>
                    <a:pt x="20018" y="48504"/>
                    <a:pt x="20104" y="47986"/>
                    <a:pt x="20191" y="47295"/>
                  </a:cubicBezTo>
                  <a:cubicBezTo>
                    <a:pt x="20392" y="45336"/>
                    <a:pt x="20450" y="43349"/>
                    <a:pt x="20306" y="41390"/>
                  </a:cubicBezTo>
                  <a:cubicBezTo>
                    <a:pt x="20075" y="38481"/>
                    <a:pt x="19557" y="35572"/>
                    <a:pt x="18779" y="32778"/>
                  </a:cubicBezTo>
                  <a:cubicBezTo>
                    <a:pt x="17800" y="29322"/>
                    <a:pt x="16619" y="25923"/>
                    <a:pt x="15237" y="22611"/>
                  </a:cubicBezTo>
                  <a:cubicBezTo>
                    <a:pt x="14891" y="21747"/>
                    <a:pt x="14517" y="20883"/>
                    <a:pt x="14171" y="20019"/>
                  </a:cubicBezTo>
                  <a:cubicBezTo>
                    <a:pt x="13854" y="19155"/>
                    <a:pt x="13480" y="18319"/>
                    <a:pt x="13105" y="17484"/>
                  </a:cubicBezTo>
                  <a:cubicBezTo>
                    <a:pt x="12356" y="15929"/>
                    <a:pt x="11492" y="14431"/>
                    <a:pt x="10571" y="12962"/>
                  </a:cubicBezTo>
                  <a:cubicBezTo>
                    <a:pt x="9707" y="11579"/>
                    <a:pt x="8842" y="10283"/>
                    <a:pt x="8007" y="9074"/>
                  </a:cubicBezTo>
                  <a:cubicBezTo>
                    <a:pt x="7172" y="7864"/>
                    <a:pt x="6365" y="6741"/>
                    <a:pt x="5617" y="5761"/>
                  </a:cubicBezTo>
                  <a:cubicBezTo>
                    <a:pt x="4407" y="4206"/>
                    <a:pt x="3082" y="2766"/>
                    <a:pt x="1642" y="1412"/>
                  </a:cubicBezTo>
                  <a:cubicBezTo>
                    <a:pt x="1152" y="923"/>
                    <a:pt x="720" y="577"/>
                    <a:pt x="461" y="318"/>
                  </a:cubicBezTo>
                  <a:lnTo>
                    <a:pt x="115" y="5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3"/>
            <p:cNvSpPr/>
            <p:nvPr/>
          </p:nvSpPr>
          <p:spPr>
            <a:xfrm>
              <a:off x="921450" y="3655325"/>
              <a:ext cx="45400" cy="285150"/>
            </a:xfrm>
            <a:custGeom>
              <a:avLst/>
              <a:gdLst/>
              <a:ahLst/>
              <a:cxnLst/>
              <a:rect l="l" t="t" r="r" b="b"/>
              <a:pathLst>
                <a:path w="1816" h="11406" extrusionOk="0">
                  <a:moveTo>
                    <a:pt x="1815" y="0"/>
                  </a:moveTo>
                  <a:lnTo>
                    <a:pt x="1815" y="0"/>
                  </a:lnTo>
                  <a:cubicBezTo>
                    <a:pt x="1758" y="144"/>
                    <a:pt x="1700" y="288"/>
                    <a:pt x="1671" y="432"/>
                  </a:cubicBezTo>
                  <a:cubicBezTo>
                    <a:pt x="1585" y="720"/>
                    <a:pt x="1498" y="1123"/>
                    <a:pt x="1383" y="1642"/>
                  </a:cubicBezTo>
                  <a:cubicBezTo>
                    <a:pt x="1153" y="2650"/>
                    <a:pt x="922" y="4090"/>
                    <a:pt x="721" y="5674"/>
                  </a:cubicBezTo>
                  <a:cubicBezTo>
                    <a:pt x="519" y="7258"/>
                    <a:pt x="346" y="8641"/>
                    <a:pt x="202" y="9735"/>
                  </a:cubicBezTo>
                  <a:cubicBezTo>
                    <a:pt x="145" y="10225"/>
                    <a:pt x="87" y="10628"/>
                    <a:pt x="29" y="10974"/>
                  </a:cubicBezTo>
                  <a:cubicBezTo>
                    <a:pt x="1" y="11118"/>
                    <a:pt x="1" y="11262"/>
                    <a:pt x="1" y="11406"/>
                  </a:cubicBezTo>
                  <a:cubicBezTo>
                    <a:pt x="58" y="11262"/>
                    <a:pt x="87" y="11118"/>
                    <a:pt x="116" y="10974"/>
                  </a:cubicBezTo>
                  <a:cubicBezTo>
                    <a:pt x="173" y="10686"/>
                    <a:pt x="260" y="10283"/>
                    <a:pt x="346" y="9764"/>
                  </a:cubicBezTo>
                  <a:cubicBezTo>
                    <a:pt x="519" y="8727"/>
                    <a:pt x="692" y="7287"/>
                    <a:pt x="922" y="5703"/>
                  </a:cubicBezTo>
                  <a:cubicBezTo>
                    <a:pt x="1124" y="4119"/>
                    <a:pt x="1326" y="2708"/>
                    <a:pt x="1527" y="1671"/>
                  </a:cubicBezTo>
                  <a:cubicBezTo>
                    <a:pt x="1614" y="1152"/>
                    <a:pt x="1700" y="749"/>
                    <a:pt x="1758" y="461"/>
                  </a:cubicBezTo>
                  <a:cubicBezTo>
                    <a:pt x="1786" y="288"/>
                    <a:pt x="1815" y="144"/>
                    <a:pt x="18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3"/>
            <p:cNvSpPr/>
            <p:nvPr/>
          </p:nvSpPr>
          <p:spPr>
            <a:xfrm>
              <a:off x="583750" y="3869900"/>
              <a:ext cx="337725" cy="70575"/>
            </a:xfrm>
            <a:custGeom>
              <a:avLst/>
              <a:gdLst/>
              <a:ahLst/>
              <a:cxnLst/>
              <a:rect l="l" t="t" r="r" b="b"/>
              <a:pathLst>
                <a:path w="13509" h="2823" extrusionOk="0">
                  <a:moveTo>
                    <a:pt x="0" y="0"/>
                  </a:moveTo>
                  <a:cubicBezTo>
                    <a:pt x="173" y="58"/>
                    <a:pt x="375" y="87"/>
                    <a:pt x="547" y="87"/>
                  </a:cubicBezTo>
                  <a:cubicBezTo>
                    <a:pt x="893" y="116"/>
                    <a:pt x="1383" y="173"/>
                    <a:pt x="2016" y="260"/>
                  </a:cubicBezTo>
                  <a:cubicBezTo>
                    <a:pt x="3255" y="432"/>
                    <a:pt x="4954" y="720"/>
                    <a:pt x="6826" y="1095"/>
                  </a:cubicBezTo>
                  <a:cubicBezTo>
                    <a:pt x="8699" y="1498"/>
                    <a:pt x="10369" y="1930"/>
                    <a:pt x="11550" y="2276"/>
                  </a:cubicBezTo>
                  <a:cubicBezTo>
                    <a:pt x="12155" y="2449"/>
                    <a:pt x="12645" y="2593"/>
                    <a:pt x="12990" y="2679"/>
                  </a:cubicBezTo>
                  <a:cubicBezTo>
                    <a:pt x="13163" y="2737"/>
                    <a:pt x="13336" y="2794"/>
                    <a:pt x="13509" y="2823"/>
                  </a:cubicBezTo>
                  <a:cubicBezTo>
                    <a:pt x="13336" y="2737"/>
                    <a:pt x="13163" y="2679"/>
                    <a:pt x="12990" y="2621"/>
                  </a:cubicBezTo>
                  <a:cubicBezTo>
                    <a:pt x="12673" y="2506"/>
                    <a:pt x="12184" y="2333"/>
                    <a:pt x="11608" y="2132"/>
                  </a:cubicBezTo>
                  <a:cubicBezTo>
                    <a:pt x="10398" y="1757"/>
                    <a:pt x="8727" y="1296"/>
                    <a:pt x="6855" y="922"/>
                  </a:cubicBezTo>
                  <a:cubicBezTo>
                    <a:pt x="5012" y="519"/>
                    <a:pt x="3284" y="260"/>
                    <a:pt x="2016" y="116"/>
                  </a:cubicBezTo>
                  <a:cubicBezTo>
                    <a:pt x="1383" y="58"/>
                    <a:pt x="893" y="29"/>
                    <a:pt x="54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3"/>
            <p:cNvSpPr/>
            <p:nvPr/>
          </p:nvSpPr>
          <p:spPr>
            <a:xfrm>
              <a:off x="1059700" y="3892950"/>
              <a:ext cx="181475" cy="423400"/>
            </a:xfrm>
            <a:custGeom>
              <a:avLst/>
              <a:gdLst/>
              <a:ahLst/>
              <a:cxnLst/>
              <a:rect l="l" t="t" r="r" b="b"/>
              <a:pathLst>
                <a:path w="7259" h="16936" extrusionOk="0">
                  <a:moveTo>
                    <a:pt x="7259" y="0"/>
                  </a:moveTo>
                  <a:lnTo>
                    <a:pt x="7259" y="0"/>
                  </a:lnTo>
                  <a:cubicBezTo>
                    <a:pt x="7201" y="29"/>
                    <a:pt x="7173" y="86"/>
                    <a:pt x="7144" y="144"/>
                  </a:cubicBezTo>
                  <a:lnTo>
                    <a:pt x="6913" y="634"/>
                  </a:lnTo>
                  <a:cubicBezTo>
                    <a:pt x="6712" y="1037"/>
                    <a:pt x="6424" y="1642"/>
                    <a:pt x="6078" y="2419"/>
                  </a:cubicBezTo>
                  <a:cubicBezTo>
                    <a:pt x="5387" y="3946"/>
                    <a:pt x="4494" y="6077"/>
                    <a:pt x="3543" y="8439"/>
                  </a:cubicBezTo>
                  <a:cubicBezTo>
                    <a:pt x="2593" y="10801"/>
                    <a:pt x="1729" y="12904"/>
                    <a:pt x="1066" y="14459"/>
                  </a:cubicBezTo>
                  <a:cubicBezTo>
                    <a:pt x="750" y="15179"/>
                    <a:pt x="490" y="15813"/>
                    <a:pt x="289" y="16245"/>
                  </a:cubicBezTo>
                  <a:cubicBezTo>
                    <a:pt x="202" y="16446"/>
                    <a:pt x="116" y="16619"/>
                    <a:pt x="58" y="16734"/>
                  </a:cubicBezTo>
                  <a:cubicBezTo>
                    <a:pt x="30" y="16792"/>
                    <a:pt x="30" y="16849"/>
                    <a:pt x="1" y="16936"/>
                  </a:cubicBezTo>
                  <a:cubicBezTo>
                    <a:pt x="58" y="16878"/>
                    <a:pt x="87" y="16821"/>
                    <a:pt x="116" y="16763"/>
                  </a:cubicBezTo>
                  <a:lnTo>
                    <a:pt x="346" y="16273"/>
                  </a:lnTo>
                  <a:cubicBezTo>
                    <a:pt x="548" y="15870"/>
                    <a:pt x="836" y="15265"/>
                    <a:pt x="1182" y="14488"/>
                  </a:cubicBezTo>
                  <a:cubicBezTo>
                    <a:pt x="1873" y="12961"/>
                    <a:pt x="2766" y="10830"/>
                    <a:pt x="3716" y="8468"/>
                  </a:cubicBezTo>
                  <a:cubicBezTo>
                    <a:pt x="4667" y="6135"/>
                    <a:pt x="5502" y="3975"/>
                    <a:pt x="6193" y="2448"/>
                  </a:cubicBezTo>
                  <a:lnTo>
                    <a:pt x="6971" y="662"/>
                  </a:lnTo>
                  <a:lnTo>
                    <a:pt x="7201" y="173"/>
                  </a:lnTo>
                  <a:cubicBezTo>
                    <a:pt x="7230" y="115"/>
                    <a:pt x="7230" y="58"/>
                    <a:pt x="72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3"/>
            <p:cNvSpPr/>
            <p:nvPr/>
          </p:nvSpPr>
          <p:spPr>
            <a:xfrm>
              <a:off x="613275" y="4162250"/>
              <a:ext cx="446450" cy="154100"/>
            </a:xfrm>
            <a:custGeom>
              <a:avLst/>
              <a:gdLst/>
              <a:ahLst/>
              <a:cxnLst/>
              <a:rect l="l" t="t" r="r" b="b"/>
              <a:pathLst>
                <a:path w="17858" h="6164" extrusionOk="0">
                  <a:moveTo>
                    <a:pt x="0" y="0"/>
                  </a:moveTo>
                  <a:cubicBezTo>
                    <a:pt x="29" y="29"/>
                    <a:pt x="115" y="58"/>
                    <a:pt x="173" y="58"/>
                  </a:cubicBezTo>
                  <a:lnTo>
                    <a:pt x="691" y="259"/>
                  </a:lnTo>
                  <a:lnTo>
                    <a:pt x="2592" y="922"/>
                  </a:lnTo>
                  <a:cubicBezTo>
                    <a:pt x="4205" y="1469"/>
                    <a:pt x="6452" y="2276"/>
                    <a:pt x="8900" y="3168"/>
                  </a:cubicBezTo>
                  <a:cubicBezTo>
                    <a:pt x="11348" y="4033"/>
                    <a:pt x="13566" y="4839"/>
                    <a:pt x="15208" y="5357"/>
                  </a:cubicBezTo>
                  <a:cubicBezTo>
                    <a:pt x="16014" y="5617"/>
                    <a:pt x="16677" y="5818"/>
                    <a:pt x="17138" y="5962"/>
                  </a:cubicBezTo>
                  <a:lnTo>
                    <a:pt x="17685" y="6106"/>
                  </a:lnTo>
                  <a:cubicBezTo>
                    <a:pt x="17742" y="6135"/>
                    <a:pt x="17800" y="6135"/>
                    <a:pt x="17858" y="6164"/>
                  </a:cubicBezTo>
                  <a:cubicBezTo>
                    <a:pt x="17800" y="6106"/>
                    <a:pt x="17742" y="6077"/>
                    <a:pt x="17685" y="6077"/>
                  </a:cubicBezTo>
                  <a:lnTo>
                    <a:pt x="17166" y="5876"/>
                  </a:lnTo>
                  <a:lnTo>
                    <a:pt x="15265" y="5213"/>
                  </a:lnTo>
                  <a:cubicBezTo>
                    <a:pt x="13653" y="4666"/>
                    <a:pt x="11406" y="3860"/>
                    <a:pt x="8958" y="2967"/>
                  </a:cubicBezTo>
                  <a:cubicBezTo>
                    <a:pt x="6509" y="2074"/>
                    <a:pt x="4263" y="1325"/>
                    <a:pt x="2650" y="807"/>
                  </a:cubicBezTo>
                  <a:cubicBezTo>
                    <a:pt x="1815" y="519"/>
                    <a:pt x="1152" y="317"/>
                    <a:pt x="691" y="202"/>
                  </a:cubicBezTo>
                  <a:lnTo>
                    <a:pt x="173" y="29"/>
                  </a:lnTo>
                  <a:cubicBezTo>
                    <a:pt x="115" y="0"/>
                    <a:pt x="58" y="0"/>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75" name="Google Shape;2775;p43"/>
          <p:cNvPicPr preferRelativeResize="0"/>
          <p:nvPr/>
        </p:nvPicPr>
        <p:blipFill>
          <a:blip r:embed="rId3">
            <a:alphaModFix/>
          </a:blip>
          <a:stretch>
            <a:fillRect/>
          </a:stretch>
        </p:blipFill>
        <p:spPr>
          <a:xfrm>
            <a:off x="2067416" y="1124901"/>
            <a:ext cx="1753884" cy="1370918"/>
          </a:xfrm>
          <a:prstGeom prst="rect">
            <a:avLst/>
          </a:prstGeom>
          <a:noFill/>
          <a:ln>
            <a:noFill/>
          </a:ln>
        </p:spPr>
      </p:pic>
      <p:sp>
        <p:nvSpPr>
          <p:cNvPr id="2776" name="Google Shape;2776;p43"/>
          <p:cNvSpPr txBox="1">
            <a:spLocks noGrp="1"/>
          </p:cNvSpPr>
          <p:nvPr>
            <p:ph type="title"/>
          </p:nvPr>
        </p:nvSpPr>
        <p:spPr>
          <a:xfrm>
            <a:off x="4632096" y="799851"/>
            <a:ext cx="4177800" cy="650100"/>
          </a:xfrm>
          <a:prstGeom prst="rect">
            <a:avLst/>
          </a:prstGeom>
        </p:spPr>
        <p:txBody>
          <a:bodyPr spcFirstLastPara="1" wrap="square" lIns="91425" tIns="91425" rIns="91425" bIns="91425" anchor="t" anchorCtr="0">
            <a:noAutofit/>
          </a:bodyPr>
          <a:lstStyle/>
          <a:p>
            <a:pPr lvl="0"/>
            <a:r>
              <a:rPr lang="en-US" sz="4800" dirty="0"/>
              <a:t>Code explanation here</a:t>
            </a:r>
            <a:endParaRPr sz="4800" dirty="0"/>
          </a:p>
        </p:txBody>
      </p:sp>
      <p:sp>
        <p:nvSpPr>
          <p:cNvPr id="2778" name="Google Shape;2778;p43"/>
          <p:cNvSpPr/>
          <p:nvPr/>
        </p:nvSpPr>
        <p:spPr>
          <a:xfrm>
            <a:off x="4762287" y="1684672"/>
            <a:ext cx="407210" cy="407765"/>
          </a:xfrm>
          <a:custGeom>
            <a:avLst/>
            <a:gdLst/>
            <a:ahLst/>
            <a:cxnLst/>
            <a:rect l="l" t="t" r="r" b="b"/>
            <a:pathLst>
              <a:path w="19818" h="19845" extrusionOk="0">
                <a:moveTo>
                  <a:pt x="14892" y="3255"/>
                </a:moveTo>
                <a:cubicBezTo>
                  <a:pt x="15468" y="3716"/>
                  <a:pt x="15986" y="4234"/>
                  <a:pt x="16447" y="4810"/>
                </a:cubicBezTo>
                <a:lnTo>
                  <a:pt x="18463" y="4436"/>
                </a:lnTo>
                <a:lnTo>
                  <a:pt x="19788" y="7546"/>
                </a:lnTo>
                <a:lnTo>
                  <a:pt x="18118" y="8727"/>
                </a:lnTo>
                <a:cubicBezTo>
                  <a:pt x="18233" y="9476"/>
                  <a:pt x="18233" y="10196"/>
                  <a:pt x="18147" y="10945"/>
                </a:cubicBezTo>
                <a:lnTo>
                  <a:pt x="19817" y="12097"/>
                </a:lnTo>
                <a:lnTo>
                  <a:pt x="18579" y="15208"/>
                </a:lnTo>
                <a:lnTo>
                  <a:pt x="16562" y="14891"/>
                </a:lnTo>
                <a:cubicBezTo>
                  <a:pt x="16130" y="15496"/>
                  <a:pt x="15612" y="16014"/>
                  <a:pt x="15007" y="16475"/>
                </a:cubicBezTo>
                <a:lnTo>
                  <a:pt x="15381" y="18462"/>
                </a:lnTo>
                <a:lnTo>
                  <a:pt x="12300" y="19816"/>
                </a:lnTo>
                <a:lnTo>
                  <a:pt x="11090" y="18146"/>
                </a:lnTo>
                <a:cubicBezTo>
                  <a:pt x="10370" y="18261"/>
                  <a:pt x="9621" y="18261"/>
                  <a:pt x="8901" y="18174"/>
                </a:cubicBezTo>
                <a:lnTo>
                  <a:pt x="7749" y="19845"/>
                </a:lnTo>
                <a:lnTo>
                  <a:pt x="4609" y="18578"/>
                </a:lnTo>
                <a:lnTo>
                  <a:pt x="4926" y="16561"/>
                </a:lnTo>
                <a:cubicBezTo>
                  <a:pt x="4350" y="16129"/>
                  <a:pt x="3803" y="15611"/>
                  <a:pt x="3371" y="15035"/>
                </a:cubicBezTo>
                <a:lnTo>
                  <a:pt x="1355" y="15381"/>
                </a:lnTo>
                <a:lnTo>
                  <a:pt x="30" y="12299"/>
                </a:lnTo>
                <a:lnTo>
                  <a:pt x="1700" y="11089"/>
                </a:lnTo>
                <a:cubicBezTo>
                  <a:pt x="1585" y="10369"/>
                  <a:pt x="1585" y="9620"/>
                  <a:pt x="1671" y="8900"/>
                </a:cubicBezTo>
                <a:lnTo>
                  <a:pt x="1" y="7748"/>
                </a:lnTo>
                <a:lnTo>
                  <a:pt x="1239" y="4608"/>
                </a:lnTo>
                <a:lnTo>
                  <a:pt x="3256" y="4954"/>
                </a:lnTo>
                <a:cubicBezTo>
                  <a:pt x="3688" y="4349"/>
                  <a:pt x="4206" y="3831"/>
                  <a:pt x="4782" y="3370"/>
                </a:cubicBezTo>
                <a:lnTo>
                  <a:pt x="4437" y="1383"/>
                </a:lnTo>
                <a:lnTo>
                  <a:pt x="7518" y="58"/>
                </a:lnTo>
                <a:lnTo>
                  <a:pt x="8728" y="1699"/>
                </a:lnTo>
                <a:cubicBezTo>
                  <a:pt x="9448" y="1584"/>
                  <a:pt x="10168" y="1584"/>
                  <a:pt x="10917" y="1671"/>
                </a:cubicBezTo>
                <a:lnTo>
                  <a:pt x="12069" y="0"/>
                </a:lnTo>
                <a:lnTo>
                  <a:pt x="15209" y="1267"/>
                </a:lnTo>
                <a:close/>
                <a:moveTo>
                  <a:pt x="11407" y="6625"/>
                </a:moveTo>
                <a:cubicBezTo>
                  <a:pt x="8411" y="5444"/>
                  <a:pt x="5502" y="8439"/>
                  <a:pt x="6741" y="11377"/>
                </a:cubicBezTo>
                <a:cubicBezTo>
                  <a:pt x="8008" y="14315"/>
                  <a:pt x="12184" y="14286"/>
                  <a:pt x="13394" y="11319"/>
                </a:cubicBezTo>
                <a:cubicBezTo>
                  <a:pt x="14143" y="9476"/>
                  <a:pt x="13250" y="7373"/>
                  <a:pt x="11407" y="6625"/>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9" name="Google Shape;2779;p43"/>
          <p:cNvPicPr preferRelativeResize="0"/>
          <p:nvPr/>
        </p:nvPicPr>
        <p:blipFill rotWithShape="1">
          <a:blip r:embed="rId4">
            <a:alphaModFix/>
          </a:blip>
          <a:srcRect/>
          <a:stretch/>
        </p:blipFill>
        <p:spPr>
          <a:xfrm>
            <a:off x="4160003" y="1811642"/>
            <a:ext cx="720744" cy="1514864"/>
          </a:xfrm>
          <a:prstGeom prst="rect">
            <a:avLst/>
          </a:prstGeom>
          <a:noFill/>
          <a:ln>
            <a:noFill/>
          </a:ln>
        </p:spPr>
      </p:pic>
      <p:pic>
        <p:nvPicPr>
          <p:cNvPr id="2780" name="Google Shape;2780;p43"/>
          <p:cNvPicPr preferRelativeResize="0"/>
          <p:nvPr/>
        </p:nvPicPr>
        <p:blipFill>
          <a:blip r:embed="rId5">
            <a:alphaModFix/>
          </a:blip>
          <a:stretch>
            <a:fillRect/>
          </a:stretch>
        </p:blipFill>
        <p:spPr>
          <a:xfrm>
            <a:off x="1173997" y="2740284"/>
            <a:ext cx="2732360" cy="1617473"/>
          </a:xfrm>
          <a:prstGeom prst="rect">
            <a:avLst/>
          </a:prstGeom>
          <a:noFill/>
          <a:ln>
            <a:noFill/>
          </a:ln>
        </p:spPr>
      </p:pic>
      <p:sp>
        <p:nvSpPr>
          <p:cNvPr id="2781" name="Google Shape;2781;p43"/>
          <p:cNvSpPr/>
          <p:nvPr/>
        </p:nvSpPr>
        <p:spPr>
          <a:xfrm>
            <a:off x="4122064" y="1765359"/>
            <a:ext cx="796606" cy="1617479"/>
          </a:xfrm>
          <a:custGeom>
            <a:avLst/>
            <a:gdLst/>
            <a:ahLst/>
            <a:cxnLst/>
            <a:rect l="l" t="t" r="r" b="b"/>
            <a:pathLst>
              <a:path w="38769" h="78719" extrusionOk="0">
                <a:moveTo>
                  <a:pt x="6139" y="2305"/>
                </a:moveTo>
                <a:cubicBezTo>
                  <a:pt x="6157" y="2305"/>
                  <a:pt x="6175" y="2305"/>
                  <a:pt x="6193" y="2305"/>
                </a:cubicBezTo>
                <a:lnTo>
                  <a:pt x="12558" y="2305"/>
                </a:lnTo>
                <a:cubicBezTo>
                  <a:pt x="13249" y="2334"/>
                  <a:pt x="13825" y="2939"/>
                  <a:pt x="13796" y="3630"/>
                </a:cubicBezTo>
                <a:lnTo>
                  <a:pt x="13796" y="4580"/>
                </a:lnTo>
                <a:cubicBezTo>
                  <a:pt x="13796" y="5301"/>
                  <a:pt x="14344" y="5877"/>
                  <a:pt x="15064" y="5905"/>
                </a:cubicBezTo>
                <a:lnTo>
                  <a:pt x="25173" y="5934"/>
                </a:lnTo>
                <a:cubicBezTo>
                  <a:pt x="25894" y="5934"/>
                  <a:pt x="26470" y="5358"/>
                  <a:pt x="26441" y="4638"/>
                </a:cubicBezTo>
                <a:lnTo>
                  <a:pt x="26441" y="3688"/>
                </a:lnTo>
                <a:cubicBezTo>
                  <a:pt x="26441" y="2996"/>
                  <a:pt x="27017" y="2392"/>
                  <a:pt x="27708" y="2392"/>
                </a:cubicBezTo>
                <a:lnTo>
                  <a:pt x="32921" y="2420"/>
                </a:lnTo>
                <a:cubicBezTo>
                  <a:pt x="35168" y="2420"/>
                  <a:pt x="36983" y="4264"/>
                  <a:pt x="36983" y="6510"/>
                </a:cubicBezTo>
                <a:lnTo>
                  <a:pt x="36694" y="71863"/>
                </a:lnTo>
                <a:cubicBezTo>
                  <a:pt x="36666" y="74121"/>
                  <a:pt x="34879" y="75925"/>
                  <a:pt x="32629" y="75925"/>
                </a:cubicBezTo>
                <a:cubicBezTo>
                  <a:pt x="32611" y="75925"/>
                  <a:pt x="32594" y="75925"/>
                  <a:pt x="32576" y="75924"/>
                </a:cubicBezTo>
                <a:lnTo>
                  <a:pt x="5847" y="75809"/>
                </a:lnTo>
                <a:cubicBezTo>
                  <a:pt x="3600" y="75809"/>
                  <a:pt x="1786" y="73966"/>
                  <a:pt x="1786" y="71719"/>
                </a:cubicBezTo>
                <a:lnTo>
                  <a:pt x="2074" y="6366"/>
                </a:lnTo>
                <a:cubicBezTo>
                  <a:pt x="2074" y="4109"/>
                  <a:pt x="3888" y="2305"/>
                  <a:pt x="6139" y="2305"/>
                </a:cubicBezTo>
                <a:close/>
                <a:moveTo>
                  <a:pt x="6111" y="1"/>
                </a:moveTo>
                <a:cubicBezTo>
                  <a:pt x="2909" y="1"/>
                  <a:pt x="317" y="2582"/>
                  <a:pt x="288" y="5790"/>
                </a:cubicBezTo>
                <a:lnTo>
                  <a:pt x="0" y="72756"/>
                </a:lnTo>
                <a:cubicBezTo>
                  <a:pt x="0" y="75953"/>
                  <a:pt x="2592" y="78574"/>
                  <a:pt x="5818" y="78574"/>
                </a:cubicBezTo>
                <a:lnTo>
                  <a:pt x="32605" y="78718"/>
                </a:lnTo>
                <a:cubicBezTo>
                  <a:pt x="35830" y="78718"/>
                  <a:pt x="38451" y="76126"/>
                  <a:pt x="38451" y="72929"/>
                </a:cubicBezTo>
                <a:lnTo>
                  <a:pt x="38739" y="5963"/>
                </a:lnTo>
                <a:cubicBezTo>
                  <a:pt x="38768" y="2737"/>
                  <a:pt x="36147" y="116"/>
                  <a:pt x="32950" y="116"/>
                </a:cubicBezTo>
                <a:lnTo>
                  <a:pt x="6164" y="1"/>
                </a:lnTo>
                <a:cubicBezTo>
                  <a:pt x="6146" y="1"/>
                  <a:pt x="6128" y="1"/>
                  <a:pt x="6111"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2" name="Google Shape;2782;p43"/>
          <p:cNvGrpSpPr/>
          <p:nvPr/>
        </p:nvGrpSpPr>
        <p:grpSpPr>
          <a:xfrm>
            <a:off x="325175" y="1097498"/>
            <a:ext cx="3659937" cy="2142381"/>
            <a:chOff x="325175" y="1097498"/>
            <a:chExt cx="3659937" cy="2142381"/>
          </a:xfrm>
        </p:grpSpPr>
        <p:sp>
          <p:nvSpPr>
            <p:cNvPr id="2783" name="Google Shape;2783;p43"/>
            <p:cNvSpPr/>
            <p:nvPr/>
          </p:nvSpPr>
          <p:spPr>
            <a:xfrm>
              <a:off x="541180" y="2503641"/>
              <a:ext cx="736237" cy="736237"/>
            </a:xfrm>
            <a:custGeom>
              <a:avLst/>
              <a:gdLst/>
              <a:ahLst/>
              <a:cxnLst/>
              <a:rect l="l" t="t" r="r" b="b"/>
              <a:pathLst>
                <a:path w="35831" h="35831" extrusionOk="0">
                  <a:moveTo>
                    <a:pt x="26902" y="5905"/>
                  </a:moveTo>
                  <a:cubicBezTo>
                    <a:pt x="27968" y="6711"/>
                    <a:pt x="28918" y="7633"/>
                    <a:pt x="29753" y="8670"/>
                  </a:cubicBezTo>
                  <a:lnTo>
                    <a:pt x="33354" y="8007"/>
                  </a:lnTo>
                  <a:lnTo>
                    <a:pt x="35744" y="13624"/>
                  </a:lnTo>
                  <a:lnTo>
                    <a:pt x="32778" y="15784"/>
                  </a:lnTo>
                  <a:cubicBezTo>
                    <a:pt x="32951" y="17080"/>
                    <a:pt x="32979" y="18434"/>
                    <a:pt x="32807" y="19730"/>
                  </a:cubicBezTo>
                  <a:lnTo>
                    <a:pt x="35831" y="21832"/>
                  </a:lnTo>
                  <a:lnTo>
                    <a:pt x="33584" y="27478"/>
                  </a:lnTo>
                  <a:lnTo>
                    <a:pt x="29926" y="26902"/>
                  </a:lnTo>
                  <a:cubicBezTo>
                    <a:pt x="29149" y="27967"/>
                    <a:pt x="28198" y="28918"/>
                    <a:pt x="27161" y="29724"/>
                  </a:cubicBezTo>
                  <a:lnTo>
                    <a:pt x="27824" y="33353"/>
                  </a:lnTo>
                  <a:lnTo>
                    <a:pt x="22207" y="35744"/>
                  </a:lnTo>
                  <a:lnTo>
                    <a:pt x="20047" y="32777"/>
                  </a:lnTo>
                  <a:cubicBezTo>
                    <a:pt x="18751" y="32950"/>
                    <a:pt x="17426" y="32979"/>
                    <a:pt x="16101" y="32806"/>
                  </a:cubicBezTo>
                  <a:lnTo>
                    <a:pt x="13998" y="35830"/>
                  </a:lnTo>
                  <a:lnTo>
                    <a:pt x="8353" y="33555"/>
                  </a:lnTo>
                  <a:lnTo>
                    <a:pt x="8929" y="29926"/>
                  </a:lnTo>
                  <a:cubicBezTo>
                    <a:pt x="7864" y="29148"/>
                    <a:pt x="6913" y="28198"/>
                    <a:pt x="6107" y="27161"/>
                  </a:cubicBezTo>
                  <a:lnTo>
                    <a:pt x="2477" y="27823"/>
                  </a:lnTo>
                  <a:lnTo>
                    <a:pt x="87" y="22236"/>
                  </a:lnTo>
                  <a:lnTo>
                    <a:pt x="3054" y="20075"/>
                  </a:lnTo>
                  <a:cubicBezTo>
                    <a:pt x="2881" y="18751"/>
                    <a:pt x="2852" y="17426"/>
                    <a:pt x="3025" y="16101"/>
                  </a:cubicBezTo>
                  <a:lnTo>
                    <a:pt x="0" y="13998"/>
                  </a:lnTo>
                  <a:lnTo>
                    <a:pt x="2276" y="8353"/>
                  </a:lnTo>
                  <a:lnTo>
                    <a:pt x="5905" y="8929"/>
                  </a:lnTo>
                  <a:cubicBezTo>
                    <a:pt x="6683" y="7863"/>
                    <a:pt x="7633" y="6913"/>
                    <a:pt x="8670" y="6106"/>
                  </a:cubicBezTo>
                  <a:lnTo>
                    <a:pt x="8008" y="2477"/>
                  </a:lnTo>
                  <a:lnTo>
                    <a:pt x="13624" y="87"/>
                  </a:lnTo>
                  <a:lnTo>
                    <a:pt x="15784" y="3082"/>
                  </a:lnTo>
                  <a:cubicBezTo>
                    <a:pt x="17080" y="2880"/>
                    <a:pt x="18405" y="2852"/>
                    <a:pt x="19730" y="3024"/>
                  </a:cubicBezTo>
                  <a:lnTo>
                    <a:pt x="21833" y="0"/>
                  </a:lnTo>
                  <a:lnTo>
                    <a:pt x="27478" y="2275"/>
                  </a:lnTo>
                  <a:close/>
                  <a:moveTo>
                    <a:pt x="20623" y="11953"/>
                  </a:moveTo>
                  <a:cubicBezTo>
                    <a:pt x="15208" y="9793"/>
                    <a:pt x="9880" y="15237"/>
                    <a:pt x="12155" y="20594"/>
                  </a:cubicBezTo>
                  <a:cubicBezTo>
                    <a:pt x="14459" y="25951"/>
                    <a:pt x="22063" y="25865"/>
                    <a:pt x="24223" y="20450"/>
                  </a:cubicBezTo>
                  <a:cubicBezTo>
                    <a:pt x="25577" y="17109"/>
                    <a:pt x="23964" y="13307"/>
                    <a:pt x="20623" y="11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3"/>
            <p:cNvSpPr/>
            <p:nvPr/>
          </p:nvSpPr>
          <p:spPr>
            <a:xfrm>
              <a:off x="325175" y="1982995"/>
              <a:ext cx="407765" cy="407190"/>
            </a:xfrm>
            <a:custGeom>
              <a:avLst/>
              <a:gdLst/>
              <a:ahLst/>
              <a:cxnLst/>
              <a:rect l="l" t="t" r="r" b="b"/>
              <a:pathLst>
                <a:path w="19845" h="19817" extrusionOk="0">
                  <a:moveTo>
                    <a:pt x="14891" y="3255"/>
                  </a:moveTo>
                  <a:cubicBezTo>
                    <a:pt x="15467" y="3716"/>
                    <a:pt x="16014" y="4234"/>
                    <a:pt x="16475" y="4810"/>
                  </a:cubicBezTo>
                  <a:lnTo>
                    <a:pt x="18462" y="4436"/>
                  </a:lnTo>
                  <a:lnTo>
                    <a:pt x="19816" y="7547"/>
                  </a:lnTo>
                  <a:lnTo>
                    <a:pt x="18146" y="8728"/>
                  </a:lnTo>
                  <a:cubicBezTo>
                    <a:pt x="18261" y="9448"/>
                    <a:pt x="18261" y="10197"/>
                    <a:pt x="18174" y="10917"/>
                  </a:cubicBezTo>
                  <a:lnTo>
                    <a:pt x="19845" y="12069"/>
                  </a:lnTo>
                  <a:lnTo>
                    <a:pt x="18578" y="15208"/>
                  </a:lnTo>
                  <a:lnTo>
                    <a:pt x="16561" y="14891"/>
                  </a:lnTo>
                  <a:cubicBezTo>
                    <a:pt x="16129" y="15467"/>
                    <a:pt x="15611" y="16015"/>
                    <a:pt x="15035" y="16447"/>
                  </a:cubicBezTo>
                  <a:lnTo>
                    <a:pt x="15381" y="18463"/>
                  </a:lnTo>
                  <a:lnTo>
                    <a:pt x="12299" y="19788"/>
                  </a:lnTo>
                  <a:lnTo>
                    <a:pt x="11089" y="18117"/>
                  </a:lnTo>
                  <a:cubicBezTo>
                    <a:pt x="10369" y="18232"/>
                    <a:pt x="9620" y="18232"/>
                    <a:pt x="8900" y="18146"/>
                  </a:cubicBezTo>
                  <a:lnTo>
                    <a:pt x="7748" y="19817"/>
                  </a:lnTo>
                  <a:lnTo>
                    <a:pt x="4608" y="18578"/>
                  </a:lnTo>
                  <a:lnTo>
                    <a:pt x="4925" y="16562"/>
                  </a:lnTo>
                  <a:cubicBezTo>
                    <a:pt x="4349" y="16130"/>
                    <a:pt x="3802" y="15611"/>
                    <a:pt x="3370" y="15035"/>
                  </a:cubicBezTo>
                  <a:lnTo>
                    <a:pt x="1354" y="15381"/>
                  </a:lnTo>
                  <a:lnTo>
                    <a:pt x="58" y="12299"/>
                  </a:lnTo>
                  <a:lnTo>
                    <a:pt x="1699" y="11089"/>
                  </a:lnTo>
                  <a:cubicBezTo>
                    <a:pt x="1584" y="10369"/>
                    <a:pt x="1584" y="9620"/>
                    <a:pt x="1671" y="8900"/>
                  </a:cubicBezTo>
                  <a:lnTo>
                    <a:pt x="0" y="7748"/>
                  </a:lnTo>
                  <a:lnTo>
                    <a:pt x="1267" y="4609"/>
                  </a:lnTo>
                  <a:lnTo>
                    <a:pt x="3255" y="4954"/>
                  </a:lnTo>
                  <a:cubicBezTo>
                    <a:pt x="3716" y="4350"/>
                    <a:pt x="4234" y="3831"/>
                    <a:pt x="4810" y="3370"/>
                  </a:cubicBezTo>
                  <a:lnTo>
                    <a:pt x="4436" y="1354"/>
                  </a:lnTo>
                  <a:lnTo>
                    <a:pt x="7546" y="58"/>
                  </a:lnTo>
                  <a:lnTo>
                    <a:pt x="8727" y="1700"/>
                  </a:lnTo>
                  <a:cubicBezTo>
                    <a:pt x="9476" y="1585"/>
                    <a:pt x="10196" y="1585"/>
                    <a:pt x="10945" y="1671"/>
                  </a:cubicBezTo>
                  <a:lnTo>
                    <a:pt x="12097" y="0"/>
                  </a:lnTo>
                  <a:lnTo>
                    <a:pt x="15208" y="1239"/>
                  </a:lnTo>
                  <a:close/>
                  <a:moveTo>
                    <a:pt x="11406" y="6625"/>
                  </a:moveTo>
                  <a:cubicBezTo>
                    <a:pt x="8439" y="5444"/>
                    <a:pt x="5501" y="8440"/>
                    <a:pt x="6769" y="11377"/>
                  </a:cubicBezTo>
                  <a:cubicBezTo>
                    <a:pt x="8036" y="14315"/>
                    <a:pt x="12212" y="14286"/>
                    <a:pt x="13422" y="11320"/>
                  </a:cubicBezTo>
                  <a:cubicBezTo>
                    <a:pt x="14171" y="9476"/>
                    <a:pt x="13278" y="7345"/>
                    <a:pt x="11406" y="662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3"/>
            <p:cNvSpPr/>
            <p:nvPr/>
          </p:nvSpPr>
          <p:spPr>
            <a:xfrm>
              <a:off x="961406" y="1416377"/>
              <a:ext cx="1036293" cy="1036888"/>
            </a:xfrm>
            <a:custGeom>
              <a:avLst/>
              <a:gdLst/>
              <a:ahLst/>
              <a:cxnLst/>
              <a:rect l="l" t="t" r="r" b="b"/>
              <a:pathLst>
                <a:path w="50434" h="50463" extrusionOk="0">
                  <a:moveTo>
                    <a:pt x="32374" y="5790"/>
                  </a:moveTo>
                  <a:cubicBezTo>
                    <a:pt x="34074" y="6424"/>
                    <a:pt x="35715" y="7288"/>
                    <a:pt x="37213" y="8354"/>
                  </a:cubicBezTo>
                  <a:lnTo>
                    <a:pt x="41735" y="6049"/>
                  </a:lnTo>
                  <a:lnTo>
                    <a:pt x="47092" y="12530"/>
                  </a:lnTo>
                  <a:lnTo>
                    <a:pt x="44011" y="16562"/>
                  </a:lnTo>
                  <a:cubicBezTo>
                    <a:pt x="44759" y="18204"/>
                    <a:pt x="45307" y="19961"/>
                    <a:pt x="45623" y="21776"/>
                  </a:cubicBezTo>
                  <a:lnTo>
                    <a:pt x="50434" y="23360"/>
                  </a:lnTo>
                  <a:lnTo>
                    <a:pt x="49656" y="31712"/>
                  </a:lnTo>
                  <a:lnTo>
                    <a:pt x="44615" y="32375"/>
                  </a:lnTo>
                  <a:cubicBezTo>
                    <a:pt x="43982" y="34103"/>
                    <a:pt x="43118" y="35716"/>
                    <a:pt x="42081" y="37214"/>
                  </a:cubicBezTo>
                  <a:lnTo>
                    <a:pt x="44385" y="41765"/>
                  </a:lnTo>
                  <a:lnTo>
                    <a:pt x="37904" y="47122"/>
                  </a:lnTo>
                  <a:lnTo>
                    <a:pt x="33872" y="44011"/>
                  </a:lnTo>
                  <a:cubicBezTo>
                    <a:pt x="32201" y="44789"/>
                    <a:pt x="30445" y="45336"/>
                    <a:pt x="28659" y="45653"/>
                  </a:cubicBezTo>
                  <a:lnTo>
                    <a:pt x="27075" y="50463"/>
                  </a:lnTo>
                  <a:lnTo>
                    <a:pt x="18722" y="49685"/>
                  </a:lnTo>
                  <a:lnTo>
                    <a:pt x="18059" y="44645"/>
                  </a:lnTo>
                  <a:cubicBezTo>
                    <a:pt x="16331" y="44011"/>
                    <a:pt x="14718" y="43147"/>
                    <a:pt x="13221" y="42081"/>
                  </a:cubicBezTo>
                  <a:lnTo>
                    <a:pt x="8699" y="44386"/>
                  </a:lnTo>
                  <a:lnTo>
                    <a:pt x="3341" y="37905"/>
                  </a:lnTo>
                  <a:lnTo>
                    <a:pt x="6452" y="33901"/>
                  </a:lnTo>
                  <a:cubicBezTo>
                    <a:pt x="5674" y="32231"/>
                    <a:pt x="5127" y="30474"/>
                    <a:pt x="4810" y="28659"/>
                  </a:cubicBezTo>
                  <a:lnTo>
                    <a:pt x="0" y="27075"/>
                  </a:lnTo>
                  <a:lnTo>
                    <a:pt x="749" y="18723"/>
                  </a:lnTo>
                  <a:lnTo>
                    <a:pt x="5790" y="18060"/>
                  </a:lnTo>
                  <a:cubicBezTo>
                    <a:pt x="6423" y="16332"/>
                    <a:pt x="7287" y="14719"/>
                    <a:pt x="8353" y="13221"/>
                  </a:cubicBezTo>
                  <a:lnTo>
                    <a:pt x="6049" y="8699"/>
                  </a:lnTo>
                  <a:lnTo>
                    <a:pt x="12529" y="3342"/>
                  </a:lnTo>
                  <a:lnTo>
                    <a:pt x="16562" y="6424"/>
                  </a:lnTo>
                  <a:cubicBezTo>
                    <a:pt x="18203" y="5646"/>
                    <a:pt x="19960" y="5099"/>
                    <a:pt x="21775" y="4811"/>
                  </a:cubicBezTo>
                  <a:lnTo>
                    <a:pt x="23330" y="1"/>
                  </a:lnTo>
                  <a:lnTo>
                    <a:pt x="31712" y="779"/>
                  </a:lnTo>
                  <a:close/>
                  <a:moveTo>
                    <a:pt x="26441" y="16274"/>
                  </a:moveTo>
                  <a:cubicBezTo>
                    <a:pt x="18434" y="15554"/>
                    <a:pt x="13566" y="24829"/>
                    <a:pt x="18664" y="30992"/>
                  </a:cubicBezTo>
                  <a:cubicBezTo>
                    <a:pt x="23791" y="37156"/>
                    <a:pt x="33814" y="34074"/>
                    <a:pt x="34563" y="26096"/>
                  </a:cubicBezTo>
                  <a:cubicBezTo>
                    <a:pt x="35024" y="21142"/>
                    <a:pt x="31395" y="16735"/>
                    <a:pt x="26441" y="16274"/>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43"/>
            <p:cNvGrpSpPr/>
            <p:nvPr/>
          </p:nvGrpSpPr>
          <p:grpSpPr>
            <a:xfrm>
              <a:off x="1938561" y="1097498"/>
              <a:ext cx="2046552" cy="1425709"/>
              <a:chOff x="2627275" y="733300"/>
              <a:chExt cx="2490025" cy="1734650"/>
            </a:xfrm>
          </p:grpSpPr>
          <p:sp>
            <p:nvSpPr>
              <p:cNvPr id="2787" name="Google Shape;2787;p43"/>
              <p:cNvSpPr/>
              <p:nvPr/>
            </p:nvSpPr>
            <p:spPr>
              <a:xfrm>
                <a:off x="2627275" y="733300"/>
                <a:ext cx="2490025" cy="1734650"/>
              </a:xfrm>
              <a:custGeom>
                <a:avLst/>
                <a:gdLst/>
                <a:ahLst/>
                <a:cxnLst/>
                <a:rect l="l" t="t" r="r" b="b"/>
                <a:pathLst>
                  <a:path w="99601" h="69386" extrusionOk="0">
                    <a:moveTo>
                      <a:pt x="89980" y="2190"/>
                    </a:moveTo>
                    <a:lnTo>
                      <a:pt x="89980" y="67197"/>
                    </a:lnTo>
                    <a:lnTo>
                      <a:pt x="6827" y="67197"/>
                    </a:lnTo>
                    <a:lnTo>
                      <a:pt x="6827" y="2190"/>
                    </a:lnTo>
                    <a:close/>
                    <a:moveTo>
                      <a:pt x="4177" y="1"/>
                    </a:moveTo>
                    <a:cubicBezTo>
                      <a:pt x="1873" y="1"/>
                      <a:pt x="1" y="1844"/>
                      <a:pt x="1" y="4148"/>
                    </a:cubicBezTo>
                    <a:lnTo>
                      <a:pt x="1" y="65238"/>
                    </a:lnTo>
                    <a:cubicBezTo>
                      <a:pt x="1" y="67514"/>
                      <a:pt x="1873" y="69386"/>
                      <a:pt x="4177" y="69386"/>
                    </a:cubicBezTo>
                    <a:lnTo>
                      <a:pt x="95452" y="69386"/>
                    </a:lnTo>
                    <a:cubicBezTo>
                      <a:pt x="97728" y="69386"/>
                      <a:pt x="99600" y="67514"/>
                      <a:pt x="99600" y="65238"/>
                    </a:cubicBezTo>
                    <a:lnTo>
                      <a:pt x="99600" y="4148"/>
                    </a:lnTo>
                    <a:cubicBezTo>
                      <a:pt x="99600" y="1844"/>
                      <a:pt x="97728" y="1"/>
                      <a:pt x="95452"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3"/>
              <p:cNvSpPr/>
              <p:nvPr/>
            </p:nvSpPr>
            <p:spPr>
              <a:xfrm>
                <a:off x="4925725" y="1534000"/>
                <a:ext cx="133225" cy="133250"/>
              </a:xfrm>
              <a:custGeom>
                <a:avLst/>
                <a:gdLst/>
                <a:ahLst/>
                <a:cxnLst/>
                <a:rect l="l" t="t" r="r" b="b"/>
                <a:pathLst>
                  <a:path w="5329" h="5330" extrusionOk="0">
                    <a:moveTo>
                      <a:pt x="2650" y="1"/>
                    </a:moveTo>
                    <a:cubicBezTo>
                      <a:pt x="1181" y="1"/>
                      <a:pt x="1" y="1182"/>
                      <a:pt x="1" y="2651"/>
                    </a:cubicBezTo>
                    <a:cubicBezTo>
                      <a:pt x="1" y="4120"/>
                      <a:pt x="1181" y="5329"/>
                      <a:pt x="2650" y="5329"/>
                    </a:cubicBezTo>
                    <a:cubicBezTo>
                      <a:pt x="4119" y="5329"/>
                      <a:pt x="5329" y="4120"/>
                      <a:pt x="5329" y="2651"/>
                    </a:cubicBezTo>
                    <a:cubicBezTo>
                      <a:pt x="5329" y="1182"/>
                      <a:pt x="4119" y="1"/>
                      <a:pt x="26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3"/>
              <p:cNvSpPr/>
              <p:nvPr/>
            </p:nvSpPr>
            <p:spPr>
              <a:xfrm>
                <a:off x="2699300" y="1339600"/>
                <a:ext cx="27375" cy="522075"/>
              </a:xfrm>
              <a:custGeom>
                <a:avLst/>
                <a:gdLst/>
                <a:ahLst/>
                <a:cxnLst/>
                <a:rect l="l" t="t" r="r" b="b"/>
                <a:pathLst>
                  <a:path w="1095" h="20883" extrusionOk="0">
                    <a:moveTo>
                      <a:pt x="432" y="0"/>
                    </a:moveTo>
                    <a:cubicBezTo>
                      <a:pt x="202" y="0"/>
                      <a:pt x="0" y="173"/>
                      <a:pt x="0" y="432"/>
                    </a:cubicBezTo>
                    <a:lnTo>
                      <a:pt x="0" y="20450"/>
                    </a:lnTo>
                    <a:cubicBezTo>
                      <a:pt x="0" y="20681"/>
                      <a:pt x="202" y="20882"/>
                      <a:pt x="432" y="20882"/>
                    </a:cubicBezTo>
                    <a:lnTo>
                      <a:pt x="663" y="20882"/>
                    </a:lnTo>
                    <a:cubicBezTo>
                      <a:pt x="893" y="20882"/>
                      <a:pt x="1095" y="20681"/>
                      <a:pt x="1095" y="20450"/>
                    </a:cubicBezTo>
                    <a:lnTo>
                      <a:pt x="1095" y="432"/>
                    </a:lnTo>
                    <a:cubicBezTo>
                      <a:pt x="1095" y="173"/>
                      <a:pt x="893" y="0"/>
                      <a:pt x="66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0" name="Google Shape;2790;p43"/>
          <p:cNvGrpSpPr/>
          <p:nvPr/>
        </p:nvGrpSpPr>
        <p:grpSpPr>
          <a:xfrm>
            <a:off x="981006" y="2667594"/>
            <a:ext cx="3099385" cy="1916917"/>
            <a:chOff x="1462225" y="2643625"/>
            <a:chExt cx="3771000" cy="2332300"/>
          </a:xfrm>
        </p:grpSpPr>
        <p:sp>
          <p:nvSpPr>
            <p:cNvPr id="2791" name="Google Shape;2791;p43"/>
            <p:cNvSpPr/>
            <p:nvPr/>
          </p:nvSpPr>
          <p:spPr>
            <a:xfrm>
              <a:off x="1462225" y="4774300"/>
              <a:ext cx="3771000" cy="201625"/>
            </a:xfrm>
            <a:custGeom>
              <a:avLst/>
              <a:gdLst/>
              <a:ahLst/>
              <a:cxnLst/>
              <a:rect l="l" t="t" r="r" b="b"/>
              <a:pathLst>
                <a:path w="150840" h="8065" extrusionOk="0">
                  <a:moveTo>
                    <a:pt x="0" y="0"/>
                  </a:moveTo>
                  <a:lnTo>
                    <a:pt x="0" y="1671"/>
                  </a:lnTo>
                  <a:cubicBezTo>
                    <a:pt x="0" y="5214"/>
                    <a:pt x="2881" y="8065"/>
                    <a:pt x="6423" y="8065"/>
                  </a:cubicBezTo>
                  <a:lnTo>
                    <a:pt x="144416" y="8065"/>
                  </a:lnTo>
                  <a:cubicBezTo>
                    <a:pt x="147959" y="8065"/>
                    <a:pt x="150839" y="5185"/>
                    <a:pt x="150839" y="1671"/>
                  </a:cubicBezTo>
                  <a:lnTo>
                    <a:pt x="150839"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3"/>
            <p:cNvSpPr/>
            <p:nvPr/>
          </p:nvSpPr>
          <p:spPr>
            <a:xfrm>
              <a:off x="1607675" y="2643625"/>
              <a:ext cx="3480800" cy="2301350"/>
            </a:xfrm>
            <a:custGeom>
              <a:avLst/>
              <a:gdLst/>
              <a:ahLst/>
              <a:cxnLst/>
              <a:rect l="l" t="t" r="r" b="b"/>
              <a:pathLst>
                <a:path w="139232" h="92054" extrusionOk="0">
                  <a:moveTo>
                    <a:pt x="135084" y="3659"/>
                  </a:moveTo>
                  <a:lnTo>
                    <a:pt x="135084" y="81397"/>
                  </a:lnTo>
                  <a:lnTo>
                    <a:pt x="3745" y="81397"/>
                  </a:lnTo>
                  <a:lnTo>
                    <a:pt x="3745" y="3659"/>
                  </a:lnTo>
                  <a:close/>
                  <a:moveTo>
                    <a:pt x="5271" y="1"/>
                  </a:moveTo>
                  <a:cubicBezTo>
                    <a:pt x="2362" y="1"/>
                    <a:pt x="29" y="2334"/>
                    <a:pt x="29" y="5243"/>
                  </a:cubicBezTo>
                  <a:lnTo>
                    <a:pt x="29" y="86811"/>
                  </a:lnTo>
                  <a:cubicBezTo>
                    <a:pt x="0" y="89692"/>
                    <a:pt x="2362" y="92053"/>
                    <a:pt x="5271" y="92053"/>
                  </a:cubicBezTo>
                  <a:lnTo>
                    <a:pt x="133990" y="92053"/>
                  </a:lnTo>
                  <a:cubicBezTo>
                    <a:pt x="136870" y="92053"/>
                    <a:pt x="139232" y="89692"/>
                    <a:pt x="139232" y="86811"/>
                  </a:cubicBezTo>
                  <a:lnTo>
                    <a:pt x="139232" y="5243"/>
                  </a:lnTo>
                  <a:cubicBezTo>
                    <a:pt x="139232" y="2334"/>
                    <a:pt x="136870" y="1"/>
                    <a:pt x="1339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3"/>
            <p:cNvSpPr/>
            <p:nvPr/>
          </p:nvSpPr>
          <p:spPr>
            <a:xfrm>
              <a:off x="3005325" y="4774300"/>
              <a:ext cx="748150" cy="74900"/>
            </a:xfrm>
            <a:custGeom>
              <a:avLst/>
              <a:gdLst/>
              <a:ahLst/>
              <a:cxnLst/>
              <a:rect l="l" t="t" r="r" b="b"/>
              <a:pathLst>
                <a:path w="29926" h="2996" extrusionOk="0">
                  <a:moveTo>
                    <a:pt x="0" y="0"/>
                  </a:moveTo>
                  <a:lnTo>
                    <a:pt x="1872" y="2996"/>
                  </a:lnTo>
                  <a:lnTo>
                    <a:pt x="28198" y="2996"/>
                  </a:lnTo>
                  <a:lnTo>
                    <a:pt x="29926"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3"/>
            <p:cNvSpPr/>
            <p:nvPr/>
          </p:nvSpPr>
          <p:spPr>
            <a:xfrm>
              <a:off x="1607675" y="4776450"/>
              <a:ext cx="3480800" cy="10825"/>
            </a:xfrm>
            <a:custGeom>
              <a:avLst/>
              <a:gdLst/>
              <a:ahLst/>
              <a:cxnLst/>
              <a:rect l="l" t="t" r="r" b="b"/>
              <a:pathLst>
                <a:path w="139232" h="433" extrusionOk="0">
                  <a:moveTo>
                    <a:pt x="0" y="1"/>
                  </a:moveTo>
                  <a:lnTo>
                    <a:pt x="0" y="433"/>
                  </a:lnTo>
                  <a:lnTo>
                    <a:pt x="139232" y="433"/>
                  </a:lnTo>
                  <a:lnTo>
                    <a:pt x="139232"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5" name="Google Shape;2795;p43"/>
          <p:cNvGrpSpPr/>
          <p:nvPr/>
        </p:nvGrpSpPr>
        <p:grpSpPr>
          <a:xfrm>
            <a:off x="3985109" y="2832009"/>
            <a:ext cx="2169902" cy="1793476"/>
            <a:chOff x="5061100" y="3101875"/>
            <a:chExt cx="2313575" cy="1912225"/>
          </a:xfrm>
        </p:grpSpPr>
        <p:sp>
          <p:nvSpPr>
            <p:cNvPr id="2796" name="Google Shape;2796;p43"/>
            <p:cNvSpPr/>
            <p:nvPr/>
          </p:nvSpPr>
          <p:spPr>
            <a:xfrm>
              <a:off x="7161525" y="4644500"/>
              <a:ext cx="213150" cy="350875"/>
            </a:xfrm>
            <a:custGeom>
              <a:avLst/>
              <a:gdLst/>
              <a:ahLst/>
              <a:cxnLst/>
              <a:rect l="l" t="t" r="r" b="b"/>
              <a:pathLst>
                <a:path w="8526" h="14035" extrusionOk="0">
                  <a:moveTo>
                    <a:pt x="8088" y="0"/>
                  </a:moveTo>
                  <a:cubicBezTo>
                    <a:pt x="7443" y="0"/>
                    <a:pt x="5502" y="5394"/>
                    <a:pt x="5502" y="5394"/>
                  </a:cubicBezTo>
                  <a:lnTo>
                    <a:pt x="1037" y="4847"/>
                  </a:lnTo>
                  <a:lnTo>
                    <a:pt x="0" y="13199"/>
                  </a:lnTo>
                  <a:lnTo>
                    <a:pt x="6481" y="14035"/>
                  </a:lnTo>
                  <a:lnTo>
                    <a:pt x="6596" y="13516"/>
                  </a:lnTo>
                  <a:cubicBezTo>
                    <a:pt x="6999" y="11241"/>
                    <a:pt x="8526" y="1880"/>
                    <a:pt x="8267" y="296"/>
                  </a:cubicBezTo>
                  <a:cubicBezTo>
                    <a:pt x="8234" y="91"/>
                    <a:pt x="8172" y="0"/>
                    <a:pt x="808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3"/>
            <p:cNvSpPr/>
            <p:nvPr/>
          </p:nvSpPr>
          <p:spPr>
            <a:xfrm>
              <a:off x="7315625" y="4636775"/>
              <a:ext cx="45375" cy="347800"/>
            </a:xfrm>
            <a:custGeom>
              <a:avLst/>
              <a:gdLst/>
              <a:ahLst/>
              <a:cxnLst/>
              <a:rect l="l" t="t" r="r" b="b"/>
              <a:pathLst>
                <a:path w="1815" h="13912" extrusionOk="0">
                  <a:moveTo>
                    <a:pt x="1728" y="0"/>
                  </a:moveTo>
                  <a:cubicBezTo>
                    <a:pt x="1642" y="0"/>
                    <a:pt x="1210" y="3111"/>
                    <a:pt x="749" y="6941"/>
                  </a:cubicBezTo>
                  <a:cubicBezTo>
                    <a:pt x="288" y="10772"/>
                    <a:pt x="0" y="13912"/>
                    <a:pt x="87" y="13912"/>
                  </a:cubicBezTo>
                  <a:cubicBezTo>
                    <a:pt x="87" y="13912"/>
                    <a:pt x="87" y="13912"/>
                    <a:pt x="87" y="13912"/>
                  </a:cubicBezTo>
                  <a:cubicBezTo>
                    <a:pt x="148" y="13912"/>
                    <a:pt x="578" y="10812"/>
                    <a:pt x="1037" y="6970"/>
                  </a:cubicBezTo>
                  <a:cubicBezTo>
                    <a:pt x="1498" y="3139"/>
                    <a:pt x="1815" y="0"/>
                    <a:pt x="172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3"/>
            <p:cNvSpPr/>
            <p:nvPr/>
          </p:nvSpPr>
          <p:spPr>
            <a:xfrm>
              <a:off x="7301925" y="4751150"/>
              <a:ext cx="20925" cy="18575"/>
            </a:xfrm>
            <a:custGeom>
              <a:avLst/>
              <a:gdLst/>
              <a:ahLst/>
              <a:cxnLst/>
              <a:rect l="l" t="t" r="r" b="b"/>
              <a:pathLst>
                <a:path w="837" h="743" extrusionOk="0">
                  <a:moveTo>
                    <a:pt x="81" y="0"/>
                  </a:moveTo>
                  <a:cubicBezTo>
                    <a:pt x="72" y="0"/>
                    <a:pt x="64" y="2"/>
                    <a:pt x="59" y="5"/>
                  </a:cubicBezTo>
                  <a:cubicBezTo>
                    <a:pt x="1" y="62"/>
                    <a:pt x="87" y="293"/>
                    <a:pt x="318" y="494"/>
                  </a:cubicBezTo>
                  <a:cubicBezTo>
                    <a:pt x="478" y="655"/>
                    <a:pt x="657" y="742"/>
                    <a:pt x="752" y="742"/>
                  </a:cubicBezTo>
                  <a:cubicBezTo>
                    <a:pt x="777" y="742"/>
                    <a:pt x="796" y="736"/>
                    <a:pt x="807" y="725"/>
                  </a:cubicBezTo>
                  <a:cubicBezTo>
                    <a:pt x="836" y="667"/>
                    <a:pt x="692" y="494"/>
                    <a:pt x="519" y="293"/>
                  </a:cubicBezTo>
                  <a:cubicBezTo>
                    <a:pt x="338" y="112"/>
                    <a:pt x="157" y="0"/>
                    <a:pt x="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3"/>
            <p:cNvSpPr/>
            <p:nvPr/>
          </p:nvSpPr>
          <p:spPr>
            <a:xfrm>
              <a:off x="7306975" y="4739400"/>
              <a:ext cx="24500" cy="18175"/>
            </a:xfrm>
            <a:custGeom>
              <a:avLst/>
              <a:gdLst/>
              <a:ahLst/>
              <a:cxnLst/>
              <a:rect l="l" t="t" r="r" b="b"/>
              <a:pathLst>
                <a:path w="980" h="727" extrusionOk="0">
                  <a:moveTo>
                    <a:pt x="67" y="1"/>
                  </a:moveTo>
                  <a:cubicBezTo>
                    <a:pt x="51" y="1"/>
                    <a:pt x="38" y="5"/>
                    <a:pt x="29" y="14"/>
                  </a:cubicBezTo>
                  <a:cubicBezTo>
                    <a:pt x="1" y="71"/>
                    <a:pt x="145" y="302"/>
                    <a:pt x="404" y="503"/>
                  </a:cubicBezTo>
                  <a:cubicBezTo>
                    <a:pt x="600" y="656"/>
                    <a:pt x="796" y="726"/>
                    <a:pt x="893" y="726"/>
                  </a:cubicBezTo>
                  <a:cubicBezTo>
                    <a:pt x="923" y="726"/>
                    <a:pt x="944" y="719"/>
                    <a:pt x="951" y="705"/>
                  </a:cubicBezTo>
                  <a:cubicBezTo>
                    <a:pt x="980" y="647"/>
                    <a:pt x="807" y="446"/>
                    <a:pt x="548" y="273"/>
                  </a:cubicBezTo>
                  <a:cubicBezTo>
                    <a:pt x="353" y="127"/>
                    <a:pt x="157" y="1"/>
                    <a:pt x="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3"/>
            <p:cNvSpPr/>
            <p:nvPr/>
          </p:nvSpPr>
          <p:spPr>
            <a:xfrm>
              <a:off x="7278900" y="4921650"/>
              <a:ext cx="46100" cy="56450"/>
            </a:xfrm>
            <a:custGeom>
              <a:avLst/>
              <a:gdLst/>
              <a:ahLst/>
              <a:cxnLst/>
              <a:rect l="l" t="t" r="r" b="b"/>
              <a:pathLst>
                <a:path w="1844" h="2258" extrusionOk="0">
                  <a:moveTo>
                    <a:pt x="1778" y="1"/>
                  </a:moveTo>
                  <a:cubicBezTo>
                    <a:pt x="1715" y="1"/>
                    <a:pt x="1584" y="43"/>
                    <a:pt x="1383" y="155"/>
                  </a:cubicBezTo>
                  <a:cubicBezTo>
                    <a:pt x="1037" y="299"/>
                    <a:pt x="749" y="500"/>
                    <a:pt x="490" y="788"/>
                  </a:cubicBezTo>
                  <a:cubicBezTo>
                    <a:pt x="202" y="1048"/>
                    <a:pt x="58" y="1393"/>
                    <a:pt x="29" y="1797"/>
                  </a:cubicBezTo>
                  <a:cubicBezTo>
                    <a:pt x="0" y="2085"/>
                    <a:pt x="87" y="2257"/>
                    <a:pt x="115" y="2257"/>
                  </a:cubicBezTo>
                  <a:cubicBezTo>
                    <a:pt x="173" y="2229"/>
                    <a:pt x="144" y="2056"/>
                    <a:pt x="202" y="1825"/>
                  </a:cubicBezTo>
                  <a:cubicBezTo>
                    <a:pt x="288" y="1509"/>
                    <a:pt x="461" y="1221"/>
                    <a:pt x="692" y="961"/>
                  </a:cubicBezTo>
                  <a:cubicBezTo>
                    <a:pt x="922" y="731"/>
                    <a:pt x="1210" y="500"/>
                    <a:pt x="1469" y="328"/>
                  </a:cubicBezTo>
                  <a:cubicBezTo>
                    <a:pt x="1700" y="155"/>
                    <a:pt x="1844" y="40"/>
                    <a:pt x="1815" y="11"/>
                  </a:cubicBezTo>
                  <a:cubicBezTo>
                    <a:pt x="1808" y="4"/>
                    <a:pt x="1796" y="1"/>
                    <a:pt x="17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3"/>
            <p:cNvSpPr/>
            <p:nvPr/>
          </p:nvSpPr>
          <p:spPr>
            <a:xfrm>
              <a:off x="7299050" y="4766275"/>
              <a:ext cx="10100" cy="20275"/>
            </a:xfrm>
            <a:custGeom>
              <a:avLst/>
              <a:gdLst/>
              <a:ahLst/>
              <a:cxnLst/>
              <a:rect l="l" t="t" r="r" b="b"/>
              <a:pathLst>
                <a:path w="404" h="811" extrusionOk="0">
                  <a:moveTo>
                    <a:pt x="104" y="1"/>
                  </a:moveTo>
                  <a:cubicBezTo>
                    <a:pt x="98" y="1"/>
                    <a:pt x="92" y="2"/>
                    <a:pt x="87" y="4"/>
                  </a:cubicBezTo>
                  <a:cubicBezTo>
                    <a:pt x="1" y="33"/>
                    <a:pt x="30" y="206"/>
                    <a:pt x="58" y="437"/>
                  </a:cubicBezTo>
                  <a:cubicBezTo>
                    <a:pt x="116" y="638"/>
                    <a:pt x="174" y="811"/>
                    <a:pt x="260" y="811"/>
                  </a:cubicBezTo>
                  <a:cubicBezTo>
                    <a:pt x="346" y="811"/>
                    <a:pt x="404" y="581"/>
                    <a:pt x="346" y="350"/>
                  </a:cubicBezTo>
                  <a:cubicBezTo>
                    <a:pt x="294" y="139"/>
                    <a:pt x="169" y="1"/>
                    <a:pt x="1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3"/>
            <p:cNvSpPr/>
            <p:nvPr/>
          </p:nvSpPr>
          <p:spPr>
            <a:xfrm>
              <a:off x="7284650" y="4768525"/>
              <a:ext cx="8675" cy="24575"/>
            </a:xfrm>
            <a:custGeom>
              <a:avLst/>
              <a:gdLst/>
              <a:ahLst/>
              <a:cxnLst/>
              <a:rect l="l" t="t" r="r" b="b"/>
              <a:pathLst>
                <a:path w="347" h="983" extrusionOk="0">
                  <a:moveTo>
                    <a:pt x="202" y="1"/>
                  </a:moveTo>
                  <a:cubicBezTo>
                    <a:pt x="145" y="1"/>
                    <a:pt x="58" y="202"/>
                    <a:pt x="29" y="462"/>
                  </a:cubicBezTo>
                  <a:cubicBezTo>
                    <a:pt x="1" y="750"/>
                    <a:pt x="29" y="980"/>
                    <a:pt x="116" y="980"/>
                  </a:cubicBezTo>
                  <a:cubicBezTo>
                    <a:pt x="119" y="982"/>
                    <a:pt x="123" y="983"/>
                    <a:pt x="126" y="983"/>
                  </a:cubicBezTo>
                  <a:cubicBezTo>
                    <a:pt x="186" y="983"/>
                    <a:pt x="290" y="762"/>
                    <a:pt x="318" y="491"/>
                  </a:cubicBezTo>
                  <a:cubicBezTo>
                    <a:pt x="346" y="231"/>
                    <a:pt x="289" y="1"/>
                    <a:pt x="2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3"/>
            <p:cNvSpPr/>
            <p:nvPr/>
          </p:nvSpPr>
          <p:spPr>
            <a:xfrm>
              <a:off x="5340475" y="4642525"/>
              <a:ext cx="1934850" cy="347825"/>
            </a:xfrm>
            <a:custGeom>
              <a:avLst/>
              <a:gdLst/>
              <a:ahLst/>
              <a:cxnLst/>
              <a:rect l="l" t="t" r="r" b="b"/>
              <a:pathLst>
                <a:path w="77394" h="13913" extrusionOk="0">
                  <a:moveTo>
                    <a:pt x="47611" y="0"/>
                  </a:moveTo>
                  <a:lnTo>
                    <a:pt x="13567" y="1613"/>
                  </a:lnTo>
                  <a:lnTo>
                    <a:pt x="1" y="12558"/>
                  </a:lnTo>
                  <a:lnTo>
                    <a:pt x="51010" y="11435"/>
                  </a:lnTo>
                  <a:lnTo>
                    <a:pt x="75636" y="13912"/>
                  </a:lnTo>
                  <a:lnTo>
                    <a:pt x="77393" y="4090"/>
                  </a:lnTo>
                  <a:lnTo>
                    <a:pt x="47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3"/>
            <p:cNvSpPr/>
            <p:nvPr/>
          </p:nvSpPr>
          <p:spPr>
            <a:xfrm>
              <a:off x="5656600" y="4816775"/>
              <a:ext cx="535025" cy="5800"/>
            </a:xfrm>
            <a:custGeom>
              <a:avLst/>
              <a:gdLst/>
              <a:ahLst/>
              <a:cxnLst/>
              <a:rect l="l" t="t" r="r" b="b"/>
              <a:pathLst>
                <a:path w="21401" h="232" extrusionOk="0">
                  <a:moveTo>
                    <a:pt x="10686" y="1"/>
                  </a:moveTo>
                  <a:cubicBezTo>
                    <a:pt x="4781" y="1"/>
                    <a:pt x="0" y="58"/>
                    <a:pt x="0" y="116"/>
                  </a:cubicBezTo>
                  <a:cubicBezTo>
                    <a:pt x="0" y="173"/>
                    <a:pt x="4781" y="231"/>
                    <a:pt x="10686" y="231"/>
                  </a:cubicBezTo>
                  <a:cubicBezTo>
                    <a:pt x="16590" y="231"/>
                    <a:pt x="21400" y="173"/>
                    <a:pt x="21400" y="116"/>
                  </a:cubicBezTo>
                  <a:cubicBezTo>
                    <a:pt x="21400" y="58"/>
                    <a:pt x="16619" y="1"/>
                    <a:pt x="106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3"/>
            <p:cNvSpPr/>
            <p:nvPr/>
          </p:nvSpPr>
          <p:spPr>
            <a:xfrm>
              <a:off x="6131825" y="4658375"/>
              <a:ext cx="127475" cy="277950"/>
            </a:xfrm>
            <a:custGeom>
              <a:avLst/>
              <a:gdLst/>
              <a:ahLst/>
              <a:cxnLst/>
              <a:rect l="l" t="t" r="r" b="b"/>
              <a:pathLst>
                <a:path w="5099" h="11118" extrusionOk="0">
                  <a:moveTo>
                    <a:pt x="2564" y="0"/>
                  </a:moveTo>
                  <a:lnTo>
                    <a:pt x="1" y="115"/>
                  </a:lnTo>
                  <a:lnTo>
                    <a:pt x="1758" y="11118"/>
                  </a:lnTo>
                  <a:lnTo>
                    <a:pt x="5099" y="11118"/>
                  </a:lnTo>
                  <a:lnTo>
                    <a:pt x="25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3"/>
            <p:cNvSpPr/>
            <p:nvPr/>
          </p:nvSpPr>
          <p:spPr>
            <a:xfrm>
              <a:off x="6235525" y="4829025"/>
              <a:ext cx="402525" cy="185075"/>
            </a:xfrm>
            <a:custGeom>
              <a:avLst/>
              <a:gdLst/>
              <a:ahLst/>
              <a:cxnLst/>
              <a:rect l="l" t="t" r="r" b="b"/>
              <a:pathLst>
                <a:path w="16101" h="7403" extrusionOk="0">
                  <a:moveTo>
                    <a:pt x="8353" y="0"/>
                  </a:moveTo>
                  <a:lnTo>
                    <a:pt x="0" y="893"/>
                  </a:lnTo>
                  <a:lnTo>
                    <a:pt x="663" y="7403"/>
                  </a:lnTo>
                  <a:lnTo>
                    <a:pt x="1181" y="7374"/>
                  </a:lnTo>
                  <a:cubicBezTo>
                    <a:pt x="3514" y="7259"/>
                    <a:pt x="12933" y="6625"/>
                    <a:pt x="14430" y="5991"/>
                  </a:cubicBezTo>
                  <a:cubicBezTo>
                    <a:pt x="16101" y="5300"/>
                    <a:pt x="8843" y="4436"/>
                    <a:pt x="8843" y="4436"/>
                  </a:cubicBezTo>
                  <a:lnTo>
                    <a:pt x="835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3"/>
            <p:cNvSpPr/>
            <p:nvPr/>
          </p:nvSpPr>
          <p:spPr>
            <a:xfrm>
              <a:off x="6252075" y="4967800"/>
              <a:ext cx="347825" cy="39475"/>
            </a:xfrm>
            <a:custGeom>
              <a:avLst/>
              <a:gdLst/>
              <a:ahLst/>
              <a:cxnLst/>
              <a:rect l="l" t="t" r="r" b="b"/>
              <a:pathLst>
                <a:path w="13913" h="1579" extrusionOk="0">
                  <a:moveTo>
                    <a:pt x="13834" y="0"/>
                  </a:moveTo>
                  <a:cubicBezTo>
                    <a:pt x="13328" y="0"/>
                    <a:pt x="10443" y="250"/>
                    <a:pt x="6942" y="642"/>
                  </a:cubicBezTo>
                  <a:cubicBezTo>
                    <a:pt x="3111" y="1074"/>
                    <a:pt x="1" y="1477"/>
                    <a:pt x="1" y="1564"/>
                  </a:cubicBezTo>
                  <a:cubicBezTo>
                    <a:pt x="1" y="1574"/>
                    <a:pt x="46" y="1579"/>
                    <a:pt x="132" y="1579"/>
                  </a:cubicBezTo>
                  <a:cubicBezTo>
                    <a:pt x="763" y="1579"/>
                    <a:pt x="3599" y="1310"/>
                    <a:pt x="6971" y="930"/>
                  </a:cubicBezTo>
                  <a:cubicBezTo>
                    <a:pt x="10831" y="498"/>
                    <a:pt x="13912" y="95"/>
                    <a:pt x="13912" y="8"/>
                  </a:cubicBezTo>
                  <a:cubicBezTo>
                    <a:pt x="13912" y="3"/>
                    <a:pt x="13886" y="0"/>
                    <a:pt x="138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3"/>
            <p:cNvSpPr/>
            <p:nvPr/>
          </p:nvSpPr>
          <p:spPr>
            <a:xfrm>
              <a:off x="6460900" y="4940325"/>
              <a:ext cx="16600" cy="22000"/>
            </a:xfrm>
            <a:custGeom>
              <a:avLst/>
              <a:gdLst/>
              <a:ahLst/>
              <a:cxnLst/>
              <a:rect l="l" t="t" r="r" b="b"/>
              <a:pathLst>
                <a:path w="664" h="880" extrusionOk="0">
                  <a:moveTo>
                    <a:pt x="571" y="0"/>
                  </a:moveTo>
                  <a:cubicBezTo>
                    <a:pt x="490" y="0"/>
                    <a:pt x="325" y="137"/>
                    <a:pt x="202" y="358"/>
                  </a:cubicBezTo>
                  <a:cubicBezTo>
                    <a:pt x="29" y="618"/>
                    <a:pt x="1" y="848"/>
                    <a:pt x="87" y="877"/>
                  </a:cubicBezTo>
                  <a:cubicBezTo>
                    <a:pt x="91" y="879"/>
                    <a:pt x="96" y="880"/>
                    <a:pt x="101" y="880"/>
                  </a:cubicBezTo>
                  <a:cubicBezTo>
                    <a:pt x="166" y="880"/>
                    <a:pt x="299" y="716"/>
                    <a:pt x="433" y="502"/>
                  </a:cubicBezTo>
                  <a:cubicBezTo>
                    <a:pt x="577" y="272"/>
                    <a:pt x="663" y="41"/>
                    <a:pt x="605" y="13"/>
                  </a:cubicBezTo>
                  <a:cubicBezTo>
                    <a:pt x="597" y="4"/>
                    <a:pt x="585" y="0"/>
                    <a:pt x="57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3"/>
            <p:cNvSpPr/>
            <p:nvPr/>
          </p:nvSpPr>
          <p:spPr>
            <a:xfrm>
              <a:off x="6475300" y="4942550"/>
              <a:ext cx="14425" cy="25525"/>
            </a:xfrm>
            <a:custGeom>
              <a:avLst/>
              <a:gdLst/>
              <a:ahLst/>
              <a:cxnLst/>
              <a:rect l="l" t="t" r="r" b="b"/>
              <a:pathLst>
                <a:path w="577" h="1021" extrusionOk="0">
                  <a:moveTo>
                    <a:pt x="494" y="0"/>
                  </a:moveTo>
                  <a:cubicBezTo>
                    <a:pt x="416" y="0"/>
                    <a:pt x="243" y="187"/>
                    <a:pt x="116" y="442"/>
                  </a:cubicBezTo>
                  <a:cubicBezTo>
                    <a:pt x="1" y="730"/>
                    <a:pt x="1" y="1018"/>
                    <a:pt x="58" y="1018"/>
                  </a:cubicBezTo>
                  <a:cubicBezTo>
                    <a:pt x="64" y="1020"/>
                    <a:pt x="69" y="1021"/>
                    <a:pt x="75" y="1021"/>
                  </a:cubicBezTo>
                  <a:cubicBezTo>
                    <a:pt x="159" y="1021"/>
                    <a:pt x="269" y="827"/>
                    <a:pt x="404" y="557"/>
                  </a:cubicBezTo>
                  <a:cubicBezTo>
                    <a:pt x="519" y="298"/>
                    <a:pt x="577" y="39"/>
                    <a:pt x="519" y="10"/>
                  </a:cubicBezTo>
                  <a:cubicBezTo>
                    <a:pt x="512" y="3"/>
                    <a:pt x="504" y="0"/>
                    <a:pt x="49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3"/>
            <p:cNvSpPr/>
            <p:nvPr/>
          </p:nvSpPr>
          <p:spPr>
            <a:xfrm>
              <a:off x="6250650" y="4965300"/>
              <a:ext cx="64825" cy="34500"/>
            </a:xfrm>
            <a:custGeom>
              <a:avLst/>
              <a:gdLst/>
              <a:ahLst/>
              <a:cxnLst/>
              <a:rect l="l" t="t" r="r" b="b"/>
              <a:pathLst>
                <a:path w="2593" h="1380" extrusionOk="0">
                  <a:moveTo>
                    <a:pt x="708" y="1"/>
                  </a:moveTo>
                  <a:cubicBezTo>
                    <a:pt x="616" y="1"/>
                    <a:pt x="523" y="8"/>
                    <a:pt x="432" y="22"/>
                  </a:cubicBezTo>
                  <a:cubicBezTo>
                    <a:pt x="144" y="51"/>
                    <a:pt x="0" y="166"/>
                    <a:pt x="29" y="223"/>
                  </a:cubicBezTo>
                  <a:cubicBezTo>
                    <a:pt x="29" y="243"/>
                    <a:pt x="48" y="249"/>
                    <a:pt x="83" y="249"/>
                  </a:cubicBezTo>
                  <a:cubicBezTo>
                    <a:pt x="154" y="249"/>
                    <a:pt x="288" y="223"/>
                    <a:pt x="461" y="223"/>
                  </a:cubicBezTo>
                  <a:cubicBezTo>
                    <a:pt x="778" y="223"/>
                    <a:pt x="1095" y="339"/>
                    <a:pt x="1383" y="483"/>
                  </a:cubicBezTo>
                  <a:cubicBezTo>
                    <a:pt x="1671" y="684"/>
                    <a:pt x="1959" y="886"/>
                    <a:pt x="2218" y="1116"/>
                  </a:cubicBezTo>
                  <a:cubicBezTo>
                    <a:pt x="2373" y="1271"/>
                    <a:pt x="2505" y="1380"/>
                    <a:pt x="2551" y="1380"/>
                  </a:cubicBezTo>
                  <a:cubicBezTo>
                    <a:pt x="2556" y="1380"/>
                    <a:pt x="2561" y="1378"/>
                    <a:pt x="2564" y="1375"/>
                  </a:cubicBezTo>
                  <a:cubicBezTo>
                    <a:pt x="2592" y="1347"/>
                    <a:pt x="2535" y="1174"/>
                    <a:pt x="2362" y="943"/>
                  </a:cubicBezTo>
                  <a:cubicBezTo>
                    <a:pt x="2132" y="655"/>
                    <a:pt x="1844" y="425"/>
                    <a:pt x="1527" y="223"/>
                  </a:cubicBezTo>
                  <a:cubicBezTo>
                    <a:pt x="1287" y="71"/>
                    <a:pt x="997" y="1"/>
                    <a:pt x="70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3"/>
            <p:cNvSpPr/>
            <p:nvPr/>
          </p:nvSpPr>
          <p:spPr>
            <a:xfrm>
              <a:off x="6441450" y="4940775"/>
              <a:ext cx="20925" cy="11950"/>
            </a:xfrm>
            <a:custGeom>
              <a:avLst/>
              <a:gdLst/>
              <a:ahLst/>
              <a:cxnLst/>
              <a:rect l="l" t="t" r="r" b="b"/>
              <a:pathLst>
                <a:path w="837" h="478" extrusionOk="0">
                  <a:moveTo>
                    <a:pt x="722" y="1"/>
                  </a:moveTo>
                  <a:cubicBezTo>
                    <a:pt x="642" y="1"/>
                    <a:pt x="494" y="54"/>
                    <a:pt x="347" y="139"/>
                  </a:cubicBezTo>
                  <a:cubicBezTo>
                    <a:pt x="145" y="225"/>
                    <a:pt x="1" y="340"/>
                    <a:pt x="1" y="427"/>
                  </a:cubicBezTo>
                  <a:cubicBezTo>
                    <a:pt x="15" y="456"/>
                    <a:pt x="80" y="477"/>
                    <a:pt x="170" y="477"/>
                  </a:cubicBezTo>
                  <a:cubicBezTo>
                    <a:pt x="260" y="477"/>
                    <a:pt x="375" y="456"/>
                    <a:pt x="491" y="398"/>
                  </a:cubicBezTo>
                  <a:cubicBezTo>
                    <a:pt x="692" y="254"/>
                    <a:pt x="836" y="81"/>
                    <a:pt x="779" y="23"/>
                  </a:cubicBezTo>
                  <a:cubicBezTo>
                    <a:pt x="771" y="8"/>
                    <a:pt x="751" y="1"/>
                    <a:pt x="7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3"/>
            <p:cNvSpPr/>
            <p:nvPr/>
          </p:nvSpPr>
          <p:spPr>
            <a:xfrm>
              <a:off x="6431375" y="4928850"/>
              <a:ext cx="25225" cy="7750"/>
            </a:xfrm>
            <a:custGeom>
              <a:avLst/>
              <a:gdLst/>
              <a:ahLst/>
              <a:cxnLst/>
              <a:rect l="l" t="t" r="r" b="b"/>
              <a:pathLst>
                <a:path w="1009" h="310" extrusionOk="0">
                  <a:moveTo>
                    <a:pt x="689" y="0"/>
                  </a:moveTo>
                  <a:cubicBezTo>
                    <a:pt x="629" y="0"/>
                    <a:pt x="562" y="4"/>
                    <a:pt x="490" y="11"/>
                  </a:cubicBezTo>
                  <a:cubicBezTo>
                    <a:pt x="231" y="40"/>
                    <a:pt x="1" y="126"/>
                    <a:pt x="29" y="212"/>
                  </a:cubicBezTo>
                  <a:cubicBezTo>
                    <a:pt x="29" y="277"/>
                    <a:pt x="159" y="310"/>
                    <a:pt x="333" y="310"/>
                  </a:cubicBezTo>
                  <a:cubicBezTo>
                    <a:pt x="391" y="310"/>
                    <a:pt x="454" y="306"/>
                    <a:pt x="519" y="299"/>
                  </a:cubicBezTo>
                  <a:cubicBezTo>
                    <a:pt x="807" y="270"/>
                    <a:pt x="1009" y="184"/>
                    <a:pt x="1009" y="97"/>
                  </a:cubicBezTo>
                  <a:cubicBezTo>
                    <a:pt x="987" y="32"/>
                    <a:pt x="868" y="0"/>
                    <a:pt x="6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3"/>
            <p:cNvSpPr/>
            <p:nvPr/>
          </p:nvSpPr>
          <p:spPr>
            <a:xfrm>
              <a:off x="5232475" y="3215850"/>
              <a:ext cx="272925" cy="454625"/>
            </a:xfrm>
            <a:custGeom>
              <a:avLst/>
              <a:gdLst/>
              <a:ahLst/>
              <a:cxnLst/>
              <a:rect l="l" t="t" r="r" b="b"/>
              <a:pathLst>
                <a:path w="10917" h="18185" extrusionOk="0">
                  <a:moveTo>
                    <a:pt x="6196" y="1"/>
                  </a:moveTo>
                  <a:cubicBezTo>
                    <a:pt x="4187" y="1"/>
                    <a:pt x="2184" y="591"/>
                    <a:pt x="461" y="1767"/>
                  </a:cubicBezTo>
                  <a:lnTo>
                    <a:pt x="0" y="2055"/>
                  </a:lnTo>
                  <a:lnTo>
                    <a:pt x="173" y="18184"/>
                  </a:lnTo>
                  <a:lnTo>
                    <a:pt x="7287" y="18069"/>
                  </a:lnTo>
                  <a:cubicBezTo>
                    <a:pt x="7374" y="17234"/>
                    <a:pt x="7518" y="14036"/>
                    <a:pt x="7518" y="14036"/>
                  </a:cubicBezTo>
                  <a:cubicBezTo>
                    <a:pt x="7518" y="14036"/>
                    <a:pt x="10485" y="13777"/>
                    <a:pt x="10686" y="10811"/>
                  </a:cubicBezTo>
                  <a:cubicBezTo>
                    <a:pt x="10917" y="7873"/>
                    <a:pt x="10830" y="1104"/>
                    <a:pt x="10830" y="1104"/>
                  </a:cubicBezTo>
                  <a:cubicBezTo>
                    <a:pt x="9370" y="368"/>
                    <a:pt x="7781" y="1"/>
                    <a:pt x="619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3"/>
            <p:cNvSpPr/>
            <p:nvPr/>
          </p:nvSpPr>
          <p:spPr>
            <a:xfrm>
              <a:off x="5474425" y="3349700"/>
              <a:ext cx="27475" cy="21750"/>
            </a:xfrm>
            <a:custGeom>
              <a:avLst/>
              <a:gdLst/>
              <a:ahLst/>
              <a:cxnLst/>
              <a:rect l="l" t="t" r="r" b="b"/>
              <a:pathLst>
                <a:path w="1099" h="870" extrusionOk="0">
                  <a:moveTo>
                    <a:pt x="473" y="0"/>
                  </a:moveTo>
                  <a:cubicBezTo>
                    <a:pt x="364" y="0"/>
                    <a:pt x="248" y="46"/>
                    <a:pt x="144" y="157"/>
                  </a:cubicBezTo>
                  <a:cubicBezTo>
                    <a:pt x="0" y="301"/>
                    <a:pt x="0" y="589"/>
                    <a:pt x="144" y="762"/>
                  </a:cubicBezTo>
                  <a:cubicBezTo>
                    <a:pt x="230" y="834"/>
                    <a:pt x="339" y="870"/>
                    <a:pt x="447" y="870"/>
                  </a:cubicBezTo>
                  <a:cubicBezTo>
                    <a:pt x="555" y="870"/>
                    <a:pt x="663" y="834"/>
                    <a:pt x="749" y="762"/>
                  </a:cubicBezTo>
                  <a:cubicBezTo>
                    <a:pt x="1099" y="456"/>
                    <a:pt x="818" y="0"/>
                    <a:pt x="47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3"/>
            <p:cNvSpPr/>
            <p:nvPr/>
          </p:nvSpPr>
          <p:spPr>
            <a:xfrm>
              <a:off x="5459300" y="3341125"/>
              <a:ext cx="38175" cy="12000"/>
            </a:xfrm>
            <a:custGeom>
              <a:avLst/>
              <a:gdLst/>
              <a:ahLst/>
              <a:cxnLst/>
              <a:rect l="l" t="t" r="r" b="b"/>
              <a:pathLst>
                <a:path w="1527" h="480" extrusionOk="0">
                  <a:moveTo>
                    <a:pt x="744" y="1"/>
                  </a:moveTo>
                  <a:cubicBezTo>
                    <a:pt x="557" y="1"/>
                    <a:pt x="368" y="52"/>
                    <a:pt x="202" y="154"/>
                  </a:cubicBezTo>
                  <a:cubicBezTo>
                    <a:pt x="87" y="241"/>
                    <a:pt x="0" y="298"/>
                    <a:pt x="29" y="356"/>
                  </a:cubicBezTo>
                  <a:cubicBezTo>
                    <a:pt x="36" y="363"/>
                    <a:pt x="48" y="366"/>
                    <a:pt x="63" y="366"/>
                  </a:cubicBezTo>
                  <a:cubicBezTo>
                    <a:pt x="160" y="366"/>
                    <a:pt x="411" y="238"/>
                    <a:pt x="726" y="238"/>
                  </a:cubicBezTo>
                  <a:cubicBezTo>
                    <a:pt x="753" y="238"/>
                    <a:pt x="780" y="239"/>
                    <a:pt x="807" y="241"/>
                  </a:cubicBezTo>
                  <a:cubicBezTo>
                    <a:pt x="1144" y="267"/>
                    <a:pt x="1411" y="479"/>
                    <a:pt x="1503" y="479"/>
                  </a:cubicBezTo>
                  <a:cubicBezTo>
                    <a:pt x="1513" y="479"/>
                    <a:pt x="1521" y="477"/>
                    <a:pt x="1527" y="471"/>
                  </a:cubicBezTo>
                  <a:cubicBezTo>
                    <a:pt x="1527" y="442"/>
                    <a:pt x="1498" y="356"/>
                    <a:pt x="1383" y="241"/>
                  </a:cubicBezTo>
                  <a:cubicBezTo>
                    <a:pt x="1207" y="81"/>
                    <a:pt x="977" y="1"/>
                    <a:pt x="7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3"/>
            <p:cNvSpPr/>
            <p:nvPr/>
          </p:nvSpPr>
          <p:spPr>
            <a:xfrm>
              <a:off x="5359550" y="3352325"/>
              <a:ext cx="27750" cy="21600"/>
            </a:xfrm>
            <a:custGeom>
              <a:avLst/>
              <a:gdLst/>
              <a:ahLst/>
              <a:cxnLst/>
              <a:rect l="l" t="t" r="r" b="b"/>
              <a:pathLst>
                <a:path w="1110" h="864" extrusionOk="0">
                  <a:moveTo>
                    <a:pt x="578" y="1"/>
                  </a:moveTo>
                  <a:cubicBezTo>
                    <a:pt x="441" y="1"/>
                    <a:pt x="307" y="70"/>
                    <a:pt x="217" y="196"/>
                  </a:cubicBezTo>
                  <a:cubicBezTo>
                    <a:pt x="1" y="466"/>
                    <a:pt x="216" y="864"/>
                    <a:pt x="553" y="864"/>
                  </a:cubicBezTo>
                  <a:cubicBezTo>
                    <a:pt x="575" y="864"/>
                    <a:pt x="597" y="862"/>
                    <a:pt x="620" y="858"/>
                  </a:cubicBezTo>
                  <a:cubicBezTo>
                    <a:pt x="1024" y="801"/>
                    <a:pt x="1110" y="311"/>
                    <a:pt x="822" y="81"/>
                  </a:cubicBezTo>
                  <a:cubicBezTo>
                    <a:pt x="746" y="26"/>
                    <a:pt x="662" y="1"/>
                    <a:pt x="5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3"/>
            <p:cNvSpPr/>
            <p:nvPr/>
          </p:nvSpPr>
          <p:spPr>
            <a:xfrm>
              <a:off x="5348400" y="3343300"/>
              <a:ext cx="38900" cy="11850"/>
            </a:xfrm>
            <a:custGeom>
              <a:avLst/>
              <a:gdLst/>
              <a:ahLst/>
              <a:cxnLst/>
              <a:rect l="l" t="t" r="r" b="b"/>
              <a:pathLst>
                <a:path w="1556" h="474" extrusionOk="0">
                  <a:moveTo>
                    <a:pt x="752" y="0"/>
                  </a:moveTo>
                  <a:cubicBezTo>
                    <a:pt x="567" y="0"/>
                    <a:pt x="385" y="51"/>
                    <a:pt x="231" y="154"/>
                  </a:cubicBezTo>
                  <a:cubicBezTo>
                    <a:pt x="87" y="240"/>
                    <a:pt x="1" y="298"/>
                    <a:pt x="58" y="355"/>
                  </a:cubicBezTo>
                  <a:cubicBezTo>
                    <a:pt x="62" y="363"/>
                    <a:pt x="70" y="366"/>
                    <a:pt x="82" y="366"/>
                  </a:cubicBezTo>
                  <a:cubicBezTo>
                    <a:pt x="162" y="366"/>
                    <a:pt x="412" y="237"/>
                    <a:pt x="727" y="237"/>
                  </a:cubicBezTo>
                  <a:cubicBezTo>
                    <a:pt x="753" y="237"/>
                    <a:pt x="780" y="238"/>
                    <a:pt x="807" y="240"/>
                  </a:cubicBezTo>
                  <a:cubicBezTo>
                    <a:pt x="1187" y="267"/>
                    <a:pt x="1439" y="473"/>
                    <a:pt x="1515" y="473"/>
                  </a:cubicBezTo>
                  <a:cubicBezTo>
                    <a:pt x="1520" y="473"/>
                    <a:pt x="1524" y="472"/>
                    <a:pt x="1527" y="471"/>
                  </a:cubicBezTo>
                  <a:cubicBezTo>
                    <a:pt x="1556" y="442"/>
                    <a:pt x="1527" y="355"/>
                    <a:pt x="1412" y="240"/>
                  </a:cubicBezTo>
                  <a:cubicBezTo>
                    <a:pt x="1220" y="80"/>
                    <a:pt x="983" y="0"/>
                    <a:pt x="75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3"/>
            <p:cNvSpPr/>
            <p:nvPr/>
          </p:nvSpPr>
          <p:spPr>
            <a:xfrm>
              <a:off x="5419700" y="3352875"/>
              <a:ext cx="29525" cy="90050"/>
            </a:xfrm>
            <a:custGeom>
              <a:avLst/>
              <a:gdLst/>
              <a:ahLst/>
              <a:cxnLst/>
              <a:rect l="l" t="t" r="r" b="b"/>
              <a:pathLst>
                <a:path w="1181" h="3602" extrusionOk="0">
                  <a:moveTo>
                    <a:pt x="89" y="0"/>
                  </a:moveTo>
                  <a:cubicBezTo>
                    <a:pt x="88" y="0"/>
                    <a:pt x="87" y="1"/>
                    <a:pt x="86" y="1"/>
                  </a:cubicBezTo>
                  <a:cubicBezTo>
                    <a:pt x="0" y="1"/>
                    <a:pt x="259" y="1009"/>
                    <a:pt x="634" y="2190"/>
                  </a:cubicBezTo>
                  <a:cubicBezTo>
                    <a:pt x="720" y="2478"/>
                    <a:pt x="807" y="2766"/>
                    <a:pt x="893" y="3054"/>
                  </a:cubicBezTo>
                  <a:cubicBezTo>
                    <a:pt x="951" y="3141"/>
                    <a:pt x="979" y="3256"/>
                    <a:pt x="951" y="3342"/>
                  </a:cubicBezTo>
                  <a:cubicBezTo>
                    <a:pt x="951" y="3400"/>
                    <a:pt x="864" y="3429"/>
                    <a:pt x="749" y="3429"/>
                  </a:cubicBezTo>
                  <a:cubicBezTo>
                    <a:pt x="519" y="3429"/>
                    <a:pt x="317" y="3457"/>
                    <a:pt x="86" y="3515"/>
                  </a:cubicBezTo>
                  <a:cubicBezTo>
                    <a:pt x="317" y="3601"/>
                    <a:pt x="547" y="3601"/>
                    <a:pt x="749" y="3601"/>
                  </a:cubicBezTo>
                  <a:lnTo>
                    <a:pt x="951" y="3601"/>
                  </a:lnTo>
                  <a:cubicBezTo>
                    <a:pt x="1037" y="3573"/>
                    <a:pt x="1095" y="3515"/>
                    <a:pt x="1123" y="3429"/>
                  </a:cubicBezTo>
                  <a:cubicBezTo>
                    <a:pt x="1181" y="3285"/>
                    <a:pt x="1181" y="3141"/>
                    <a:pt x="1095" y="2997"/>
                  </a:cubicBezTo>
                  <a:lnTo>
                    <a:pt x="864" y="2161"/>
                  </a:lnTo>
                  <a:cubicBezTo>
                    <a:pt x="495" y="941"/>
                    <a:pt x="154" y="0"/>
                    <a:pt x="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3"/>
            <p:cNvSpPr/>
            <p:nvPr/>
          </p:nvSpPr>
          <p:spPr>
            <a:xfrm>
              <a:off x="5382250" y="3448975"/>
              <a:ext cx="54750" cy="30050"/>
            </a:xfrm>
            <a:custGeom>
              <a:avLst/>
              <a:gdLst/>
              <a:ahLst/>
              <a:cxnLst/>
              <a:rect l="l" t="t" r="r" b="b"/>
              <a:pathLst>
                <a:path w="2190" h="1202" extrusionOk="0">
                  <a:moveTo>
                    <a:pt x="185" y="1"/>
                  </a:moveTo>
                  <a:cubicBezTo>
                    <a:pt x="185" y="1"/>
                    <a:pt x="208" y="14"/>
                    <a:pt x="260" y="45"/>
                  </a:cubicBezTo>
                  <a:cubicBezTo>
                    <a:pt x="260" y="45"/>
                    <a:pt x="0" y="737"/>
                    <a:pt x="836" y="1111"/>
                  </a:cubicBezTo>
                  <a:cubicBezTo>
                    <a:pt x="984" y="1172"/>
                    <a:pt x="1138" y="1202"/>
                    <a:pt x="1289" y="1202"/>
                  </a:cubicBezTo>
                  <a:cubicBezTo>
                    <a:pt x="1636" y="1202"/>
                    <a:pt x="1969" y="1047"/>
                    <a:pt x="2189" y="766"/>
                  </a:cubicBezTo>
                  <a:cubicBezTo>
                    <a:pt x="1479" y="740"/>
                    <a:pt x="189" y="1"/>
                    <a:pt x="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3"/>
            <p:cNvSpPr/>
            <p:nvPr/>
          </p:nvSpPr>
          <p:spPr>
            <a:xfrm>
              <a:off x="5326075" y="3532900"/>
              <a:ext cx="94350" cy="51950"/>
            </a:xfrm>
            <a:custGeom>
              <a:avLst/>
              <a:gdLst/>
              <a:ahLst/>
              <a:cxnLst/>
              <a:rect l="l" t="t" r="r" b="b"/>
              <a:pathLst>
                <a:path w="3774" h="2078" extrusionOk="0">
                  <a:moveTo>
                    <a:pt x="1" y="1"/>
                  </a:moveTo>
                  <a:cubicBezTo>
                    <a:pt x="1" y="1"/>
                    <a:pt x="748" y="2077"/>
                    <a:pt x="3573" y="2077"/>
                  </a:cubicBezTo>
                  <a:cubicBezTo>
                    <a:pt x="3630" y="2077"/>
                    <a:pt x="3687" y="2076"/>
                    <a:pt x="3745" y="2075"/>
                  </a:cubicBezTo>
                  <a:lnTo>
                    <a:pt x="3774" y="1326"/>
                  </a:lnTo>
                  <a:cubicBezTo>
                    <a:pt x="2420" y="1268"/>
                    <a:pt x="1095" y="807"/>
                    <a:pt x="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3"/>
            <p:cNvSpPr/>
            <p:nvPr/>
          </p:nvSpPr>
          <p:spPr>
            <a:xfrm>
              <a:off x="5211600" y="3101875"/>
              <a:ext cx="327475" cy="293525"/>
            </a:xfrm>
            <a:custGeom>
              <a:avLst/>
              <a:gdLst/>
              <a:ahLst/>
              <a:cxnLst/>
              <a:rect l="l" t="t" r="r" b="b"/>
              <a:pathLst>
                <a:path w="13099" h="11741" extrusionOk="0">
                  <a:moveTo>
                    <a:pt x="11190" y="1"/>
                  </a:moveTo>
                  <a:cubicBezTo>
                    <a:pt x="10998" y="1"/>
                    <a:pt x="10805" y="45"/>
                    <a:pt x="10628" y="133"/>
                  </a:cubicBezTo>
                  <a:cubicBezTo>
                    <a:pt x="9995" y="392"/>
                    <a:pt x="9505" y="940"/>
                    <a:pt x="8871" y="1170"/>
                  </a:cubicBezTo>
                  <a:cubicBezTo>
                    <a:pt x="8498" y="1284"/>
                    <a:pt x="8106" y="1297"/>
                    <a:pt x="7711" y="1297"/>
                  </a:cubicBezTo>
                  <a:cubicBezTo>
                    <a:pt x="7595" y="1297"/>
                    <a:pt x="7478" y="1295"/>
                    <a:pt x="7362" y="1295"/>
                  </a:cubicBezTo>
                  <a:cubicBezTo>
                    <a:pt x="7173" y="1295"/>
                    <a:pt x="6984" y="1298"/>
                    <a:pt x="6798" y="1314"/>
                  </a:cubicBezTo>
                  <a:cubicBezTo>
                    <a:pt x="6049" y="1314"/>
                    <a:pt x="5300" y="1573"/>
                    <a:pt x="4695" y="2034"/>
                  </a:cubicBezTo>
                  <a:cubicBezTo>
                    <a:pt x="4090" y="2495"/>
                    <a:pt x="3716" y="3215"/>
                    <a:pt x="3744" y="3993"/>
                  </a:cubicBezTo>
                  <a:cubicBezTo>
                    <a:pt x="3456" y="3958"/>
                    <a:pt x="3156" y="3933"/>
                    <a:pt x="2858" y="3933"/>
                  </a:cubicBezTo>
                  <a:cubicBezTo>
                    <a:pt x="2173" y="3933"/>
                    <a:pt x="1492" y="4061"/>
                    <a:pt x="951" y="4482"/>
                  </a:cubicBezTo>
                  <a:cubicBezTo>
                    <a:pt x="346" y="5029"/>
                    <a:pt x="0" y="5807"/>
                    <a:pt x="29" y="6642"/>
                  </a:cubicBezTo>
                  <a:cubicBezTo>
                    <a:pt x="29" y="7478"/>
                    <a:pt x="375" y="8227"/>
                    <a:pt x="605" y="9033"/>
                  </a:cubicBezTo>
                  <a:cubicBezTo>
                    <a:pt x="663" y="9235"/>
                    <a:pt x="749" y="9436"/>
                    <a:pt x="893" y="9638"/>
                  </a:cubicBezTo>
                  <a:lnTo>
                    <a:pt x="1267" y="11740"/>
                  </a:lnTo>
                  <a:lnTo>
                    <a:pt x="2564" y="11712"/>
                  </a:lnTo>
                  <a:lnTo>
                    <a:pt x="2477" y="7334"/>
                  </a:lnTo>
                  <a:cubicBezTo>
                    <a:pt x="2477" y="7334"/>
                    <a:pt x="2372" y="5623"/>
                    <a:pt x="3746" y="5623"/>
                  </a:cubicBezTo>
                  <a:cubicBezTo>
                    <a:pt x="3810" y="5623"/>
                    <a:pt x="3876" y="5627"/>
                    <a:pt x="3946" y="5634"/>
                  </a:cubicBezTo>
                  <a:cubicBezTo>
                    <a:pt x="5350" y="5788"/>
                    <a:pt x="7229" y="7208"/>
                    <a:pt x="9784" y="7208"/>
                  </a:cubicBezTo>
                  <a:cubicBezTo>
                    <a:pt x="10112" y="7208"/>
                    <a:pt x="10451" y="7184"/>
                    <a:pt x="10801" y="7132"/>
                  </a:cubicBezTo>
                  <a:cubicBezTo>
                    <a:pt x="11320" y="7103"/>
                    <a:pt x="11809" y="6959"/>
                    <a:pt x="12241" y="6729"/>
                  </a:cubicBezTo>
                  <a:cubicBezTo>
                    <a:pt x="12702" y="6441"/>
                    <a:pt x="12961" y="5951"/>
                    <a:pt x="12932" y="5433"/>
                  </a:cubicBezTo>
                  <a:cubicBezTo>
                    <a:pt x="12852" y="4950"/>
                    <a:pt x="12446" y="4592"/>
                    <a:pt x="11972" y="4592"/>
                  </a:cubicBezTo>
                  <a:cubicBezTo>
                    <a:pt x="11961" y="4592"/>
                    <a:pt x="11950" y="4592"/>
                    <a:pt x="11939" y="4592"/>
                  </a:cubicBezTo>
                  <a:lnTo>
                    <a:pt x="11939" y="4592"/>
                  </a:lnTo>
                  <a:cubicBezTo>
                    <a:pt x="12621" y="4520"/>
                    <a:pt x="13098" y="3825"/>
                    <a:pt x="12904" y="3157"/>
                  </a:cubicBezTo>
                  <a:cubicBezTo>
                    <a:pt x="12761" y="2667"/>
                    <a:pt x="12313" y="2365"/>
                    <a:pt x="11838" y="2365"/>
                  </a:cubicBezTo>
                  <a:cubicBezTo>
                    <a:pt x="11644" y="2365"/>
                    <a:pt x="11446" y="2415"/>
                    <a:pt x="11262" y="2524"/>
                  </a:cubicBezTo>
                  <a:cubicBezTo>
                    <a:pt x="11608" y="2236"/>
                    <a:pt x="11896" y="1890"/>
                    <a:pt x="12097" y="1487"/>
                  </a:cubicBezTo>
                  <a:cubicBezTo>
                    <a:pt x="12299" y="1055"/>
                    <a:pt x="12212" y="536"/>
                    <a:pt x="11896" y="219"/>
                  </a:cubicBezTo>
                  <a:cubicBezTo>
                    <a:pt x="11685" y="74"/>
                    <a:pt x="11438" y="1"/>
                    <a:pt x="11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3"/>
            <p:cNvSpPr/>
            <p:nvPr/>
          </p:nvSpPr>
          <p:spPr>
            <a:xfrm>
              <a:off x="5193225" y="3332125"/>
              <a:ext cx="70225" cy="97150"/>
            </a:xfrm>
            <a:custGeom>
              <a:avLst/>
              <a:gdLst/>
              <a:ahLst/>
              <a:cxnLst/>
              <a:rect l="l" t="t" r="r" b="b"/>
              <a:pathLst>
                <a:path w="2809" h="3886" extrusionOk="0">
                  <a:moveTo>
                    <a:pt x="1857" y="0"/>
                  </a:moveTo>
                  <a:cubicBezTo>
                    <a:pt x="1266" y="0"/>
                    <a:pt x="1" y="244"/>
                    <a:pt x="159" y="2214"/>
                  </a:cubicBezTo>
                  <a:cubicBezTo>
                    <a:pt x="268" y="3565"/>
                    <a:pt x="1030" y="3886"/>
                    <a:pt x="1709" y="3886"/>
                  </a:cubicBezTo>
                  <a:cubicBezTo>
                    <a:pt x="2289" y="3886"/>
                    <a:pt x="2809" y="3652"/>
                    <a:pt x="2809" y="3625"/>
                  </a:cubicBezTo>
                  <a:cubicBezTo>
                    <a:pt x="2809" y="3539"/>
                    <a:pt x="2146" y="25"/>
                    <a:pt x="2146" y="25"/>
                  </a:cubicBezTo>
                  <a:cubicBezTo>
                    <a:pt x="2128" y="19"/>
                    <a:pt x="2017" y="0"/>
                    <a:pt x="185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3"/>
            <p:cNvSpPr/>
            <p:nvPr/>
          </p:nvSpPr>
          <p:spPr>
            <a:xfrm>
              <a:off x="5212300" y="3353325"/>
              <a:ext cx="30275" cy="55225"/>
            </a:xfrm>
            <a:custGeom>
              <a:avLst/>
              <a:gdLst/>
              <a:ahLst/>
              <a:cxnLst/>
              <a:rect l="l" t="t" r="r" b="b"/>
              <a:pathLst>
                <a:path w="1211" h="2209" extrusionOk="0">
                  <a:moveTo>
                    <a:pt x="617" y="1"/>
                  </a:moveTo>
                  <a:cubicBezTo>
                    <a:pt x="595" y="1"/>
                    <a:pt x="571" y="4"/>
                    <a:pt x="548" y="12"/>
                  </a:cubicBezTo>
                  <a:cubicBezTo>
                    <a:pt x="347" y="70"/>
                    <a:pt x="174" y="242"/>
                    <a:pt x="116" y="444"/>
                  </a:cubicBezTo>
                  <a:cubicBezTo>
                    <a:pt x="30" y="674"/>
                    <a:pt x="1" y="905"/>
                    <a:pt x="30" y="1164"/>
                  </a:cubicBezTo>
                  <a:cubicBezTo>
                    <a:pt x="87" y="1654"/>
                    <a:pt x="375" y="2115"/>
                    <a:pt x="750" y="2201"/>
                  </a:cubicBezTo>
                  <a:cubicBezTo>
                    <a:pt x="770" y="2206"/>
                    <a:pt x="792" y="2208"/>
                    <a:pt x="816" y="2208"/>
                  </a:cubicBezTo>
                  <a:cubicBezTo>
                    <a:pt x="924" y="2208"/>
                    <a:pt x="1053" y="2157"/>
                    <a:pt x="1124" y="2086"/>
                  </a:cubicBezTo>
                  <a:cubicBezTo>
                    <a:pt x="1211" y="2028"/>
                    <a:pt x="1211" y="1971"/>
                    <a:pt x="1211" y="1971"/>
                  </a:cubicBezTo>
                  <a:lnTo>
                    <a:pt x="1211" y="1971"/>
                  </a:lnTo>
                  <a:cubicBezTo>
                    <a:pt x="1211" y="1971"/>
                    <a:pt x="1182" y="1999"/>
                    <a:pt x="1095" y="2028"/>
                  </a:cubicBezTo>
                  <a:cubicBezTo>
                    <a:pt x="1045" y="2062"/>
                    <a:pt x="984" y="2076"/>
                    <a:pt x="920" y="2076"/>
                  </a:cubicBezTo>
                  <a:cubicBezTo>
                    <a:pt x="874" y="2076"/>
                    <a:pt x="826" y="2069"/>
                    <a:pt x="779" y="2057"/>
                  </a:cubicBezTo>
                  <a:cubicBezTo>
                    <a:pt x="433" y="1884"/>
                    <a:pt x="203" y="1510"/>
                    <a:pt x="203" y="1135"/>
                  </a:cubicBezTo>
                  <a:cubicBezTo>
                    <a:pt x="174" y="905"/>
                    <a:pt x="203" y="703"/>
                    <a:pt x="260" y="502"/>
                  </a:cubicBezTo>
                  <a:cubicBezTo>
                    <a:pt x="289" y="329"/>
                    <a:pt x="404" y="214"/>
                    <a:pt x="577" y="127"/>
                  </a:cubicBezTo>
                  <a:cubicBezTo>
                    <a:pt x="597" y="120"/>
                    <a:pt x="619" y="117"/>
                    <a:pt x="642" y="117"/>
                  </a:cubicBezTo>
                  <a:cubicBezTo>
                    <a:pt x="715" y="117"/>
                    <a:pt x="792" y="154"/>
                    <a:pt x="836" y="242"/>
                  </a:cubicBezTo>
                  <a:cubicBezTo>
                    <a:pt x="865" y="300"/>
                    <a:pt x="865" y="358"/>
                    <a:pt x="865" y="358"/>
                  </a:cubicBezTo>
                  <a:cubicBezTo>
                    <a:pt x="894" y="358"/>
                    <a:pt x="923" y="300"/>
                    <a:pt x="894" y="214"/>
                  </a:cubicBezTo>
                  <a:cubicBezTo>
                    <a:pt x="865" y="156"/>
                    <a:pt x="836" y="98"/>
                    <a:pt x="779" y="70"/>
                  </a:cubicBezTo>
                  <a:cubicBezTo>
                    <a:pt x="736" y="27"/>
                    <a:pt x="679" y="1"/>
                    <a:pt x="617"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3"/>
            <p:cNvSpPr/>
            <p:nvPr/>
          </p:nvSpPr>
          <p:spPr>
            <a:xfrm>
              <a:off x="5092775" y="3968850"/>
              <a:ext cx="1403425" cy="1011875"/>
            </a:xfrm>
            <a:custGeom>
              <a:avLst/>
              <a:gdLst/>
              <a:ahLst/>
              <a:cxnLst/>
              <a:rect l="l" t="t" r="r" b="b"/>
              <a:pathLst>
                <a:path w="56137" h="40475" extrusionOk="0">
                  <a:moveTo>
                    <a:pt x="45698" y="0"/>
                  </a:moveTo>
                  <a:cubicBezTo>
                    <a:pt x="42269" y="0"/>
                    <a:pt x="35746" y="4131"/>
                    <a:pt x="18089" y="18047"/>
                  </a:cubicBezTo>
                  <a:lnTo>
                    <a:pt x="1" y="31988"/>
                  </a:lnTo>
                  <a:cubicBezTo>
                    <a:pt x="980" y="33456"/>
                    <a:pt x="5637" y="40474"/>
                    <a:pt x="11895" y="40474"/>
                  </a:cubicBezTo>
                  <a:cubicBezTo>
                    <a:pt x="14107" y="40474"/>
                    <a:pt x="16519" y="39597"/>
                    <a:pt x="19039" y="37288"/>
                  </a:cubicBezTo>
                  <a:cubicBezTo>
                    <a:pt x="31309" y="26026"/>
                    <a:pt x="41044" y="16175"/>
                    <a:pt x="41044" y="16175"/>
                  </a:cubicBezTo>
                  <a:lnTo>
                    <a:pt x="44702" y="38411"/>
                  </a:lnTo>
                  <a:lnTo>
                    <a:pt x="56137" y="37806"/>
                  </a:lnTo>
                  <a:cubicBezTo>
                    <a:pt x="56137" y="37806"/>
                    <a:pt x="51672" y="4654"/>
                    <a:pt x="48850" y="1630"/>
                  </a:cubicBezTo>
                  <a:cubicBezTo>
                    <a:pt x="47951" y="665"/>
                    <a:pt x="47073" y="0"/>
                    <a:pt x="45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3"/>
            <p:cNvSpPr/>
            <p:nvPr/>
          </p:nvSpPr>
          <p:spPr>
            <a:xfrm>
              <a:off x="6115275" y="3629400"/>
              <a:ext cx="280125" cy="218200"/>
            </a:xfrm>
            <a:custGeom>
              <a:avLst/>
              <a:gdLst/>
              <a:ahLst/>
              <a:cxnLst/>
              <a:rect l="l" t="t" r="r" b="b"/>
              <a:pathLst>
                <a:path w="11205" h="8728" extrusionOk="0">
                  <a:moveTo>
                    <a:pt x="10657" y="0"/>
                  </a:moveTo>
                  <a:lnTo>
                    <a:pt x="0" y="7806"/>
                  </a:lnTo>
                  <a:lnTo>
                    <a:pt x="576" y="8727"/>
                  </a:lnTo>
                  <a:lnTo>
                    <a:pt x="11205" y="836"/>
                  </a:lnTo>
                  <a:lnTo>
                    <a:pt x="10657"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3"/>
            <p:cNvSpPr/>
            <p:nvPr/>
          </p:nvSpPr>
          <p:spPr>
            <a:xfrm>
              <a:off x="6180800" y="3650050"/>
              <a:ext cx="191550" cy="283225"/>
            </a:xfrm>
            <a:custGeom>
              <a:avLst/>
              <a:gdLst/>
              <a:ahLst/>
              <a:cxnLst/>
              <a:rect l="l" t="t" r="r" b="b"/>
              <a:pathLst>
                <a:path w="7662" h="11329" extrusionOk="0">
                  <a:moveTo>
                    <a:pt x="2923" y="0"/>
                  </a:moveTo>
                  <a:cubicBezTo>
                    <a:pt x="2896" y="0"/>
                    <a:pt x="2871" y="4"/>
                    <a:pt x="2852" y="10"/>
                  </a:cubicBezTo>
                  <a:cubicBezTo>
                    <a:pt x="2621" y="38"/>
                    <a:pt x="2074" y="1421"/>
                    <a:pt x="1757" y="2199"/>
                  </a:cubicBezTo>
                  <a:cubicBezTo>
                    <a:pt x="1440" y="3005"/>
                    <a:pt x="0" y="6721"/>
                    <a:pt x="0" y="6721"/>
                  </a:cubicBezTo>
                  <a:lnTo>
                    <a:pt x="4292" y="11329"/>
                  </a:lnTo>
                  <a:cubicBezTo>
                    <a:pt x="5185" y="10350"/>
                    <a:pt x="6020" y="9313"/>
                    <a:pt x="6740" y="8218"/>
                  </a:cubicBezTo>
                  <a:cubicBezTo>
                    <a:pt x="7662" y="6778"/>
                    <a:pt x="6049" y="1911"/>
                    <a:pt x="6049" y="1911"/>
                  </a:cubicBezTo>
                  <a:lnTo>
                    <a:pt x="3975" y="3379"/>
                  </a:lnTo>
                  <a:cubicBezTo>
                    <a:pt x="3975" y="3379"/>
                    <a:pt x="3332" y="3814"/>
                    <a:pt x="2914" y="3814"/>
                  </a:cubicBezTo>
                  <a:cubicBezTo>
                    <a:pt x="2572" y="3814"/>
                    <a:pt x="2382" y="3522"/>
                    <a:pt x="2823" y="2458"/>
                  </a:cubicBezTo>
                  <a:cubicBezTo>
                    <a:pt x="3708" y="324"/>
                    <a:pt x="3182" y="0"/>
                    <a:pt x="292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3"/>
            <p:cNvSpPr/>
            <p:nvPr/>
          </p:nvSpPr>
          <p:spPr>
            <a:xfrm>
              <a:off x="5061100" y="3624725"/>
              <a:ext cx="1251500" cy="1174825"/>
            </a:xfrm>
            <a:custGeom>
              <a:avLst/>
              <a:gdLst/>
              <a:ahLst/>
              <a:cxnLst/>
              <a:rect l="l" t="t" r="r" b="b"/>
              <a:pathLst>
                <a:path w="50060" h="46993" extrusionOk="0">
                  <a:moveTo>
                    <a:pt x="10872" y="1"/>
                  </a:moveTo>
                  <a:cubicBezTo>
                    <a:pt x="8514" y="1"/>
                    <a:pt x="6053" y="1059"/>
                    <a:pt x="5098" y="3068"/>
                  </a:cubicBezTo>
                  <a:cubicBezTo>
                    <a:pt x="2305" y="9030"/>
                    <a:pt x="2276" y="15683"/>
                    <a:pt x="778" y="28587"/>
                  </a:cubicBezTo>
                  <a:lnTo>
                    <a:pt x="144" y="37285"/>
                  </a:lnTo>
                  <a:cubicBezTo>
                    <a:pt x="0" y="39128"/>
                    <a:pt x="29" y="41000"/>
                    <a:pt x="231" y="42844"/>
                  </a:cubicBezTo>
                  <a:cubicBezTo>
                    <a:pt x="474" y="44867"/>
                    <a:pt x="893" y="46992"/>
                    <a:pt x="1774" y="46992"/>
                  </a:cubicBezTo>
                  <a:cubicBezTo>
                    <a:pt x="1834" y="46992"/>
                    <a:pt x="1895" y="46983"/>
                    <a:pt x="1959" y="46963"/>
                  </a:cubicBezTo>
                  <a:lnTo>
                    <a:pt x="20076" y="32014"/>
                  </a:lnTo>
                  <a:lnTo>
                    <a:pt x="20652" y="25217"/>
                  </a:lnTo>
                  <a:cubicBezTo>
                    <a:pt x="23970" y="28586"/>
                    <a:pt x="25292" y="29628"/>
                    <a:pt x="26896" y="29628"/>
                  </a:cubicBezTo>
                  <a:cubicBezTo>
                    <a:pt x="27130" y="29628"/>
                    <a:pt x="27369" y="29606"/>
                    <a:pt x="27622" y="29566"/>
                  </a:cubicBezTo>
                  <a:cubicBezTo>
                    <a:pt x="32605" y="28817"/>
                    <a:pt x="50059" y="13120"/>
                    <a:pt x="50059" y="13120"/>
                  </a:cubicBezTo>
                  <a:cubicBezTo>
                    <a:pt x="50059" y="13120"/>
                    <a:pt x="45134" y="7791"/>
                    <a:pt x="44904" y="7302"/>
                  </a:cubicBezTo>
                  <a:cubicBezTo>
                    <a:pt x="44900" y="7292"/>
                    <a:pt x="44890" y="7287"/>
                    <a:pt x="44876" y="7287"/>
                  </a:cubicBezTo>
                  <a:cubicBezTo>
                    <a:pt x="44164" y="7287"/>
                    <a:pt x="31082" y="18831"/>
                    <a:pt x="28429" y="19226"/>
                  </a:cubicBezTo>
                  <a:lnTo>
                    <a:pt x="20508" y="8914"/>
                  </a:lnTo>
                  <a:cubicBezTo>
                    <a:pt x="20508" y="8914"/>
                    <a:pt x="18837" y="6293"/>
                    <a:pt x="15323" y="1829"/>
                  </a:cubicBezTo>
                  <a:cubicBezTo>
                    <a:pt x="14349" y="595"/>
                    <a:pt x="12639" y="1"/>
                    <a:pt x="1087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3"/>
            <p:cNvSpPr/>
            <p:nvPr/>
          </p:nvSpPr>
          <p:spPr>
            <a:xfrm>
              <a:off x="6118150" y="3847575"/>
              <a:ext cx="136125" cy="159150"/>
            </a:xfrm>
            <a:custGeom>
              <a:avLst/>
              <a:gdLst/>
              <a:ahLst/>
              <a:cxnLst/>
              <a:rect l="l" t="t" r="r" b="b"/>
              <a:pathLst>
                <a:path w="5445" h="6366" extrusionOk="0">
                  <a:moveTo>
                    <a:pt x="1" y="0"/>
                  </a:moveTo>
                  <a:lnTo>
                    <a:pt x="1" y="0"/>
                  </a:lnTo>
                  <a:cubicBezTo>
                    <a:pt x="145" y="375"/>
                    <a:pt x="346" y="749"/>
                    <a:pt x="605" y="1095"/>
                  </a:cubicBezTo>
                  <a:cubicBezTo>
                    <a:pt x="1124" y="1930"/>
                    <a:pt x="1729" y="2737"/>
                    <a:pt x="2362" y="3486"/>
                  </a:cubicBezTo>
                  <a:cubicBezTo>
                    <a:pt x="3025" y="4234"/>
                    <a:pt x="3716" y="4954"/>
                    <a:pt x="4465" y="5617"/>
                  </a:cubicBezTo>
                  <a:cubicBezTo>
                    <a:pt x="4753" y="5905"/>
                    <a:pt x="5070" y="6164"/>
                    <a:pt x="5444" y="6366"/>
                  </a:cubicBezTo>
                  <a:cubicBezTo>
                    <a:pt x="5156" y="6049"/>
                    <a:pt x="4868" y="5761"/>
                    <a:pt x="4551" y="5502"/>
                  </a:cubicBezTo>
                  <a:cubicBezTo>
                    <a:pt x="4004" y="4954"/>
                    <a:pt x="3226" y="4206"/>
                    <a:pt x="2506" y="3342"/>
                  </a:cubicBezTo>
                  <a:cubicBezTo>
                    <a:pt x="1786" y="2449"/>
                    <a:pt x="1153" y="1613"/>
                    <a:pt x="721" y="980"/>
                  </a:cubicBezTo>
                  <a:cubicBezTo>
                    <a:pt x="490" y="634"/>
                    <a:pt x="260" y="317"/>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3"/>
            <p:cNvSpPr/>
            <p:nvPr/>
          </p:nvSpPr>
          <p:spPr>
            <a:xfrm>
              <a:off x="5750925" y="4105350"/>
              <a:ext cx="20900" cy="102275"/>
            </a:xfrm>
            <a:custGeom>
              <a:avLst/>
              <a:gdLst/>
              <a:ahLst/>
              <a:cxnLst/>
              <a:rect l="l" t="t" r="r" b="b"/>
              <a:pathLst>
                <a:path w="836" h="4091" extrusionOk="0">
                  <a:moveTo>
                    <a:pt x="778" y="1"/>
                  </a:moveTo>
                  <a:lnTo>
                    <a:pt x="778" y="1"/>
                  </a:lnTo>
                  <a:cubicBezTo>
                    <a:pt x="720" y="1"/>
                    <a:pt x="519" y="894"/>
                    <a:pt x="317" y="2017"/>
                  </a:cubicBezTo>
                  <a:cubicBezTo>
                    <a:pt x="115" y="3140"/>
                    <a:pt x="0" y="4091"/>
                    <a:pt x="58" y="4091"/>
                  </a:cubicBezTo>
                  <a:cubicBezTo>
                    <a:pt x="115" y="4091"/>
                    <a:pt x="346" y="3198"/>
                    <a:pt x="548" y="2075"/>
                  </a:cubicBezTo>
                  <a:cubicBezTo>
                    <a:pt x="720" y="922"/>
                    <a:pt x="836" y="30"/>
                    <a:pt x="7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3"/>
            <p:cNvSpPr/>
            <p:nvPr/>
          </p:nvSpPr>
          <p:spPr>
            <a:xfrm>
              <a:off x="5769650" y="4106775"/>
              <a:ext cx="27375" cy="90050"/>
            </a:xfrm>
            <a:custGeom>
              <a:avLst/>
              <a:gdLst/>
              <a:ahLst/>
              <a:cxnLst/>
              <a:rect l="l" t="t" r="r" b="b"/>
              <a:pathLst>
                <a:path w="1095" h="3602" extrusionOk="0">
                  <a:moveTo>
                    <a:pt x="90" y="1"/>
                  </a:moveTo>
                  <a:cubicBezTo>
                    <a:pt x="89" y="1"/>
                    <a:pt x="88" y="1"/>
                    <a:pt x="87" y="1"/>
                  </a:cubicBezTo>
                  <a:cubicBezTo>
                    <a:pt x="0" y="30"/>
                    <a:pt x="173" y="837"/>
                    <a:pt x="432" y="1845"/>
                  </a:cubicBezTo>
                  <a:cubicBezTo>
                    <a:pt x="720" y="2824"/>
                    <a:pt x="979" y="3602"/>
                    <a:pt x="1037" y="3602"/>
                  </a:cubicBezTo>
                  <a:cubicBezTo>
                    <a:pt x="1095" y="3602"/>
                    <a:pt x="951" y="2766"/>
                    <a:pt x="663" y="1787"/>
                  </a:cubicBezTo>
                  <a:cubicBezTo>
                    <a:pt x="408" y="797"/>
                    <a:pt x="153" y="1"/>
                    <a:pt x="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3"/>
            <p:cNvSpPr/>
            <p:nvPr/>
          </p:nvSpPr>
          <p:spPr>
            <a:xfrm>
              <a:off x="5305925" y="3892950"/>
              <a:ext cx="280125" cy="370850"/>
            </a:xfrm>
            <a:custGeom>
              <a:avLst/>
              <a:gdLst/>
              <a:ahLst/>
              <a:cxnLst/>
              <a:rect l="l" t="t" r="r" b="b"/>
              <a:pathLst>
                <a:path w="11205" h="14834" extrusionOk="0">
                  <a:moveTo>
                    <a:pt x="0" y="0"/>
                  </a:moveTo>
                  <a:cubicBezTo>
                    <a:pt x="87" y="230"/>
                    <a:pt x="231" y="432"/>
                    <a:pt x="346" y="634"/>
                  </a:cubicBezTo>
                  <a:cubicBezTo>
                    <a:pt x="605" y="1008"/>
                    <a:pt x="1008" y="1584"/>
                    <a:pt x="1469" y="2275"/>
                  </a:cubicBezTo>
                  <a:cubicBezTo>
                    <a:pt x="2449" y="3658"/>
                    <a:pt x="3831" y="5530"/>
                    <a:pt x="5386" y="7575"/>
                  </a:cubicBezTo>
                  <a:cubicBezTo>
                    <a:pt x="6942" y="9620"/>
                    <a:pt x="8382" y="11435"/>
                    <a:pt x="9448" y="12760"/>
                  </a:cubicBezTo>
                  <a:cubicBezTo>
                    <a:pt x="9995" y="13393"/>
                    <a:pt x="10427" y="13912"/>
                    <a:pt x="10715" y="14286"/>
                  </a:cubicBezTo>
                  <a:cubicBezTo>
                    <a:pt x="10859" y="14488"/>
                    <a:pt x="11032" y="14661"/>
                    <a:pt x="11204" y="14833"/>
                  </a:cubicBezTo>
                  <a:cubicBezTo>
                    <a:pt x="11089" y="14603"/>
                    <a:pt x="10945" y="14401"/>
                    <a:pt x="10801" y="14228"/>
                  </a:cubicBezTo>
                  <a:lnTo>
                    <a:pt x="9592" y="12644"/>
                  </a:lnTo>
                  <a:lnTo>
                    <a:pt x="5588" y="7431"/>
                  </a:lnTo>
                  <a:cubicBezTo>
                    <a:pt x="4004" y="5386"/>
                    <a:pt x="2621" y="3514"/>
                    <a:pt x="1613" y="2160"/>
                  </a:cubicBezTo>
                  <a:lnTo>
                    <a:pt x="432" y="576"/>
                  </a:lnTo>
                  <a:cubicBezTo>
                    <a:pt x="317" y="374"/>
                    <a:pt x="144" y="173"/>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3"/>
            <p:cNvSpPr/>
            <p:nvPr/>
          </p:nvSpPr>
          <p:spPr>
            <a:xfrm>
              <a:off x="5186400" y="4058425"/>
              <a:ext cx="61950" cy="53575"/>
            </a:xfrm>
            <a:custGeom>
              <a:avLst/>
              <a:gdLst/>
              <a:ahLst/>
              <a:cxnLst/>
              <a:rect l="l" t="t" r="r" b="b"/>
              <a:pathLst>
                <a:path w="2478" h="2143" extrusionOk="0">
                  <a:moveTo>
                    <a:pt x="69" y="0"/>
                  </a:moveTo>
                  <a:cubicBezTo>
                    <a:pt x="63" y="0"/>
                    <a:pt x="59" y="2"/>
                    <a:pt x="58" y="6"/>
                  </a:cubicBezTo>
                  <a:cubicBezTo>
                    <a:pt x="0" y="63"/>
                    <a:pt x="490" y="582"/>
                    <a:pt x="1152" y="1158"/>
                  </a:cubicBezTo>
                  <a:cubicBezTo>
                    <a:pt x="1775" y="1726"/>
                    <a:pt x="2321" y="2142"/>
                    <a:pt x="2432" y="2142"/>
                  </a:cubicBezTo>
                  <a:cubicBezTo>
                    <a:pt x="2440" y="2142"/>
                    <a:pt x="2445" y="2140"/>
                    <a:pt x="2448" y="2137"/>
                  </a:cubicBezTo>
                  <a:cubicBezTo>
                    <a:pt x="2477" y="2108"/>
                    <a:pt x="1987" y="1590"/>
                    <a:pt x="1325" y="985"/>
                  </a:cubicBezTo>
                  <a:cubicBezTo>
                    <a:pt x="702" y="416"/>
                    <a:pt x="156" y="0"/>
                    <a:pt x="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3"/>
            <p:cNvSpPr/>
            <p:nvPr/>
          </p:nvSpPr>
          <p:spPr>
            <a:xfrm>
              <a:off x="5162625" y="4237100"/>
              <a:ext cx="46825" cy="66325"/>
            </a:xfrm>
            <a:custGeom>
              <a:avLst/>
              <a:gdLst/>
              <a:ahLst/>
              <a:cxnLst/>
              <a:rect l="l" t="t" r="r" b="b"/>
              <a:pathLst>
                <a:path w="1873" h="2653" extrusionOk="0">
                  <a:moveTo>
                    <a:pt x="1839" y="1"/>
                  </a:moveTo>
                  <a:cubicBezTo>
                    <a:pt x="1765" y="1"/>
                    <a:pt x="1341" y="539"/>
                    <a:pt x="836" y="1269"/>
                  </a:cubicBezTo>
                  <a:cubicBezTo>
                    <a:pt x="346" y="1989"/>
                    <a:pt x="1" y="2594"/>
                    <a:pt x="58" y="2651"/>
                  </a:cubicBezTo>
                  <a:cubicBezTo>
                    <a:pt x="60" y="2652"/>
                    <a:pt x="61" y="2652"/>
                    <a:pt x="63" y="2652"/>
                  </a:cubicBezTo>
                  <a:cubicBezTo>
                    <a:pt x="137" y="2652"/>
                    <a:pt x="560" y="2087"/>
                    <a:pt x="1037" y="1384"/>
                  </a:cubicBezTo>
                  <a:cubicBezTo>
                    <a:pt x="1527" y="664"/>
                    <a:pt x="1873" y="30"/>
                    <a:pt x="1844" y="2"/>
                  </a:cubicBezTo>
                  <a:cubicBezTo>
                    <a:pt x="1842" y="1"/>
                    <a:pt x="1841" y="1"/>
                    <a:pt x="183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3"/>
            <p:cNvSpPr/>
            <p:nvPr/>
          </p:nvSpPr>
          <p:spPr>
            <a:xfrm>
              <a:off x="5221675" y="4361550"/>
              <a:ext cx="42500" cy="48450"/>
            </a:xfrm>
            <a:custGeom>
              <a:avLst/>
              <a:gdLst/>
              <a:ahLst/>
              <a:cxnLst/>
              <a:rect l="l" t="t" r="r" b="b"/>
              <a:pathLst>
                <a:path w="1700" h="1938" extrusionOk="0">
                  <a:moveTo>
                    <a:pt x="44" y="1"/>
                  </a:moveTo>
                  <a:cubicBezTo>
                    <a:pt x="38" y="1"/>
                    <a:pt x="33" y="3"/>
                    <a:pt x="29" y="6"/>
                  </a:cubicBezTo>
                  <a:cubicBezTo>
                    <a:pt x="0" y="35"/>
                    <a:pt x="317" y="496"/>
                    <a:pt x="749" y="1043"/>
                  </a:cubicBezTo>
                  <a:cubicBezTo>
                    <a:pt x="1195" y="1544"/>
                    <a:pt x="1586" y="1938"/>
                    <a:pt x="1664" y="1938"/>
                  </a:cubicBezTo>
                  <a:cubicBezTo>
                    <a:pt x="1667" y="1938"/>
                    <a:pt x="1669" y="1937"/>
                    <a:pt x="1671" y="1936"/>
                  </a:cubicBezTo>
                  <a:cubicBezTo>
                    <a:pt x="1700" y="1879"/>
                    <a:pt x="1383" y="1418"/>
                    <a:pt x="922" y="899"/>
                  </a:cubicBezTo>
                  <a:cubicBezTo>
                    <a:pt x="518" y="387"/>
                    <a:pt x="138" y="1"/>
                    <a:pt x="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3"/>
            <p:cNvSpPr/>
            <p:nvPr/>
          </p:nvSpPr>
          <p:spPr>
            <a:xfrm>
              <a:off x="5103575" y="4520625"/>
              <a:ext cx="54750" cy="35700"/>
            </a:xfrm>
            <a:custGeom>
              <a:avLst/>
              <a:gdLst/>
              <a:ahLst/>
              <a:cxnLst/>
              <a:rect l="l" t="t" r="r" b="b"/>
              <a:pathLst>
                <a:path w="2190" h="1428" extrusionOk="0">
                  <a:moveTo>
                    <a:pt x="2140" y="1"/>
                  </a:moveTo>
                  <a:cubicBezTo>
                    <a:pt x="2035" y="1"/>
                    <a:pt x="1560" y="248"/>
                    <a:pt x="1038" y="614"/>
                  </a:cubicBezTo>
                  <a:cubicBezTo>
                    <a:pt x="433" y="1017"/>
                    <a:pt x="1" y="1391"/>
                    <a:pt x="30" y="1420"/>
                  </a:cubicBezTo>
                  <a:cubicBezTo>
                    <a:pt x="35" y="1425"/>
                    <a:pt x="43" y="1427"/>
                    <a:pt x="54" y="1427"/>
                  </a:cubicBezTo>
                  <a:cubicBezTo>
                    <a:pt x="172" y="1427"/>
                    <a:pt x="626" y="1157"/>
                    <a:pt x="1153" y="815"/>
                  </a:cubicBezTo>
                  <a:cubicBezTo>
                    <a:pt x="1758" y="412"/>
                    <a:pt x="2190" y="38"/>
                    <a:pt x="2161" y="9"/>
                  </a:cubicBezTo>
                  <a:cubicBezTo>
                    <a:pt x="2158" y="3"/>
                    <a:pt x="2151" y="1"/>
                    <a:pt x="214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3"/>
            <p:cNvSpPr/>
            <p:nvPr/>
          </p:nvSpPr>
          <p:spPr>
            <a:xfrm>
              <a:off x="5256225" y="4492750"/>
              <a:ext cx="49725" cy="57075"/>
            </a:xfrm>
            <a:custGeom>
              <a:avLst/>
              <a:gdLst/>
              <a:ahLst/>
              <a:cxnLst/>
              <a:rect l="l" t="t" r="r" b="b"/>
              <a:pathLst>
                <a:path w="1989" h="2283" extrusionOk="0">
                  <a:moveTo>
                    <a:pt x="87" y="1"/>
                  </a:moveTo>
                  <a:cubicBezTo>
                    <a:pt x="1" y="29"/>
                    <a:pt x="260" y="692"/>
                    <a:pt x="807" y="1325"/>
                  </a:cubicBezTo>
                  <a:cubicBezTo>
                    <a:pt x="1315" y="1940"/>
                    <a:pt x="1848" y="2282"/>
                    <a:pt x="1968" y="2282"/>
                  </a:cubicBezTo>
                  <a:cubicBezTo>
                    <a:pt x="1977" y="2282"/>
                    <a:pt x="1984" y="2280"/>
                    <a:pt x="1988" y="2276"/>
                  </a:cubicBezTo>
                  <a:cubicBezTo>
                    <a:pt x="1988" y="2218"/>
                    <a:pt x="1527" y="1815"/>
                    <a:pt x="980" y="1181"/>
                  </a:cubicBezTo>
                  <a:cubicBezTo>
                    <a:pt x="462" y="577"/>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3"/>
            <p:cNvSpPr/>
            <p:nvPr/>
          </p:nvSpPr>
          <p:spPr>
            <a:xfrm>
              <a:off x="5381525" y="4445100"/>
              <a:ext cx="62675" cy="52025"/>
            </a:xfrm>
            <a:custGeom>
              <a:avLst/>
              <a:gdLst/>
              <a:ahLst/>
              <a:cxnLst/>
              <a:rect l="l" t="t" r="r" b="b"/>
              <a:pathLst>
                <a:path w="2507" h="2081" extrusionOk="0">
                  <a:moveTo>
                    <a:pt x="2438" y="0"/>
                  </a:moveTo>
                  <a:cubicBezTo>
                    <a:pt x="2350" y="0"/>
                    <a:pt x="1802" y="415"/>
                    <a:pt x="1153" y="956"/>
                  </a:cubicBezTo>
                  <a:cubicBezTo>
                    <a:pt x="490" y="1532"/>
                    <a:pt x="1" y="2022"/>
                    <a:pt x="29" y="2079"/>
                  </a:cubicBezTo>
                  <a:cubicBezTo>
                    <a:pt x="31" y="2080"/>
                    <a:pt x="34" y="2081"/>
                    <a:pt x="37" y="2081"/>
                  </a:cubicBezTo>
                  <a:cubicBezTo>
                    <a:pt x="126" y="2081"/>
                    <a:pt x="685" y="1686"/>
                    <a:pt x="1325" y="1129"/>
                  </a:cubicBezTo>
                  <a:cubicBezTo>
                    <a:pt x="1988" y="553"/>
                    <a:pt x="2506" y="63"/>
                    <a:pt x="2449" y="6"/>
                  </a:cubicBezTo>
                  <a:cubicBezTo>
                    <a:pt x="2447" y="2"/>
                    <a:pt x="2443" y="0"/>
                    <a:pt x="24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3"/>
            <p:cNvSpPr/>
            <p:nvPr/>
          </p:nvSpPr>
          <p:spPr>
            <a:xfrm>
              <a:off x="5115825" y="4603600"/>
              <a:ext cx="44675" cy="43475"/>
            </a:xfrm>
            <a:custGeom>
              <a:avLst/>
              <a:gdLst/>
              <a:ahLst/>
              <a:cxnLst/>
              <a:rect l="l" t="t" r="r" b="b"/>
              <a:pathLst>
                <a:path w="1787" h="1739" extrusionOk="0">
                  <a:moveTo>
                    <a:pt x="64" y="1"/>
                  </a:moveTo>
                  <a:cubicBezTo>
                    <a:pt x="62" y="1"/>
                    <a:pt x="60" y="1"/>
                    <a:pt x="58" y="2"/>
                  </a:cubicBezTo>
                  <a:cubicBezTo>
                    <a:pt x="0" y="31"/>
                    <a:pt x="260" y="521"/>
                    <a:pt x="749" y="1010"/>
                  </a:cubicBezTo>
                  <a:cubicBezTo>
                    <a:pt x="1168" y="1481"/>
                    <a:pt x="1610" y="1738"/>
                    <a:pt x="1731" y="1738"/>
                  </a:cubicBezTo>
                  <a:cubicBezTo>
                    <a:pt x="1743" y="1738"/>
                    <a:pt x="1752" y="1736"/>
                    <a:pt x="1757" y="1730"/>
                  </a:cubicBezTo>
                  <a:cubicBezTo>
                    <a:pt x="1786" y="1701"/>
                    <a:pt x="1383" y="1327"/>
                    <a:pt x="893" y="866"/>
                  </a:cubicBezTo>
                  <a:cubicBezTo>
                    <a:pt x="447" y="420"/>
                    <a:pt x="136" y="1"/>
                    <a:pt x="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3"/>
            <p:cNvSpPr/>
            <p:nvPr/>
          </p:nvSpPr>
          <p:spPr>
            <a:xfrm>
              <a:off x="5404575" y="4346250"/>
              <a:ext cx="63375" cy="14925"/>
            </a:xfrm>
            <a:custGeom>
              <a:avLst/>
              <a:gdLst/>
              <a:ahLst/>
              <a:cxnLst/>
              <a:rect l="l" t="t" r="r" b="b"/>
              <a:pathLst>
                <a:path w="2535" h="597" extrusionOk="0">
                  <a:moveTo>
                    <a:pt x="2476" y="1"/>
                  </a:moveTo>
                  <a:cubicBezTo>
                    <a:pt x="2313" y="1"/>
                    <a:pt x="1852" y="122"/>
                    <a:pt x="1268" y="244"/>
                  </a:cubicBezTo>
                  <a:cubicBezTo>
                    <a:pt x="576" y="388"/>
                    <a:pt x="0" y="503"/>
                    <a:pt x="0" y="561"/>
                  </a:cubicBezTo>
                  <a:cubicBezTo>
                    <a:pt x="0" y="583"/>
                    <a:pt x="91" y="597"/>
                    <a:pt x="242" y="597"/>
                  </a:cubicBezTo>
                  <a:cubicBezTo>
                    <a:pt x="482" y="597"/>
                    <a:pt x="873" y="563"/>
                    <a:pt x="1296" y="474"/>
                  </a:cubicBezTo>
                  <a:cubicBezTo>
                    <a:pt x="2016" y="330"/>
                    <a:pt x="2535" y="71"/>
                    <a:pt x="2535" y="14"/>
                  </a:cubicBezTo>
                  <a:cubicBezTo>
                    <a:pt x="2526" y="5"/>
                    <a:pt x="2506" y="1"/>
                    <a:pt x="24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3"/>
            <p:cNvSpPr/>
            <p:nvPr/>
          </p:nvSpPr>
          <p:spPr>
            <a:xfrm>
              <a:off x="5339775" y="4229900"/>
              <a:ext cx="26650" cy="77100"/>
            </a:xfrm>
            <a:custGeom>
              <a:avLst/>
              <a:gdLst/>
              <a:ahLst/>
              <a:cxnLst/>
              <a:rect l="l" t="t" r="r" b="b"/>
              <a:pathLst>
                <a:path w="1066" h="3084" extrusionOk="0">
                  <a:moveTo>
                    <a:pt x="1004" y="1"/>
                  </a:moveTo>
                  <a:cubicBezTo>
                    <a:pt x="937" y="1"/>
                    <a:pt x="628" y="654"/>
                    <a:pt x="346" y="1528"/>
                  </a:cubicBezTo>
                  <a:cubicBezTo>
                    <a:pt x="173" y="2047"/>
                    <a:pt x="58" y="2565"/>
                    <a:pt x="0" y="3083"/>
                  </a:cubicBezTo>
                  <a:lnTo>
                    <a:pt x="58" y="3083"/>
                  </a:lnTo>
                  <a:cubicBezTo>
                    <a:pt x="259" y="2594"/>
                    <a:pt x="432" y="2075"/>
                    <a:pt x="576" y="1586"/>
                  </a:cubicBezTo>
                  <a:cubicBezTo>
                    <a:pt x="835" y="722"/>
                    <a:pt x="1066" y="30"/>
                    <a:pt x="1008" y="2"/>
                  </a:cubicBezTo>
                  <a:cubicBezTo>
                    <a:pt x="1007" y="1"/>
                    <a:pt x="1006" y="1"/>
                    <a:pt x="10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3"/>
            <p:cNvSpPr/>
            <p:nvPr/>
          </p:nvSpPr>
          <p:spPr>
            <a:xfrm>
              <a:off x="5344800" y="4110250"/>
              <a:ext cx="64125" cy="45675"/>
            </a:xfrm>
            <a:custGeom>
              <a:avLst/>
              <a:gdLst/>
              <a:ahLst/>
              <a:cxnLst/>
              <a:rect l="l" t="t" r="r" b="b"/>
              <a:pathLst>
                <a:path w="2565" h="1827" extrusionOk="0">
                  <a:moveTo>
                    <a:pt x="48" y="1"/>
                  </a:moveTo>
                  <a:cubicBezTo>
                    <a:pt x="40" y="1"/>
                    <a:pt x="33" y="2"/>
                    <a:pt x="29" y="6"/>
                  </a:cubicBezTo>
                  <a:cubicBezTo>
                    <a:pt x="1" y="64"/>
                    <a:pt x="519" y="525"/>
                    <a:pt x="1210" y="1014"/>
                  </a:cubicBezTo>
                  <a:cubicBezTo>
                    <a:pt x="1854" y="1471"/>
                    <a:pt x="2423" y="1827"/>
                    <a:pt x="2521" y="1827"/>
                  </a:cubicBezTo>
                  <a:cubicBezTo>
                    <a:pt x="2529" y="1827"/>
                    <a:pt x="2533" y="1825"/>
                    <a:pt x="2535" y="1821"/>
                  </a:cubicBezTo>
                  <a:cubicBezTo>
                    <a:pt x="2564" y="1763"/>
                    <a:pt x="2046" y="1331"/>
                    <a:pt x="1354" y="813"/>
                  </a:cubicBezTo>
                  <a:cubicBezTo>
                    <a:pt x="710" y="357"/>
                    <a:pt x="166" y="1"/>
                    <a:pt x="4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3"/>
            <p:cNvSpPr/>
            <p:nvPr/>
          </p:nvSpPr>
          <p:spPr>
            <a:xfrm>
              <a:off x="5279275" y="3992275"/>
              <a:ext cx="41800" cy="55525"/>
            </a:xfrm>
            <a:custGeom>
              <a:avLst/>
              <a:gdLst/>
              <a:ahLst/>
              <a:cxnLst/>
              <a:rect l="l" t="t" r="r" b="b"/>
              <a:pathLst>
                <a:path w="1672" h="2221" extrusionOk="0">
                  <a:moveTo>
                    <a:pt x="1610" y="1"/>
                  </a:moveTo>
                  <a:cubicBezTo>
                    <a:pt x="1564" y="1"/>
                    <a:pt x="1198" y="480"/>
                    <a:pt x="778" y="1067"/>
                  </a:cubicBezTo>
                  <a:cubicBezTo>
                    <a:pt x="346" y="1672"/>
                    <a:pt x="1" y="2162"/>
                    <a:pt x="29" y="2220"/>
                  </a:cubicBezTo>
                  <a:cubicBezTo>
                    <a:pt x="31" y="2220"/>
                    <a:pt x="33" y="2221"/>
                    <a:pt x="36" y="2221"/>
                  </a:cubicBezTo>
                  <a:cubicBezTo>
                    <a:pt x="114" y="2221"/>
                    <a:pt x="534" y="1797"/>
                    <a:pt x="980" y="1211"/>
                  </a:cubicBezTo>
                  <a:cubicBezTo>
                    <a:pt x="1412" y="607"/>
                    <a:pt x="1671" y="31"/>
                    <a:pt x="1614" y="2"/>
                  </a:cubicBezTo>
                  <a:cubicBezTo>
                    <a:pt x="1613" y="1"/>
                    <a:pt x="1612" y="1"/>
                    <a:pt x="16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3"/>
            <p:cNvSpPr/>
            <p:nvPr/>
          </p:nvSpPr>
          <p:spPr>
            <a:xfrm>
              <a:off x="5182800" y="3895825"/>
              <a:ext cx="8650" cy="74900"/>
            </a:xfrm>
            <a:custGeom>
              <a:avLst/>
              <a:gdLst/>
              <a:ahLst/>
              <a:cxnLst/>
              <a:rect l="l" t="t" r="r" b="b"/>
              <a:pathLst>
                <a:path w="346" h="2996" extrusionOk="0">
                  <a:moveTo>
                    <a:pt x="288" y="0"/>
                  </a:moveTo>
                  <a:cubicBezTo>
                    <a:pt x="230" y="0"/>
                    <a:pt x="115" y="663"/>
                    <a:pt x="58" y="1469"/>
                  </a:cubicBezTo>
                  <a:cubicBezTo>
                    <a:pt x="0" y="2304"/>
                    <a:pt x="0" y="2996"/>
                    <a:pt x="58" y="2996"/>
                  </a:cubicBezTo>
                  <a:cubicBezTo>
                    <a:pt x="115" y="2996"/>
                    <a:pt x="230" y="2333"/>
                    <a:pt x="288" y="1498"/>
                  </a:cubicBezTo>
                  <a:cubicBezTo>
                    <a:pt x="346" y="663"/>
                    <a:pt x="346" y="0"/>
                    <a:pt x="2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3"/>
            <p:cNvSpPr/>
            <p:nvPr/>
          </p:nvSpPr>
          <p:spPr>
            <a:xfrm>
              <a:off x="5128075" y="4134150"/>
              <a:ext cx="5775" cy="80675"/>
            </a:xfrm>
            <a:custGeom>
              <a:avLst/>
              <a:gdLst/>
              <a:ahLst/>
              <a:cxnLst/>
              <a:rect l="l" t="t" r="r" b="b"/>
              <a:pathLst>
                <a:path w="231" h="3227" extrusionOk="0">
                  <a:moveTo>
                    <a:pt x="86" y="1"/>
                  </a:moveTo>
                  <a:cubicBezTo>
                    <a:pt x="29" y="1"/>
                    <a:pt x="0" y="721"/>
                    <a:pt x="0" y="1614"/>
                  </a:cubicBezTo>
                  <a:cubicBezTo>
                    <a:pt x="0" y="2507"/>
                    <a:pt x="86" y="3227"/>
                    <a:pt x="144" y="3227"/>
                  </a:cubicBezTo>
                  <a:cubicBezTo>
                    <a:pt x="202" y="3227"/>
                    <a:pt x="230" y="2507"/>
                    <a:pt x="230" y="1614"/>
                  </a:cubicBezTo>
                  <a:cubicBezTo>
                    <a:pt x="230" y="721"/>
                    <a:pt x="144" y="1"/>
                    <a:pt x="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3"/>
            <p:cNvSpPr/>
            <p:nvPr/>
          </p:nvSpPr>
          <p:spPr>
            <a:xfrm>
              <a:off x="5108625" y="4399825"/>
              <a:ext cx="17300" cy="49750"/>
            </a:xfrm>
            <a:custGeom>
              <a:avLst/>
              <a:gdLst/>
              <a:ahLst/>
              <a:cxnLst/>
              <a:rect l="l" t="t" r="r" b="b"/>
              <a:pathLst>
                <a:path w="692" h="1990" extrusionOk="0">
                  <a:moveTo>
                    <a:pt x="64" y="1"/>
                  </a:moveTo>
                  <a:cubicBezTo>
                    <a:pt x="62" y="1"/>
                    <a:pt x="60" y="1"/>
                    <a:pt x="58" y="2"/>
                  </a:cubicBezTo>
                  <a:cubicBezTo>
                    <a:pt x="0" y="31"/>
                    <a:pt x="58" y="463"/>
                    <a:pt x="231" y="1039"/>
                  </a:cubicBezTo>
                  <a:cubicBezTo>
                    <a:pt x="375" y="1586"/>
                    <a:pt x="576" y="1989"/>
                    <a:pt x="634" y="1989"/>
                  </a:cubicBezTo>
                  <a:cubicBezTo>
                    <a:pt x="692" y="1961"/>
                    <a:pt x="605" y="1529"/>
                    <a:pt x="461" y="952"/>
                  </a:cubicBezTo>
                  <a:cubicBezTo>
                    <a:pt x="294" y="423"/>
                    <a:pt x="127" y="1"/>
                    <a:pt x="6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3"/>
            <p:cNvSpPr/>
            <p:nvPr/>
          </p:nvSpPr>
          <p:spPr>
            <a:xfrm>
              <a:off x="5251925" y="3787050"/>
              <a:ext cx="60500" cy="56250"/>
            </a:xfrm>
            <a:custGeom>
              <a:avLst/>
              <a:gdLst/>
              <a:ahLst/>
              <a:cxnLst/>
              <a:rect l="l" t="t" r="r" b="b"/>
              <a:pathLst>
                <a:path w="2420" h="2250" extrusionOk="0">
                  <a:moveTo>
                    <a:pt x="2356" y="1"/>
                  </a:moveTo>
                  <a:cubicBezTo>
                    <a:pt x="2288" y="1"/>
                    <a:pt x="1677" y="370"/>
                    <a:pt x="1066" y="981"/>
                  </a:cubicBezTo>
                  <a:cubicBezTo>
                    <a:pt x="432" y="1586"/>
                    <a:pt x="0" y="2220"/>
                    <a:pt x="58" y="2249"/>
                  </a:cubicBezTo>
                  <a:cubicBezTo>
                    <a:pt x="59" y="2249"/>
                    <a:pt x="61" y="2250"/>
                    <a:pt x="63" y="2250"/>
                  </a:cubicBezTo>
                  <a:cubicBezTo>
                    <a:pt x="141" y="2250"/>
                    <a:pt x="622" y="1743"/>
                    <a:pt x="1239" y="1154"/>
                  </a:cubicBezTo>
                  <a:cubicBezTo>
                    <a:pt x="1843" y="520"/>
                    <a:pt x="2420" y="60"/>
                    <a:pt x="2362" y="2"/>
                  </a:cubicBezTo>
                  <a:cubicBezTo>
                    <a:pt x="2361" y="1"/>
                    <a:pt x="2359" y="1"/>
                    <a:pt x="2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3"/>
            <p:cNvSpPr/>
            <p:nvPr/>
          </p:nvSpPr>
          <p:spPr>
            <a:xfrm>
              <a:off x="5229600" y="3687725"/>
              <a:ext cx="7225" cy="73475"/>
            </a:xfrm>
            <a:custGeom>
              <a:avLst/>
              <a:gdLst/>
              <a:ahLst/>
              <a:cxnLst/>
              <a:rect l="l" t="t" r="r" b="b"/>
              <a:pathLst>
                <a:path w="289" h="2939" extrusionOk="0">
                  <a:moveTo>
                    <a:pt x="202" y="0"/>
                  </a:moveTo>
                  <a:cubicBezTo>
                    <a:pt x="144" y="0"/>
                    <a:pt x="58" y="634"/>
                    <a:pt x="29" y="1440"/>
                  </a:cubicBezTo>
                  <a:cubicBezTo>
                    <a:pt x="0" y="2276"/>
                    <a:pt x="29" y="2938"/>
                    <a:pt x="87" y="2938"/>
                  </a:cubicBezTo>
                  <a:cubicBezTo>
                    <a:pt x="173" y="2938"/>
                    <a:pt x="231" y="2276"/>
                    <a:pt x="259" y="1469"/>
                  </a:cubicBezTo>
                  <a:cubicBezTo>
                    <a:pt x="288" y="663"/>
                    <a:pt x="288" y="0"/>
                    <a:pt x="2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3"/>
            <p:cNvSpPr/>
            <p:nvPr/>
          </p:nvSpPr>
          <p:spPr>
            <a:xfrm>
              <a:off x="5364975" y="3693275"/>
              <a:ext cx="62650" cy="41400"/>
            </a:xfrm>
            <a:custGeom>
              <a:avLst/>
              <a:gdLst/>
              <a:ahLst/>
              <a:cxnLst/>
              <a:rect l="l" t="t" r="r" b="b"/>
              <a:pathLst>
                <a:path w="2506" h="1656" extrusionOk="0">
                  <a:moveTo>
                    <a:pt x="52" y="1"/>
                  </a:moveTo>
                  <a:cubicBezTo>
                    <a:pt x="39" y="1"/>
                    <a:pt x="32" y="3"/>
                    <a:pt x="29" y="9"/>
                  </a:cubicBezTo>
                  <a:cubicBezTo>
                    <a:pt x="0" y="66"/>
                    <a:pt x="547" y="412"/>
                    <a:pt x="1210" y="844"/>
                  </a:cubicBezTo>
                  <a:cubicBezTo>
                    <a:pt x="1830" y="1275"/>
                    <a:pt x="2349" y="1656"/>
                    <a:pt x="2436" y="1656"/>
                  </a:cubicBezTo>
                  <a:cubicBezTo>
                    <a:pt x="2442" y="1656"/>
                    <a:pt x="2446" y="1654"/>
                    <a:pt x="2448" y="1650"/>
                  </a:cubicBezTo>
                  <a:cubicBezTo>
                    <a:pt x="2506" y="1593"/>
                    <a:pt x="2016" y="1132"/>
                    <a:pt x="1354" y="671"/>
                  </a:cubicBezTo>
                  <a:cubicBezTo>
                    <a:pt x="753" y="253"/>
                    <a:pt x="175" y="1"/>
                    <a:pt x="5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3"/>
            <p:cNvSpPr/>
            <p:nvPr/>
          </p:nvSpPr>
          <p:spPr>
            <a:xfrm>
              <a:off x="5380075" y="3795000"/>
              <a:ext cx="6525" cy="77800"/>
            </a:xfrm>
            <a:custGeom>
              <a:avLst/>
              <a:gdLst/>
              <a:ahLst/>
              <a:cxnLst/>
              <a:rect l="l" t="t" r="r" b="b"/>
              <a:pathLst>
                <a:path w="261" h="3112" extrusionOk="0">
                  <a:moveTo>
                    <a:pt x="87" y="1"/>
                  </a:moveTo>
                  <a:cubicBezTo>
                    <a:pt x="30" y="1"/>
                    <a:pt x="1" y="692"/>
                    <a:pt x="1" y="1556"/>
                  </a:cubicBezTo>
                  <a:cubicBezTo>
                    <a:pt x="30" y="2420"/>
                    <a:pt x="87" y="3112"/>
                    <a:pt x="145" y="3112"/>
                  </a:cubicBezTo>
                  <a:cubicBezTo>
                    <a:pt x="231" y="3112"/>
                    <a:pt x="260" y="2420"/>
                    <a:pt x="231" y="1556"/>
                  </a:cubicBezTo>
                  <a:cubicBezTo>
                    <a:pt x="231" y="692"/>
                    <a:pt x="174"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3"/>
            <p:cNvSpPr/>
            <p:nvPr/>
          </p:nvSpPr>
          <p:spPr>
            <a:xfrm>
              <a:off x="5430500" y="3936400"/>
              <a:ext cx="67700" cy="18050"/>
            </a:xfrm>
            <a:custGeom>
              <a:avLst/>
              <a:gdLst/>
              <a:ahLst/>
              <a:cxnLst/>
              <a:rect l="l" t="t" r="r" b="b"/>
              <a:pathLst>
                <a:path w="2708" h="722" extrusionOk="0">
                  <a:moveTo>
                    <a:pt x="250" y="1"/>
                  </a:moveTo>
                  <a:cubicBezTo>
                    <a:pt x="111" y="1"/>
                    <a:pt x="29" y="17"/>
                    <a:pt x="29" y="48"/>
                  </a:cubicBezTo>
                  <a:cubicBezTo>
                    <a:pt x="0" y="134"/>
                    <a:pt x="605" y="221"/>
                    <a:pt x="1354" y="422"/>
                  </a:cubicBezTo>
                  <a:cubicBezTo>
                    <a:pt x="1977" y="572"/>
                    <a:pt x="2515" y="722"/>
                    <a:pt x="2666" y="722"/>
                  </a:cubicBezTo>
                  <a:cubicBezTo>
                    <a:pt x="2690" y="722"/>
                    <a:pt x="2704" y="718"/>
                    <a:pt x="2708" y="710"/>
                  </a:cubicBezTo>
                  <a:cubicBezTo>
                    <a:pt x="2708" y="653"/>
                    <a:pt x="2160" y="336"/>
                    <a:pt x="1411" y="163"/>
                  </a:cubicBezTo>
                  <a:cubicBezTo>
                    <a:pt x="931" y="52"/>
                    <a:pt x="499" y="1"/>
                    <a:pt x="2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3"/>
            <p:cNvSpPr/>
            <p:nvPr/>
          </p:nvSpPr>
          <p:spPr>
            <a:xfrm>
              <a:off x="5501775" y="3805800"/>
              <a:ext cx="6500" cy="65550"/>
            </a:xfrm>
            <a:custGeom>
              <a:avLst/>
              <a:gdLst/>
              <a:ahLst/>
              <a:cxnLst/>
              <a:rect l="l" t="t" r="r" b="b"/>
              <a:pathLst>
                <a:path w="260" h="2622" extrusionOk="0">
                  <a:moveTo>
                    <a:pt x="145" y="1"/>
                  </a:moveTo>
                  <a:cubicBezTo>
                    <a:pt x="58" y="1"/>
                    <a:pt x="29" y="606"/>
                    <a:pt x="29" y="1326"/>
                  </a:cubicBezTo>
                  <a:cubicBezTo>
                    <a:pt x="1" y="1758"/>
                    <a:pt x="29" y="2190"/>
                    <a:pt x="145" y="2622"/>
                  </a:cubicBezTo>
                  <a:cubicBezTo>
                    <a:pt x="231" y="2622"/>
                    <a:pt x="260" y="2046"/>
                    <a:pt x="260" y="1326"/>
                  </a:cubicBezTo>
                  <a:cubicBezTo>
                    <a:pt x="260" y="606"/>
                    <a:pt x="202" y="1"/>
                    <a:pt x="14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3"/>
            <p:cNvSpPr/>
            <p:nvPr/>
          </p:nvSpPr>
          <p:spPr>
            <a:xfrm>
              <a:off x="5586750" y="3927500"/>
              <a:ext cx="7950" cy="82125"/>
            </a:xfrm>
            <a:custGeom>
              <a:avLst/>
              <a:gdLst/>
              <a:ahLst/>
              <a:cxnLst/>
              <a:rect l="l" t="t" r="r" b="b"/>
              <a:pathLst>
                <a:path w="318" h="3285" extrusionOk="0">
                  <a:moveTo>
                    <a:pt x="87" y="1"/>
                  </a:moveTo>
                  <a:cubicBezTo>
                    <a:pt x="29" y="1"/>
                    <a:pt x="0" y="721"/>
                    <a:pt x="29" y="1642"/>
                  </a:cubicBezTo>
                  <a:cubicBezTo>
                    <a:pt x="87" y="2564"/>
                    <a:pt x="173" y="3284"/>
                    <a:pt x="231" y="3284"/>
                  </a:cubicBezTo>
                  <a:cubicBezTo>
                    <a:pt x="288" y="3284"/>
                    <a:pt x="317" y="2564"/>
                    <a:pt x="259" y="1642"/>
                  </a:cubicBezTo>
                  <a:cubicBezTo>
                    <a:pt x="231" y="721"/>
                    <a:pt x="144"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3"/>
            <p:cNvSpPr/>
            <p:nvPr/>
          </p:nvSpPr>
          <p:spPr>
            <a:xfrm>
              <a:off x="5488825" y="4016750"/>
              <a:ext cx="38175" cy="40425"/>
            </a:xfrm>
            <a:custGeom>
              <a:avLst/>
              <a:gdLst/>
              <a:ahLst/>
              <a:cxnLst/>
              <a:rect l="l" t="t" r="r" b="b"/>
              <a:pathLst>
                <a:path w="1527" h="1617" extrusionOk="0">
                  <a:moveTo>
                    <a:pt x="38" y="0"/>
                  </a:moveTo>
                  <a:cubicBezTo>
                    <a:pt x="34" y="0"/>
                    <a:pt x="31" y="1"/>
                    <a:pt x="29" y="2"/>
                  </a:cubicBezTo>
                  <a:cubicBezTo>
                    <a:pt x="0" y="31"/>
                    <a:pt x="288" y="463"/>
                    <a:pt x="663" y="895"/>
                  </a:cubicBezTo>
                  <a:cubicBezTo>
                    <a:pt x="1049" y="1309"/>
                    <a:pt x="1409" y="1617"/>
                    <a:pt x="1464" y="1617"/>
                  </a:cubicBezTo>
                  <a:cubicBezTo>
                    <a:pt x="1466" y="1617"/>
                    <a:pt x="1468" y="1616"/>
                    <a:pt x="1469" y="1615"/>
                  </a:cubicBezTo>
                  <a:cubicBezTo>
                    <a:pt x="1527" y="1586"/>
                    <a:pt x="1239" y="1154"/>
                    <a:pt x="835" y="722"/>
                  </a:cubicBezTo>
                  <a:cubicBezTo>
                    <a:pt x="477" y="308"/>
                    <a:pt x="118" y="0"/>
                    <a:pt x="3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3"/>
            <p:cNvSpPr/>
            <p:nvPr/>
          </p:nvSpPr>
          <p:spPr>
            <a:xfrm>
              <a:off x="5544250" y="4119400"/>
              <a:ext cx="65550" cy="7400"/>
            </a:xfrm>
            <a:custGeom>
              <a:avLst/>
              <a:gdLst/>
              <a:ahLst/>
              <a:cxnLst/>
              <a:rect l="l" t="t" r="r" b="b"/>
              <a:pathLst>
                <a:path w="2622" h="296" extrusionOk="0">
                  <a:moveTo>
                    <a:pt x="2244" y="0"/>
                  </a:moveTo>
                  <a:cubicBezTo>
                    <a:pt x="2010" y="0"/>
                    <a:pt x="1686" y="15"/>
                    <a:pt x="1326" y="44"/>
                  </a:cubicBezTo>
                  <a:cubicBezTo>
                    <a:pt x="606" y="101"/>
                    <a:pt x="1" y="216"/>
                    <a:pt x="30" y="274"/>
                  </a:cubicBezTo>
                  <a:cubicBezTo>
                    <a:pt x="30" y="288"/>
                    <a:pt x="174" y="296"/>
                    <a:pt x="408" y="296"/>
                  </a:cubicBezTo>
                  <a:cubicBezTo>
                    <a:pt x="642" y="296"/>
                    <a:pt x="966" y="288"/>
                    <a:pt x="1326" y="274"/>
                  </a:cubicBezTo>
                  <a:cubicBezTo>
                    <a:pt x="2046" y="216"/>
                    <a:pt x="2622" y="101"/>
                    <a:pt x="2622" y="44"/>
                  </a:cubicBezTo>
                  <a:cubicBezTo>
                    <a:pt x="2622" y="15"/>
                    <a:pt x="2478" y="0"/>
                    <a:pt x="224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3"/>
            <p:cNvSpPr/>
            <p:nvPr/>
          </p:nvSpPr>
          <p:spPr>
            <a:xfrm>
              <a:off x="5668825" y="4080150"/>
              <a:ext cx="7225" cy="72750"/>
            </a:xfrm>
            <a:custGeom>
              <a:avLst/>
              <a:gdLst/>
              <a:ahLst/>
              <a:cxnLst/>
              <a:rect l="l" t="t" r="r" b="b"/>
              <a:pathLst>
                <a:path w="289" h="2910" extrusionOk="0">
                  <a:moveTo>
                    <a:pt x="87" y="1"/>
                  </a:moveTo>
                  <a:cubicBezTo>
                    <a:pt x="30" y="1"/>
                    <a:pt x="1" y="663"/>
                    <a:pt x="30" y="1470"/>
                  </a:cubicBezTo>
                  <a:cubicBezTo>
                    <a:pt x="58" y="2276"/>
                    <a:pt x="116" y="2910"/>
                    <a:pt x="202" y="2910"/>
                  </a:cubicBezTo>
                  <a:cubicBezTo>
                    <a:pt x="260" y="2910"/>
                    <a:pt x="289" y="2218"/>
                    <a:pt x="260" y="1441"/>
                  </a:cubicBezTo>
                  <a:cubicBezTo>
                    <a:pt x="202" y="634"/>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3"/>
            <p:cNvSpPr/>
            <p:nvPr/>
          </p:nvSpPr>
          <p:spPr>
            <a:xfrm>
              <a:off x="5656600" y="4265475"/>
              <a:ext cx="79950" cy="10775"/>
            </a:xfrm>
            <a:custGeom>
              <a:avLst/>
              <a:gdLst/>
              <a:ahLst/>
              <a:cxnLst/>
              <a:rect l="l" t="t" r="r" b="b"/>
              <a:pathLst>
                <a:path w="3198" h="431" extrusionOk="0">
                  <a:moveTo>
                    <a:pt x="115" y="0"/>
                  </a:moveTo>
                  <a:cubicBezTo>
                    <a:pt x="47" y="0"/>
                    <a:pt x="7" y="6"/>
                    <a:pt x="0" y="19"/>
                  </a:cubicBezTo>
                  <a:cubicBezTo>
                    <a:pt x="0" y="48"/>
                    <a:pt x="691" y="249"/>
                    <a:pt x="1584" y="364"/>
                  </a:cubicBezTo>
                  <a:cubicBezTo>
                    <a:pt x="1962" y="413"/>
                    <a:pt x="2308" y="431"/>
                    <a:pt x="2582" y="431"/>
                  </a:cubicBezTo>
                  <a:cubicBezTo>
                    <a:pt x="2957" y="431"/>
                    <a:pt x="3197" y="398"/>
                    <a:pt x="3197" y="364"/>
                  </a:cubicBezTo>
                  <a:cubicBezTo>
                    <a:pt x="3197" y="307"/>
                    <a:pt x="2477" y="249"/>
                    <a:pt x="1584" y="134"/>
                  </a:cubicBezTo>
                  <a:cubicBezTo>
                    <a:pt x="915" y="67"/>
                    <a:pt x="349" y="0"/>
                    <a:pt x="1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3"/>
            <p:cNvSpPr/>
            <p:nvPr/>
          </p:nvSpPr>
          <p:spPr>
            <a:xfrm>
              <a:off x="5816450" y="4218400"/>
              <a:ext cx="28825" cy="72050"/>
            </a:xfrm>
            <a:custGeom>
              <a:avLst/>
              <a:gdLst/>
              <a:ahLst/>
              <a:cxnLst/>
              <a:rect l="l" t="t" r="r" b="b"/>
              <a:pathLst>
                <a:path w="1153" h="2882" extrusionOk="0">
                  <a:moveTo>
                    <a:pt x="1095" y="1"/>
                  </a:moveTo>
                  <a:cubicBezTo>
                    <a:pt x="1037" y="1"/>
                    <a:pt x="749" y="606"/>
                    <a:pt x="461" y="1383"/>
                  </a:cubicBezTo>
                  <a:cubicBezTo>
                    <a:pt x="202" y="2190"/>
                    <a:pt x="0" y="2852"/>
                    <a:pt x="87" y="2881"/>
                  </a:cubicBezTo>
                  <a:cubicBezTo>
                    <a:pt x="89" y="2882"/>
                    <a:pt x="91" y="2882"/>
                    <a:pt x="93" y="2882"/>
                  </a:cubicBezTo>
                  <a:cubicBezTo>
                    <a:pt x="184" y="2882"/>
                    <a:pt x="438" y="2258"/>
                    <a:pt x="692" y="1470"/>
                  </a:cubicBezTo>
                  <a:cubicBezTo>
                    <a:pt x="980" y="692"/>
                    <a:pt x="1152" y="30"/>
                    <a:pt x="109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3"/>
            <p:cNvSpPr/>
            <p:nvPr/>
          </p:nvSpPr>
          <p:spPr>
            <a:xfrm>
              <a:off x="5853900" y="4101375"/>
              <a:ext cx="67700" cy="19500"/>
            </a:xfrm>
            <a:custGeom>
              <a:avLst/>
              <a:gdLst/>
              <a:ahLst/>
              <a:cxnLst/>
              <a:rect l="l" t="t" r="r" b="b"/>
              <a:pathLst>
                <a:path w="2708" h="780" extrusionOk="0">
                  <a:moveTo>
                    <a:pt x="84" y="1"/>
                  </a:moveTo>
                  <a:cubicBezTo>
                    <a:pt x="48" y="1"/>
                    <a:pt x="29" y="6"/>
                    <a:pt x="29" y="16"/>
                  </a:cubicBezTo>
                  <a:cubicBezTo>
                    <a:pt x="0" y="73"/>
                    <a:pt x="605" y="304"/>
                    <a:pt x="1325" y="505"/>
                  </a:cubicBezTo>
                  <a:cubicBezTo>
                    <a:pt x="1943" y="672"/>
                    <a:pt x="2483" y="779"/>
                    <a:pt x="2652" y="779"/>
                  </a:cubicBezTo>
                  <a:cubicBezTo>
                    <a:pt x="2688" y="779"/>
                    <a:pt x="2707" y="775"/>
                    <a:pt x="2707" y="765"/>
                  </a:cubicBezTo>
                  <a:cubicBezTo>
                    <a:pt x="2707" y="707"/>
                    <a:pt x="2131" y="477"/>
                    <a:pt x="1383" y="275"/>
                  </a:cubicBezTo>
                  <a:cubicBezTo>
                    <a:pt x="788" y="108"/>
                    <a:pt x="252" y="1"/>
                    <a:pt x="8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3"/>
            <p:cNvSpPr/>
            <p:nvPr/>
          </p:nvSpPr>
          <p:spPr>
            <a:xfrm>
              <a:off x="5930925" y="4157775"/>
              <a:ext cx="54050" cy="46400"/>
            </a:xfrm>
            <a:custGeom>
              <a:avLst/>
              <a:gdLst/>
              <a:ahLst/>
              <a:cxnLst/>
              <a:rect l="l" t="t" r="r" b="b"/>
              <a:pathLst>
                <a:path w="2162" h="1856" extrusionOk="0">
                  <a:moveTo>
                    <a:pt x="2091" y="0"/>
                  </a:moveTo>
                  <a:cubicBezTo>
                    <a:pt x="2004" y="0"/>
                    <a:pt x="1519" y="359"/>
                    <a:pt x="1009" y="842"/>
                  </a:cubicBezTo>
                  <a:cubicBezTo>
                    <a:pt x="433" y="1360"/>
                    <a:pt x="1" y="1792"/>
                    <a:pt x="30" y="1850"/>
                  </a:cubicBezTo>
                  <a:cubicBezTo>
                    <a:pt x="32" y="1854"/>
                    <a:pt x="36" y="1856"/>
                    <a:pt x="42" y="1856"/>
                  </a:cubicBezTo>
                  <a:cubicBezTo>
                    <a:pt x="129" y="1856"/>
                    <a:pt x="616" y="1498"/>
                    <a:pt x="1153" y="1014"/>
                  </a:cubicBezTo>
                  <a:cubicBezTo>
                    <a:pt x="1729" y="496"/>
                    <a:pt x="2161" y="64"/>
                    <a:pt x="2103" y="6"/>
                  </a:cubicBezTo>
                  <a:cubicBezTo>
                    <a:pt x="2102" y="2"/>
                    <a:pt x="2097" y="0"/>
                    <a:pt x="20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3"/>
            <p:cNvSpPr/>
            <p:nvPr/>
          </p:nvSpPr>
          <p:spPr>
            <a:xfrm>
              <a:off x="5993575" y="3992300"/>
              <a:ext cx="16600" cy="73475"/>
            </a:xfrm>
            <a:custGeom>
              <a:avLst/>
              <a:gdLst/>
              <a:ahLst/>
              <a:cxnLst/>
              <a:rect l="l" t="t" r="r" b="b"/>
              <a:pathLst>
                <a:path w="664" h="2939" extrusionOk="0">
                  <a:moveTo>
                    <a:pt x="87" y="1"/>
                  </a:moveTo>
                  <a:cubicBezTo>
                    <a:pt x="30" y="1"/>
                    <a:pt x="1" y="663"/>
                    <a:pt x="145" y="1499"/>
                  </a:cubicBezTo>
                  <a:cubicBezTo>
                    <a:pt x="289" y="2334"/>
                    <a:pt x="548" y="2939"/>
                    <a:pt x="606" y="2939"/>
                  </a:cubicBezTo>
                  <a:cubicBezTo>
                    <a:pt x="663" y="2910"/>
                    <a:pt x="519" y="2219"/>
                    <a:pt x="375" y="1441"/>
                  </a:cubicBezTo>
                  <a:cubicBezTo>
                    <a:pt x="231" y="663"/>
                    <a:pt x="145" y="1"/>
                    <a:pt x="8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3"/>
            <p:cNvSpPr/>
            <p:nvPr/>
          </p:nvSpPr>
          <p:spPr>
            <a:xfrm>
              <a:off x="6056950" y="4044750"/>
              <a:ext cx="71300" cy="67850"/>
            </a:xfrm>
            <a:custGeom>
              <a:avLst/>
              <a:gdLst/>
              <a:ahLst/>
              <a:cxnLst/>
              <a:rect l="l" t="t" r="r" b="b"/>
              <a:pathLst>
                <a:path w="2852" h="2714" extrusionOk="0">
                  <a:moveTo>
                    <a:pt x="2812" y="1"/>
                  </a:moveTo>
                  <a:cubicBezTo>
                    <a:pt x="2714" y="1"/>
                    <a:pt x="2004" y="477"/>
                    <a:pt x="1268" y="1186"/>
                  </a:cubicBezTo>
                  <a:cubicBezTo>
                    <a:pt x="490" y="1964"/>
                    <a:pt x="0" y="2655"/>
                    <a:pt x="58" y="2713"/>
                  </a:cubicBezTo>
                  <a:cubicBezTo>
                    <a:pt x="59" y="2713"/>
                    <a:pt x="59" y="2714"/>
                    <a:pt x="61" y="2714"/>
                  </a:cubicBezTo>
                  <a:cubicBezTo>
                    <a:pt x="113" y="2714"/>
                    <a:pt x="708" y="2092"/>
                    <a:pt x="1440" y="1359"/>
                  </a:cubicBezTo>
                  <a:cubicBezTo>
                    <a:pt x="2189" y="610"/>
                    <a:pt x="2852" y="63"/>
                    <a:pt x="2823" y="5"/>
                  </a:cubicBezTo>
                  <a:cubicBezTo>
                    <a:pt x="2821" y="2"/>
                    <a:pt x="2818" y="1"/>
                    <a:pt x="28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3"/>
            <p:cNvSpPr/>
            <p:nvPr/>
          </p:nvSpPr>
          <p:spPr>
            <a:xfrm>
              <a:off x="6067025" y="3975475"/>
              <a:ext cx="72750" cy="27200"/>
            </a:xfrm>
            <a:custGeom>
              <a:avLst/>
              <a:gdLst/>
              <a:ahLst/>
              <a:cxnLst/>
              <a:rect l="l" t="t" r="r" b="b"/>
              <a:pathLst>
                <a:path w="2910" h="1088" extrusionOk="0">
                  <a:moveTo>
                    <a:pt x="71" y="0"/>
                  </a:moveTo>
                  <a:cubicBezTo>
                    <a:pt x="47" y="0"/>
                    <a:pt x="33" y="4"/>
                    <a:pt x="29" y="11"/>
                  </a:cubicBezTo>
                  <a:cubicBezTo>
                    <a:pt x="1" y="69"/>
                    <a:pt x="634" y="357"/>
                    <a:pt x="1412" y="645"/>
                  </a:cubicBezTo>
                  <a:cubicBezTo>
                    <a:pt x="2115" y="921"/>
                    <a:pt x="2687" y="1088"/>
                    <a:pt x="2841" y="1088"/>
                  </a:cubicBezTo>
                  <a:cubicBezTo>
                    <a:pt x="2864" y="1088"/>
                    <a:pt x="2877" y="1084"/>
                    <a:pt x="2881" y="1077"/>
                  </a:cubicBezTo>
                  <a:cubicBezTo>
                    <a:pt x="2910" y="1019"/>
                    <a:pt x="2276" y="731"/>
                    <a:pt x="1498" y="443"/>
                  </a:cubicBezTo>
                  <a:cubicBezTo>
                    <a:pt x="820" y="167"/>
                    <a:pt x="230" y="0"/>
                    <a:pt x="7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3"/>
            <p:cNvSpPr/>
            <p:nvPr/>
          </p:nvSpPr>
          <p:spPr>
            <a:xfrm>
              <a:off x="6108800" y="3895100"/>
              <a:ext cx="20900" cy="61975"/>
            </a:xfrm>
            <a:custGeom>
              <a:avLst/>
              <a:gdLst/>
              <a:ahLst/>
              <a:cxnLst/>
              <a:rect l="l" t="t" r="r" b="b"/>
              <a:pathLst>
                <a:path w="836" h="2479" extrusionOk="0">
                  <a:moveTo>
                    <a:pt x="58" y="0"/>
                  </a:moveTo>
                  <a:lnTo>
                    <a:pt x="58" y="0"/>
                  </a:lnTo>
                  <a:cubicBezTo>
                    <a:pt x="0" y="29"/>
                    <a:pt x="115" y="605"/>
                    <a:pt x="288" y="1268"/>
                  </a:cubicBezTo>
                  <a:cubicBezTo>
                    <a:pt x="485" y="1942"/>
                    <a:pt x="681" y="2479"/>
                    <a:pt x="744" y="2479"/>
                  </a:cubicBezTo>
                  <a:cubicBezTo>
                    <a:pt x="746" y="2479"/>
                    <a:pt x="748" y="2478"/>
                    <a:pt x="749" y="2477"/>
                  </a:cubicBezTo>
                  <a:cubicBezTo>
                    <a:pt x="835" y="2449"/>
                    <a:pt x="720" y="1901"/>
                    <a:pt x="519" y="1210"/>
                  </a:cubicBezTo>
                  <a:cubicBezTo>
                    <a:pt x="317" y="548"/>
                    <a:pt x="115" y="0"/>
                    <a:pt x="5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3"/>
            <p:cNvSpPr/>
            <p:nvPr/>
          </p:nvSpPr>
          <p:spPr>
            <a:xfrm>
              <a:off x="5467925" y="4224125"/>
              <a:ext cx="39625" cy="52675"/>
            </a:xfrm>
            <a:custGeom>
              <a:avLst/>
              <a:gdLst/>
              <a:ahLst/>
              <a:cxnLst/>
              <a:rect l="l" t="t" r="r" b="b"/>
              <a:pathLst>
                <a:path w="1585" h="2107" extrusionOk="0">
                  <a:moveTo>
                    <a:pt x="65" y="1"/>
                  </a:moveTo>
                  <a:cubicBezTo>
                    <a:pt x="62" y="1"/>
                    <a:pt x="60" y="1"/>
                    <a:pt x="58" y="2"/>
                  </a:cubicBezTo>
                  <a:cubicBezTo>
                    <a:pt x="1" y="31"/>
                    <a:pt x="289" y="549"/>
                    <a:pt x="721" y="1125"/>
                  </a:cubicBezTo>
                  <a:cubicBezTo>
                    <a:pt x="1111" y="1683"/>
                    <a:pt x="1475" y="2106"/>
                    <a:pt x="1550" y="2106"/>
                  </a:cubicBezTo>
                  <a:cubicBezTo>
                    <a:pt x="1552" y="2106"/>
                    <a:pt x="1554" y="2106"/>
                    <a:pt x="1556" y="2105"/>
                  </a:cubicBezTo>
                  <a:cubicBezTo>
                    <a:pt x="1585" y="2047"/>
                    <a:pt x="1297" y="1558"/>
                    <a:pt x="894" y="981"/>
                  </a:cubicBezTo>
                  <a:cubicBezTo>
                    <a:pt x="503" y="424"/>
                    <a:pt x="140" y="1"/>
                    <a:pt x="6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3"/>
            <p:cNvSpPr/>
            <p:nvPr/>
          </p:nvSpPr>
          <p:spPr>
            <a:xfrm>
              <a:off x="5237525" y="4172025"/>
              <a:ext cx="1115400" cy="663500"/>
            </a:xfrm>
            <a:custGeom>
              <a:avLst/>
              <a:gdLst/>
              <a:ahLst/>
              <a:cxnLst/>
              <a:rect l="l" t="t" r="r" b="b"/>
              <a:pathLst>
                <a:path w="44616" h="26540" extrusionOk="0">
                  <a:moveTo>
                    <a:pt x="36276" y="1"/>
                  </a:moveTo>
                  <a:cubicBezTo>
                    <a:pt x="36166" y="1"/>
                    <a:pt x="36056" y="5"/>
                    <a:pt x="35946" y="12"/>
                  </a:cubicBezTo>
                  <a:cubicBezTo>
                    <a:pt x="35312" y="41"/>
                    <a:pt x="34707" y="214"/>
                    <a:pt x="34160" y="502"/>
                  </a:cubicBezTo>
                  <a:cubicBezTo>
                    <a:pt x="33613" y="819"/>
                    <a:pt x="33065" y="1164"/>
                    <a:pt x="32576" y="1539"/>
                  </a:cubicBezTo>
                  <a:lnTo>
                    <a:pt x="29523" y="3814"/>
                  </a:lnTo>
                  <a:cubicBezTo>
                    <a:pt x="25433" y="6896"/>
                    <a:pt x="21573" y="9949"/>
                    <a:pt x="18146" y="12772"/>
                  </a:cubicBezTo>
                  <a:cubicBezTo>
                    <a:pt x="14718" y="15623"/>
                    <a:pt x="11723" y="18302"/>
                    <a:pt x="9217" y="20577"/>
                  </a:cubicBezTo>
                  <a:cubicBezTo>
                    <a:pt x="7978" y="21672"/>
                    <a:pt x="6653" y="22536"/>
                    <a:pt x="5329" y="22680"/>
                  </a:cubicBezTo>
                  <a:cubicBezTo>
                    <a:pt x="5182" y="22694"/>
                    <a:pt x="5033" y="22701"/>
                    <a:pt x="4884" y="22701"/>
                  </a:cubicBezTo>
                  <a:cubicBezTo>
                    <a:pt x="4420" y="22701"/>
                    <a:pt x="3950" y="22631"/>
                    <a:pt x="3514" y="22478"/>
                  </a:cubicBezTo>
                  <a:cubicBezTo>
                    <a:pt x="3024" y="22306"/>
                    <a:pt x="2563" y="22046"/>
                    <a:pt x="2160" y="21758"/>
                  </a:cubicBezTo>
                  <a:cubicBezTo>
                    <a:pt x="1584" y="21326"/>
                    <a:pt x="1037" y="20837"/>
                    <a:pt x="547" y="20318"/>
                  </a:cubicBezTo>
                  <a:lnTo>
                    <a:pt x="144" y="19915"/>
                  </a:lnTo>
                  <a:cubicBezTo>
                    <a:pt x="86" y="19857"/>
                    <a:pt x="58" y="19829"/>
                    <a:pt x="0" y="19771"/>
                  </a:cubicBezTo>
                  <a:lnTo>
                    <a:pt x="0" y="19771"/>
                  </a:lnTo>
                  <a:cubicBezTo>
                    <a:pt x="29" y="19829"/>
                    <a:pt x="86" y="19886"/>
                    <a:pt x="115" y="19915"/>
                  </a:cubicBezTo>
                  <a:lnTo>
                    <a:pt x="490" y="20347"/>
                  </a:lnTo>
                  <a:cubicBezTo>
                    <a:pt x="979" y="20894"/>
                    <a:pt x="1527" y="21384"/>
                    <a:pt x="2103" y="21816"/>
                  </a:cubicBezTo>
                  <a:cubicBezTo>
                    <a:pt x="2535" y="22133"/>
                    <a:pt x="2996" y="22392"/>
                    <a:pt x="3485" y="22565"/>
                  </a:cubicBezTo>
                  <a:cubicBezTo>
                    <a:pt x="3947" y="22741"/>
                    <a:pt x="4426" y="22816"/>
                    <a:pt x="4909" y="22816"/>
                  </a:cubicBezTo>
                  <a:cubicBezTo>
                    <a:pt x="5058" y="22816"/>
                    <a:pt x="5208" y="22809"/>
                    <a:pt x="5357" y="22795"/>
                  </a:cubicBezTo>
                  <a:cubicBezTo>
                    <a:pt x="6711" y="22651"/>
                    <a:pt x="8065" y="21758"/>
                    <a:pt x="9332" y="20693"/>
                  </a:cubicBezTo>
                  <a:cubicBezTo>
                    <a:pt x="11867" y="18446"/>
                    <a:pt x="14862" y="15767"/>
                    <a:pt x="18290" y="12945"/>
                  </a:cubicBezTo>
                  <a:cubicBezTo>
                    <a:pt x="21717" y="10122"/>
                    <a:pt x="25577" y="7098"/>
                    <a:pt x="29667" y="4016"/>
                  </a:cubicBezTo>
                  <a:lnTo>
                    <a:pt x="32720" y="1712"/>
                  </a:lnTo>
                  <a:cubicBezTo>
                    <a:pt x="33209" y="1337"/>
                    <a:pt x="33728" y="992"/>
                    <a:pt x="34246" y="675"/>
                  </a:cubicBezTo>
                  <a:cubicBezTo>
                    <a:pt x="34794" y="416"/>
                    <a:pt x="35370" y="243"/>
                    <a:pt x="35946" y="214"/>
                  </a:cubicBezTo>
                  <a:cubicBezTo>
                    <a:pt x="36025" y="210"/>
                    <a:pt x="36104" y="208"/>
                    <a:pt x="36182" y="208"/>
                  </a:cubicBezTo>
                  <a:cubicBezTo>
                    <a:pt x="37280" y="208"/>
                    <a:pt x="38340" y="581"/>
                    <a:pt x="39200" y="1280"/>
                  </a:cubicBezTo>
                  <a:cubicBezTo>
                    <a:pt x="39632" y="1625"/>
                    <a:pt x="39978" y="2086"/>
                    <a:pt x="40266" y="2576"/>
                  </a:cubicBezTo>
                  <a:cubicBezTo>
                    <a:pt x="40525" y="3065"/>
                    <a:pt x="40698" y="3584"/>
                    <a:pt x="40784" y="4131"/>
                  </a:cubicBezTo>
                  <a:cubicBezTo>
                    <a:pt x="41821" y="8480"/>
                    <a:pt x="42513" y="12426"/>
                    <a:pt x="43060" y="15739"/>
                  </a:cubicBezTo>
                  <a:cubicBezTo>
                    <a:pt x="43607" y="19051"/>
                    <a:pt x="43953" y="21758"/>
                    <a:pt x="44212" y="23630"/>
                  </a:cubicBezTo>
                  <a:cubicBezTo>
                    <a:pt x="44327" y="24581"/>
                    <a:pt x="44442" y="25301"/>
                    <a:pt x="44500" y="25791"/>
                  </a:cubicBezTo>
                  <a:cubicBezTo>
                    <a:pt x="44529" y="26019"/>
                    <a:pt x="44557" y="26220"/>
                    <a:pt x="44586" y="26335"/>
                  </a:cubicBezTo>
                  <a:lnTo>
                    <a:pt x="44586" y="26335"/>
                  </a:lnTo>
                  <a:cubicBezTo>
                    <a:pt x="44581" y="26217"/>
                    <a:pt x="44555" y="26030"/>
                    <a:pt x="44529" y="25819"/>
                  </a:cubicBezTo>
                  <a:cubicBezTo>
                    <a:pt x="44471" y="25301"/>
                    <a:pt x="44385" y="24581"/>
                    <a:pt x="44298" y="23659"/>
                  </a:cubicBezTo>
                  <a:cubicBezTo>
                    <a:pt x="44068" y="21758"/>
                    <a:pt x="43722" y="19080"/>
                    <a:pt x="43204" y="15739"/>
                  </a:cubicBezTo>
                  <a:cubicBezTo>
                    <a:pt x="42685" y="12397"/>
                    <a:pt x="41994" y="8452"/>
                    <a:pt x="40986" y="4102"/>
                  </a:cubicBezTo>
                  <a:cubicBezTo>
                    <a:pt x="40900" y="3555"/>
                    <a:pt x="40698" y="3008"/>
                    <a:pt x="40439" y="2489"/>
                  </a:cubicBezTo>
                  <a:cubicBezTo>
                    <a:pt x="40151" y="1971"/>
                    <a:pt x="39776" y="1510"/>
                    <a:pt x="39344" y="1107"/>
                  </a:cubicBezTo>
                  <a:cubicBezTo>
                    <a:pt x="38479" y="399"/>
                    <a:pt x="37398" y="1"/>
                    <a:pt x="36276" y="1"/>
                  </a:cubicBezTo>
                  <a:close/>
                  <a:moveTo>
                    <a:pt x="44586" y="26335"/>
                  </a:moveTo>
                  <a:cubicBezTo>
                    <a:pt x="44586" y="26346"/>
                    <a:pt x="44586" y="26357"/>
                    <a:pt x="44586" y="26367"/>
                  </a:cubicBezTo>
                  <a:cubicBezTo>
                    <a:pt x="44586" y="26368"/>
                    <a:pt x="44586" y="26370"/>
                    <a:pt x="44586" y="26372"/>
                  </a:cubicBezTo>
                  <a:lnTo>
                    <a:pt x="44586" y="26372"/>
                  </a:lnTo>
                  <a:cubicBezTo>
                    <a:pt x="44586" y="26361"/>
                    <a:pt x="44586" y="26350"/>
                    <a:pt x="44586" y="26338"/>
                  </a:cubicBezTo>
                  <a:cubicBezTo>
                    <a:pt x="44586" y="26337"/>
                    <a:pt x="44586" y="26336"/>
                    <a:pt x="44586" y="26335"/>
                  </a:cubicBezTo>
                  <a:close/>
                  <a:moveTo>
                    <a:pt x="44586" y="26372"/>
                  </a:moveTo>
                  <a:cubicBezTo>
                    <a:pt x="44587" y="26440"/>
                    <a:pt x="44590" y="26490"/>
                    <a:pt x="44615" y="26540"/>
                  </a:cubicBezTo>
                  <a:cubicBezTo>
                    <a:pt x="44615" y="26484"/>
                    <a:pt x="44588" y="26428"/>
                    <a:pt x="44586" y="26372"/>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3"/>
            <p:cNvSpPr/>
            <p:nvPr/>
          </p:nvSpPr>
          <p:spPr>
            <a:xfrm>
              <a:off x="6197350" y="4829025"/>
              <a:ext cx="285175" cy="15675"/>
            </a:xfrm>
            <a:custGeom>
              <a:avLst/>
              <a:gdLst/>
              <a:ahLst/>
              <a:cxnLst/>
              <a:rect l="l" t="t" r="r" b="b"/>
              <a:pathLst>
                <a:path w="11407" h="627" extrusionOk="0">
                  <a:moveTo>
                    <a:pt x="10946" y="0"/>
                  </a:moveTo>
                  <a:lnTo>
                    <a:pt x="9736" y="29"/>
                  </a:lnTo>
                  <a:lnTo>
                    <a:pt x="5675" y="173"/>
                  </a:lnTo>
                  <a:cubicBezTo>
                    <a:pt x="4120" y="231"/>
                    <a:pt x="2679" y="317"/>
                    <a:pt x="1643" y="432"/>
                  </a:cubicBezTo>
                  <a:cubicBezTo>
                    <a:pt x="1153" y="461"/>
                    <a:pt x="721" y="490"/>
                    <a:pt x="433" y="548"/>
                  </a:cubicBezTo>
                  <a:cubicBezTo>
                    <a:pt x="289" y="548"/>
                    <a:pt x="116" y="576"/>
                    <a:pt x="1" y="605"/>
                  </a:cubicBezTo>
                  <a:cubicBezTo>
                    <a:pt x="73" y="620"/>
                    <a:pt x="145" y="627"/>
                    <a:pt x="217" y="627"/>
                  </a:cubicBezTo>
                  <a:cubicBezTo>
                    <a:pt x="289" y="627"/>
                    <a:pt x="361" y="620"/>
                    <a:pt x="433" y="605"/>
                  </a:cubicBezTo>
                  <a:lnTo>
                    <a:pt x="1671" y="576"/>
                  </a:lnTo>
                  <a:lnTo>
                    <a:pt x="5704" y="404"/>
                  </a:lnTo>
                  <a:cubicBezTo>
                    <a:pt x="7288" y="317"/>
                    <a:pt x="8699" y="260"/>
                    <a:pt x="9736" y="173"/>
                  </a:cubicBezTo>
                  <a:cubicBezTo>
                    <a:pt x="10226" y="144"/>
                    <a:pt x="10658" y="116"/>
                    <a:pt x="10946" y="87"/>
                  </a:cubicBezTo>
                  <a:cubicBezTo>
                    <a:pt x="11119" y="87"/>
                    <a:pt x="11263" y="58"/>
                    <a:pt x="114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3"/>
            <p:cNvSpPr/>
            <p:nvPr/>
          </p:nvSpPr>
          <p:spPr>
            <a:xfrm>
              <a:off x="6099425" y="4286075"/>
              <a:ext cx="100125" cy="105900"/>
            </a:xfrm>
            <a:custGeom>
              <a:avLst/>
              <a:gdLst/>
              <a:ahLst/>
              <a:cxnLst/>
              <a:rect l="l" t="t" r="r" b="b"/>
              <a:pathLst>
                <a:path w="4005" h="4236" extrusionOk="0">
                  <a:moveTo>
                    <a:pt x="3944" y="1"/>
                  </a:moveTo>
                  <a:cubicBezTo>
                    <a:pt x="3867" y="1"/>
                    <a:pt x="3096" y="997"/>
                    <a:pt x="2017" y="2161"/>
                  </a:cubicBezTo>
                  <a:cubicBezTo>
                    <a:pt x="951" y="3313"/>
                    <a:pt x="1" y="4178"/>
                    <a:pt x="58" y="4235"/>
                  </a:cubicBezTo>
                  <a:cubicBezTo>
                    <a:pt x="865" y="3688"/>
                    <a:pt x="1585" y="3025"/>
                    <a:pt x="2190" y="2305"/>
                  </a:cubicBezTo>
                  <a:cubicBezTo>
                    <a:pt x="3284" y="1124"/>
                    <a:pt x="4004" y="30"/>
                    <a:pt x="3947" y="1"/>
                  </a:cubicBezTo>
                  <a:cubicBezTo>
                    <a:pt x="3946" y="1"/>
                    <a:pt x="3945" y="1"/>
                    <a:pt x="394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3"/>
            <p:cNvSpPr/>
            <p:nvPr/>
          </p:nvSpPr>
          <p:spPr>
            <a:xfrm>
              <a:off x="6111675" y="4319800"/>
              <a:ext cx="97950" cy="59325"/>
            </a:xfrm>
            <a:custGeom>
              <a:avLst/>
              <a:gdLst/>
              <a:ahLst/>
              <a:cxnLst/>
              <a:rect l="l" t="t" r="r" b="b"/>
              <a:pathLst>
                <a:path w="3918" h="2373" extrusionOk="0">
                  <a:moveTo>
                    <a:pt x="3874" y="1"/>
                  </a:moveTo>
                  <a:cubicBezTo>
                    <a:pt x="3749" y="1"/>
                    <a:pt x="2874" y="420"/>
                    <a:pt x="1872" y="1043"/>
                  </a:cubicBezTo>
                  <a:cubicBezTo>
                    <a:pt x="807" y="1705"/>
                    <a:pt x="0" y="2339"/>
                    <a:pt x="29" y="2368"/>
                  </a:cubicBezTo>
                  <a:cubicBezTo>
                    <a:pt x="32" y="2371"/>
                    <a:pt x="37" y="2372"/>
                    <a:pt x="44" y="2372"/>
                  </a:cubicBezTo>
                  <a:cubicBezTo>
                    <a:pt x="172" y="2372"/>
                    <a:pt x="976" y="1873"/>
                    <a:pt x="1988" y="1244"/>
                  </a:cubicBezTo>
                  <a:cubicBezTo>
                    <a:pt x="3053" y="582"/>
                    <a:pt x="3917" y="64"/>
                    <a:pt x="3889" y="6"/>
                  </a:cubicBezTo>
                  <a:cubicBezTo>
                    <a:pt x="3887" y="2"/>
                    <a:pt x="3882" y="1"/>
                    <a:pt x="387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3"/>
            <p:cNvSpPr/>
            <p:nvPr/>
          </p:nvSpPr>
          <p:spPr>
            <a:xfrm>
              <a:off x="6481075" y="4797275"/>
              <a:ext cx="662475" cy="60575"/>
            </a:xfrm>
            <a:custGeom>
              <a:avLst/>
              <a:gdLst/>
              <a:ahLst/>
              <a:cxnLst/>
              <a:rect l="l" t="t" r="r" b="b"/>
              <a:pathLst>
                <a:path w="26499" h="2423" extrusionOk="0">
                  <a:moveTo>
                    <a:pt x="2806" y="0"/>
                  </a:moveTo>
                  <a:cubicBezTo>
                    <a:pt x="2212" y="0"/>
                    <a:pt x="1624" y="25"/>
                    <a:pt x="1037" y="61"/>
                  </a:cubicBezTo>
                  <a:cubicBezTo>
                    <a:pt x="720" y="89"/>
                    <a:pt x="461" y="118"/>
                    <a:pt x="288" y="147"/>
                  </a:cubicBezTo>
                  <a:cubicBezTo>
                    <a:pt x="173" y="147"/>
                    <a:pt x="86" y="176"/>
                    <a:pt x="0" y="176"/>
                  </a:cubicBezTo>
                  <a:cubicBezTo>
                    <a:pt x="43" y="190"/>
                    <a:pt x="94" y="197"/>
                    <a:pt x="144" y="197"/>
                  </a:cubicBezTo>
                  <a:cubicBezTo>
                    <a:pt x="194" y="197"/>
                    <a:pt x="245" y="190"/>
                    <a:pt x="288" y="176"/>
                  </a:cubicBezTo>
                  <a:lnTo>
                    <a:pt x="1066" y="147"/>
                  </a:lnTo>
                  <a:cubicBezTo>
                    <a:pt x="1340" y="135"/>
                    <a:pt x="1669" y="128"/>
                    <a:pt x="2044" y="128"/>
                  </a:cubicBezTo>
                  <a:cubicBezTo>
                    <a:pt x="2574" y="128"/>
                    <a:pt x="3197" y="142"/>
                    <a:pt x="3888" y="176"/>
                  </a:cubicBezTo>
                  <a:cubicBezTo>
                    <a:pt x="6308" y="320"/>
                    <a:pt x="9591" y="723"/>
                    <a:pt x="13249" y="1126"/>
                  </a:cubicBezTo>
                  <a:lnTo>
                    <a:pt x="22610" y="2106"/>
                  </a:lnTo>
                  <a:lnTo>
                    <a:pt x="25461" y="2365"/>
                  </a:lnTo>
                  <a:lnTo>
                    <a:pt x="26239" y="2422"/>
                  </a:lnTo>
                  <a:lnTo>
                    <a:pt x="26498" y="2422"/>
                  </a:lnTo>
                  <a:cubicBezTo>
                    <a:pt x="26412" y="2394"/>
                    <a:pt x="26326" y="2394"/>
                    <a:pt x="26239" y="2394"/>
                  </a:cubicBezTo>
                  <a:lnTo>
                    <a:pt x="25461" y="2278"/>
                  </a:lnTo>
                  <a:lnTo>
                    <a:pt x="22639" y="1933"/>
                  </a:lnTo>
                  <a:lnTo>
                    <a:pt x="13278" y="896"/>
                  </a:lnTo>
                  <a:cubicBezTo>
                    <a:pt x="9620" y="493"/>
                    <a:pt x="6337" y="89"/>
                    <a:pt x="3917" y="32"/>
                  </a:cubicBezTo>
                  <a:cubicBezTo>
                    <a:pt x="3543" y="10"/>
                    <a:pt x="3173" y="0"/>
                    <a:pt x="280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3"/>
            <p:cNvSpPr/>
            <p:nvPr/>
          </p:nvSpPr>
          <p:spPr>
            <a:xfrm>
              <a:off x="7127675" y="4733975"/>
              <a:ext cx="31700" cy="247725"/>
            </a:xfrm>
            <a:custGeom>
              <a:avLst/>
              <a:gdLst/>
              <a:ahLst/>
              <a:cxnLst/>
              <a:rect l="l" t="t" r="r" b="b"/>
              <a:pathLst>
                <a:path w="1268" h="9909" extrusionOk="0">
                  <a:moveTo>
                    <a:pt x="1210" y="0"/>
                  </a:moveTo>
                  <a:cubicBezTo>
                    <a:pt x="1153" y="0"/>
                    <a:pt x="836" y="2218"/>
                    <a:pt x="519" y="4954"/>
                  </a:cubicBezTo>
                  <a:cubicBezTo>
                    <a:pt x="202" y="7691"/>
                    <a:pt x="1" y="9908"/>
                    <a:pt x="87" y="9908"/>
                  </a:cubicBezTo>
                  <a:cubicBezTo>
                    <a:pt x="87" y="9909"/>
                    <a:pt x="88" y="9909"/>
                    <a:pt x="88" y="9909"/>
                  </a:cubicBezTo>
                  <a:cubicBezTo>
                    <a:pt x="148" y="9909"/>
                    <a:pt x="435" y="7702"/>
                    <a:pt x="750" y="4983"/>
                  </a:cubicBezTo>
                  <a:cubicBezTo>
                    <a:pt x="1066" y="2247"/>
                    <a:pt x="1268" y="0"/>
                    <a:pt x="121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cxnSp>
        <p:nvCxnSpPr>
          <p:cNvPr id="1734" name="Google Shape;1734;p35"/>
          <p:cNvCxnSpPr/>
          <p:nvPr/>
        </p:nvCxnSpPr>
        <p:spPr>
          <a:xfrm>
            <a:off x="-228600" y="2038350"/>
            <a:ext cx="1137600" cy="741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735" name="Google Shape;1735;p35"/>
          <p:cNvCxnSpPr/>
          <p:nvPr/>
        </p:nvCxnSpPr>
        <p:spPr>
          <a:xfrm flipH="1">
            <a:off x="8153400" y="1123950"/>
            <a:ext cx="1076400" cy="1010700"/>
          </a:xfrm>
          <a:prstGeom prst="bentConnector3">
            <a:avLst>
              <a:gd name="adj1" fmla="val 57850"/>
            </a:avLst>
          </a:prstGeom>
          <a:noFill/>
          <a:ln w="9525" cap="flat" cmpd="sng">
            <a:solidFill>
              <a:schemeClr val="dk1"/>
            </a:solidFill>
            <a:prstDash val="solid"/>
            <a:round/>
            <a:headEnd type="none" w="med" len="med"/>
            <a:tailEnd type="none" w="med" len="med"/>
          </a:ln>
        </p:spPr>
      </p:cxnSp>
      <p:cxnSp>
        <p:nvCxnSpPr>
          <p:cNvPr id="1736" name="Google Shape;1736;p35"/>
          <p:cNvCxnSpPr/>
          <p:nvPr/>
        </p:nvCxnSpPr>
        <p:spPr>
          <a:xfrm>
            <a:off x="4870500" y="4607410"/>
            <a:ext cx="1044300" cy="649200"/>
          </a:xfrm>
          <a:prstGeom prst="bentConnector3">
            <a:avLst>
              <a:gd name="adj1" fmla="val 45753"/>
            </a:avLst>
          </a:prstGeom>
          <a:noFill/>
          <a:ln w="9525" cap="flat" cmpd="sng">
            <a:solidFill>
              <a:schemeClr val="dk1"/>
            </a:solidFill>
            <a:prstDash val="solid"/>
            <a:round/>
            <a:headEnd type="none" w="med" len="med"/>
            <a:tailEnd type="none" w="med" len="med"/>
          </a:ln>
        </p:spPr>
      </p:cxnSp>
      <p:sp>
        <p:nvSpPr>
          <p:cNvPr id="1738" name="Google Shape;1738;p35"/>
          <p:cNvSpPr/>
          <p:nvPr/>
        </p:nvSpPr>
        <p:spPr>
          <a:xfrm>
            <a:off x="761600" y="645010"/>
            <a:ext cx="7524738" cy="3962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930210" y="396478"/>
            <a:ext cx="7451790" cy="3927872"/>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35"/>
          <p:cNvGrpSpPr/>
          <p:nvPr/>
        </p:nvGrpSpPr>
        <p:grpSpPr>
          <a:xfrm>
            <a:off x="457200" y="285750"/>
            <a:ext cx="281619" cy="271643"/>
            <a:chOff x="1284212" y="1963766"/>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cxnSp>
        <p:nvCxnSpPr>
          <p:cNvPr id="1734" name="Google Shape;1734;p35"/>
          <p:cNvCxnSpPr/>
          <p:nvPr/>
        </p:nvCxnSpPr>
        <p:spPr>
          <a:xfrm>
            <a:off x="-228600" y="2038350"/>
            <a:ext cx="1137600" cy="741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735" name="Google Shape;1735;p35"/>
          <p:cNvCxnSpPr/>
          <p:nvPr/>
        </p:nvCxnSpPr>
        <p:spPr>
          <a:xfrm flipH="1">
            <a:off x="8153400" y="1123950"/>
            <a:ext cx="1076400" cy="1010700"/>
          </a:xfrm>
          <a:prstGeom prst="bentConnector3">
            <a:avLst>
              <a:gd name="adj1" fmla="val 57850"/>
            </a:avLst>
          </a:prstGeom>
          <a:noFill/>
          <a:ln w="9525" cap="flat" cmpd="sng">
            <a:solidFill>
              <a:schemeClr val="dk1"/>
            </a:solidFill>
            <a:prstDash val="solid"/>
            <a:round/>
            <a:headEnd type="none" w="med" len="med"/>
            <a:tailEnd type="none" w="med" len="med"/>
          </a:ln>
        </p:spPr>
      </p:cxnSp>
      <p:cxnSp>
        <p:nvCxnSpPr>
          <p:cNvPr id="1736" name="Google Shape;1736;p35"/>
          <p:cNvCxnSpPr/>
          <p:nvPr/>
        </p:nvCxnSpPr>
        <p:spPr>
          <a:xfrm>
            <a:off x="4870500" y="4607410"/>
            <a:ext cx="1044300" cy="649200"/>
          </a:xfrm>
          <a:prstGeom prst="bentConnector3">
            <a:avLst>
              <a:gd name="adj1" fmla="val 45753"/>
            </a:avLst>
          </a:prstGeom>
          <a:noFill/>
          <a:ln w="9525" cap="flat" cmpd="sng">
            <a:solidFill>
              <a:schemeClr val="dk1"/>
            </a:solidFill>
            <a:prstDash val="solid"/>
            <a:round/>
            <a:headEnd type="none" w="med" len="med"/>
            <a:tailEnd type="none" w="med" len="med"/>
          </a:ln>
        </p:spPr>
      </p:cxnSp>
      <p:sp>
        <p:nvSpPr>
          <p:cNvPr id="1738" name="Google Shape;1738;p35"/>
          <p:cNvSpPr/>
          <p:nvPr/>
        </p:nvSpPr>
        <p:spPr>
          <a:xfrm>
            <a:off x="761600" y="645010"/>
            <a:ext cx="7524738" cy="3962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930210" y="396478"/>
            <a:ext cx="7451790" cy="3927872"/>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35"/>
          <p:cNvGrpSpPr/>
          <p:nvPr/>
        </p:nvGrpSpPr>
        <p:grpSpPr>
          <a:xfrm>
            <a:off x="457200" y="285750"/>
            <a:ext cx="281619" cy="271643"/>
            <a:chOff x="1284212" y="1963766"/>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1360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cxnSp>
        <p:nvCxnSpPr>
          <p:cNvPr id="1734" name="Google Shape;1734;p35"/>
          <p:cNvCxnSpPr/>
          <p:nvPr/>
        </p:nvCxnSpPr>
        <p:spPr>
          <a:xfrm>
            <a:off x="-228600" y="2038350"/>
            <a:ext cx="1137600" cy="741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735" name="Google Shape;1735;p35"/>
          <p:cNvCxnSpPr/>
          <p:nvPr/>
        </p:nvCxnSpPr>
        <p:spPr>
          <a:xfrm flipH="1">
            <a:off x="8153400" y="1123950"/>
            <a:ext cx="1076400" cy="1010700"/>
          </a:xfrm>
          <a:prstGeom prst="bentConnector3">
            <a:avLst>
              <a:gd name="adj1" fmla="val 57850"/>
            </a:avLst>
          </a:prstGeom>
          <a:noFill/>
          <a:ln w="9525" cap="flat" cmpd="sng">
            <a:solidFill>
              <a:schemeClr val="dk1"/>
            </a:solidFill>
            <a:prstDash val="solid"/>
            <a:round/>
            <a:headEnd type="none" w="med" len="med"/>
            <a:tailEnd type="none" w="med" len="med"/>
          </a:ln>
        </p:spPr>
      </p:cxnSp>
      <p:cxnSp>
        <p:nvCxnSpPr>
          <p:cNvPr id="1736" name="Google Shape;1736;p35"/>
          <p:cNvCxnSpPr/>
          <p:nvPr/>
        </p:nvCxnSpPr>
        <p:spPr>
          <a:xfrm>
            <a:off x="4870500" y="4607410"/>
            <a:ext cx="1044300" cy="649200"/>
          </a:xfrm>
          <a:prstGeom prst="bentConnector3">
            <a:avLst>
              <a:gd name="adj1" fmla="val 45753"/>
            </a:avLst>
          </a:prstGeom>
          <a:noFill/>
          <a:ln w="9525" cap="flat" cmpd="sng">
            <a:solidFill>
              <a:schemeClr val="dk1"/>
            </a:solidFill>
            <a:prstDash val="solid"/>
            <a:round/>
            <a:headEnd type="none" w="med" len="med"/>
            <a:tailEnd type="none" w="med" len="med"/>
          </a:ln>
        </p:spPr>
      </p:cxnSp>
      <p:sp>
        <p:nvSpPr>
          <p:cNvPr id="1738" name="Google Shape;1738;p35"/>
          <p:cNvSpPr/>
          <p:nvPr/>
        </p:nvSpPr>
        <p:spPr>
          <a:xfrm>
            <a:off x="761600" y="645010"/>
            <a:ext cx="7524738" cy="396240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930210" y="396478"/>
            <a:ext cx="7451790" cy="3927872"/>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35"/>
          <p:cNvGrpSpPr/>
          <p:nvPr/>
        </p:nvGrpSpPr>
        <p:grpSpPr>
          <a:xfrm>
            <a:off x="457200" y="285750"/>
            <a:ext cx="281619" cy="271643"/>
            <a:chOff x="1284212" y="1963766"/>
            <a:chExt cx="379489" cy="366046"/>
          </a:xfrm>
        </p:grpSpPr>
        <p:sp>
          <p:nvSpPr>
            <p:cNvPr id="1770" name="Google Shape;1770;p35"/>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1360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875" name="Google Shape;2875;p44"/>
          <p:cNvGrpSpPr/>
          <p:nvPr/>
        </p:nvGrpSpPr>
        <p:grpSpPr>
          <a:xfrm>
            <a:off x="635850" y="549425"/>
            <a:ext cx="3899643" cy="1518373"/>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3" name="Google Shape;2883;p44"/>
          <p:cNvSpPr txBox="1">
            <a:spLocks noGrp="1"/>
          </p:cNvSpPr>
          <p:nvPr>
            <p:ph type="title"/>
          </p:nvPr>
        </p:nvSpPr>
        <p:spPr>
          <a:xfrm>
            <a:off x="859675" y="822488"/>
            <a:ext cx="3896100" cy="93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2884" name="Google Shape;2884;p44"/>
          <p:cNvSpPr txBox="1">
            <a:spLocks noGrp="1"/>
          </p:cNvSpPr>
          <p:nvPr>
            <p:ph type="subTitle" idx="1"/>
          </p:nvPr>
        </p:nvSpPr>
        <p:spPr>
          <a:xfrm>
            <a:off x="932517" y="2134229"/>
            <a:ext cx="3168300" cy="14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Does anyone have any questions?</a:t>
            </a:r>
            <a:endParaRPr dirty="0"/>
          </a:p>
          <a:p>
            <a:pPr marL="0" lvl="0" indent="0" algn="l" rtl="0">
              <a:spcBef>
                <a:spcPts val="0"/>
              </a:spcBef>
              <a:spcAft>
                <a:spcPts val="0"/>
              </a:spcAft>
              <a:buClr>
                <a:schemeClr val="dk1"/>
              </a:buClr>
              <a:buSzPts val="1100"/>
              <a:buFont typeface="Arial"/>
              <a:buNone/>
            </a:pPr>
            <a:endParaRPr dirty="0"/>
          </a:p>
        </p:txBody>
      </p:sp>
      <p:grpSp>
        <p:nvGrpSpPr>
          <p:cNvPr id="2885" name="Google Shape;2885;p44"/>
          <p:cNvGrpSpPr/>
          <p:nvPr/>
        </p:nvGrpSpPr>
        <p:grpSpPr>
          <a:xfrm>
            <a:off x="4031897" y="2226076"/>
            <a:ext cx="346056" cy="345674"/>
            <a:chOff x="3303268" y="3817349"/>
            <a:chExt cx="346056" cy="345674"/>
          </a:xfrm>
        </p:grpSpPr>
        <p:sp>
          <p:nvSpPr>
            <p:cNvPr id="2886" name="Google Shape;2886;p4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44"/>
          <p:cNvGrpSpPr/>
          <p:nvPr/>
        </p:nvGrpSpPr>
        <p:grpSpPr>
          <a:xfrm>
            <a:off x="4031895" y="2785006"/>
            <a:ext cx="346056" cy="345674"/>
            <a:chOff x="3752358" y="3817349"/>
            <a:chExt cx="346056" cy="345674"/>
          </a:xfrm>
        </p:grpSpPr>
        <p:sp>
          <p:nvSpPr>
            <p:cNvPr id="2891" name="Google Shape;2891;p4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44"/>
          <p:cNvGrpSpPr/>
          <p:nvPr/>
        </p:nvGrpSpPr>
        <p:grpSpPr>
          <a:xfrm>
            <a:off x="4031922" y="3343936"/>
            <a:ext cx="346024" cy="345674"/>
            <a:chOff x="4201447" y="3817349"/>
            <a:chExt cx="346024" cy="345674"/>
          </a:xfrm>
        </p:grpSpPr>
        <p:sp>
          <p:nvSpPr>
            <p:cNvPr id="2896" name="Google Shape;2896;p4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44"/>
          <p:cNvGrpSpPr/>
          <p:nvPr/>
        </p:nvGrpSpPr>
        <p:grpSpPr>
          <a:xfrm>
            <a:off x="4950099" y="358330"/>
            <a:ext cx="4067622" cy="3865867"/>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7"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4"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6"/>
          <p:cNvSpPr txBox="1">
            <a:spLocks noGrp="1"/>
          </p:cNvSpPr>
          <p:nvPr>
            <p:ph type="title" idx="15"/>
          </p:nvPr>
        </p:nvSpPr>
        <p:spPr>
          <a:xfrm>
            <a:off x="4336000" y="294993"/>
            <a:ext cx="417780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TABLE OF CONTENTS</a:t>
            </a:r>
            <a:endParaRPr/>
          </a:p>
        </p:txBody>
      </p:sp>
      <p:sp>
        <p:nvSpPr>
          <p:cNvPr id="419" name="Google Shape;419;p26"/>
          <p:cNvSpPr/>
          <p:nvPr/>
        </p:nvSpPr>
        <p:spPr>
          <a:xfrm>
            <a:off x="1509112" y="2724150"/>
            <a:ext cx="747196" cy="747236"/>
          </a:xfrm>
          <a:custGeom>
            <a:avLst/>
            <a:gdLst/>
            <a:ahLst/>
            <a:cxnLst/>
            <a:rect l="l" t="t" r="r" b="b"/>
            <a:pathLst>
              <a:path w="19009" h="19010" extrusionOk="0">
                <a:moveTo>
                  <a:pt x="0" y="1"/>
                </a:moveTo>
                <a:lnTo>
                  <a:pt x="0" y="19009"/>
                </a:lnTo>
                <a:lnTo>
                  <a:pt x="19009" y="19009"/>
                </a:lnTo>
                <a:lnTo>
                  <a:pt x="19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023278" y="2744575"/>
            <a:ext cx="747196" cy="747236"/>
          </a:xfrm>
          <a:custGeom>
            <a:avLst/>
            <a:gdLst/>
            <a:ahLst/>
            <a:cxnLst/>
            <a:rect l="l" t="t" r="r" b="b"/>
            <a:pathLst>
              <a:path w="19009" h="19010" extrusionOk="0">
                <a:moveTo>
                  <a:pt x="0" y="1"/>
                </a:moveTo>
                <a:lnTo>
                  <a:pt x="0" y="19009"/>
                </a:lnTo>
                <a:lnTo>
                  <a:pt x="19009" y="19009"/>
                </a:lnTo>
                <a:lnTo>
                  <a:pt x="19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858605" y="1548609"/>
            <a:ext cx="747196" cy="747236"/>
          </a:xfrm>
          <a:custGeom>
            <a:avLst/>
            <a:gdLst/>
            <a:ahLst/>
            <a:cxnLst/>
            <a:rect l="l" t="t" r="r" b="b"/>
            <a:pathLst>
              <a:path w="19009" h="19010" extrusionOk="0">
                <a:moveTo>
                  <a:pt x="0" y="1"/>
                </a:moveTo>
                <a:lnTo>
                  <a:pt x="0" y="19009"/>
                </a:lnTo>
                <a:lnTo>
                  <a:pt x="19009" y="19009"/>
                </a:lnTo>
                <a:lnTo>
                  <a:pt x="19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txBox="1">
            <a:spLocks noGrp="1"/>
          </p:cNvSpPr>
          <p:nvPr>
            <p:ph type="ctrTitle" idx="3"/>
          </p:nvPr>
        </p:nvSpPr>
        <p:spPr>
          <a:xfrm>
            <a:off x="5200068" y="179164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PROBLEM</a:t>
            </a:r>
            <a:endParaRPr dirty="0"/>
          </a:p>
        </p:txBody>
      </p:sp>
      <p:sp>
        <p:nvSpPr>
          <p:cNvPr id="423" name="Google Shape;423;p26"/>
          <p:cNvSpPr txBox="1">
            <a:spLocks noGrp="1"/>
          </p:cNvSpPr>
          <p:nvPr>
            <p:ph type="ctrTitle"/>
          </p:nvPr>
        </p:nvSpPr>
        <p:spPr>
          <a:xfrm>
            <a:off x="1650771" y="1789815"/>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426" name="Google Shape;426;p26"/>
          <p:cNvSpPr txBox="1">
            <a:spLocks noGrp="1"/>
          </p:cNvSpPr>
          <p:nvPr>
            <p:ph type="ctrTitle" idx="6"/>
          </p:nvPr>
        </p:nvSpPr>
        <p:spPr>
          <a:xfrm>
            <a:off x="2256308" y="2647950"/>
            <a:ext cx="2652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a:t>
            </a:r>
            <a:endParaRPr dirty="0"/>
          </a:p>
        </p:txBody>
      </p:sp>
      <p:sp>
        <p:nvSpPr>
          <p:cNvPr id="428" name="Google Shape;428;p26"/>
          <p:cNvSpPr txBox="1">
            <a:spLocks noGrp="1"/>
          </p:cNvSpPr>
          <p:nvPr>
            <p:ph type="title" idx="8"/>
          </p:nvPr>
        </p:nvSpPr>
        <p:spPr>
          <a:xfrm>
            <a:off x="1474638" y="2876550"/>
            <a:ext cx="774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29" name="Google Shape;429;p26"/>
          <p:cNvSpPr txBox="1">
            <a:spLocks noGrp="1"/>
          </p:cNvSpPr>
          <p:nvPr>
            <p:ph type="ctrTitle" idx="9"/>
          </p:nvPr>
        </p:nvSpPr>
        <p:spPr>
          <a:xfrm>
            <a:off x="5770474" y="2647950"/>
            <a:ext cx="2251800" cy="577800"/>
          </a:xfrm>
          <a:prstGeom prst="rect">
            <a:avLst/>
          </a:prstGeom>
        </p:spPr>
        <p:txBody>
          <a:bodyPr spcFirstLastPara="1" wrap="square" lIns="91425" tIns="91425" rIns="91425" bIns="91425" anchor="b" anchorCtr="0">
            <a:noAutofit/>
          </a:bodyPr>
          <a:lstStyle/>
          <a:p>
            <a:pPr lvl="0"/>
            <a:r>
              <a:rPr lang="en-US" dirty="0" smtClean="0"/>
              <a:t>USER INTERFACE</a:t>
            </a:r>
            <a:endParaRPr dirty="0"/>
          </a:p>
        </p:txBody>
      </p:sp>
      <p:sp>
        <p:nvSpPr>
          <p:cNvPr id="431" name="Google Shape;431;p26"/>
          <p:cNvSpPr txBox="1">
            <a:spLocks noGrp="1"/>
          </p:cNvSpPr>
          <p:nvPr>
            <p:ph type="title" idx="14"/>
          </p:nvPr>
        </p:nvSpPr>
        <p:spPr>
          <a:xfrm>
            <a:off x="4965476" y="2893586"/>
            <a:ext cx="862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32" name="Google Shape;432;p26"/>
          <p:cNvSpPr txBox="1">
            <a:spLocks noGrp="1"/>
          </p:cNvSpPr>
          <p:nvPr>
            <p:ph type="title" idx="2"/>
          </p:nvPr>
        </p:nvSpPr>
        <p:spPr>
          <a:xfrm>
            <a:off x="800808" y="1624564"/>
            <a:ext cx="862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3" name="Google Shape;433;p26"/>
          <p:cNvSpPr/>
          <p:nvPr/>
        </p:nvSpPr>
        <p:spPr>
          <a:xfrm>
            <a:off x="4400680" y="1548609"/>
            <a:ext cx="747196" cy="747236"/>
          </a:xfrm>
          <a:custGeom>
            <a:avLst/>
            <a:gdLst/>
            <a:ahLst/>
            <a:cxnLst/>
            <a:rect l="l" t="t" r="r" b="b"/>
            <a:pathLst>
              <a:path w="19009" h="19010" extrusionOk="0">
                <a:moveTo>
                  <a:pt x="0" y="1"/>
                </a:moveTo>
                <a:lnTo>
                  <a:pt x="0" y="19009"/>
                </a:lnTo>
                <a:lnTo>
                  <a:pt x="19009" y="19009"/>
                </a:lnTo>
                <a:lnTo>
                  <a:pt x="19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txBox="1">
            <a:spLocks noGrp="1"/>
          </p:cNvSpPr>
          <p:nvPr>
            <p:ph type="title" idx="5"/>
          </p:nvPr>
        </p:nvSpPr>
        <p:spPr>
          <a:xfrm>
            <a:off x="4278816" y="1624559"/>
            <a:ext cx="990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 name="Google Shape;420;p26"/>
          <p:cNvSpPr/>
          <p:nvPr/>
        </p:nvSpPr>
        <p:spPr>
          <a:xfrm>
            <a:off x="3429000" y="3655960"/>
            <a:ext cx="747196" cy="747236"/>
          </a:xfrm>
          <a:custGeom>
            <a:avLst/>
            <a:gdLst/>
            <a:ahLst/>
            <a:cxnLst/>
            <a:rect l="l" t="t" r="r" b="b"/>
            <a:pathLst>
              <a:path w="19009" h="19010" extrusionOk="0">
                <a:moveTo>
                  <a:pt x="0" y="1"/>
                </a:moveTo>
                <a:lnTo>
                  <a:pt x="0" y="19009"/>
                </a:lnTo>
                <a:lnTo>
                  <a:pt x="19009" y="19009"/>
                </a:lnTo>
                <a:lnTo>
                  <a:pt x="19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1;p26"/>
          <p:cNvSpPr txBox="1">
            <a:spLocks/>
          </p:cNvSpPr>
          <p:nvPr/>
        </p:nvSpPr>
        <p:spPr>
          <a:xfrm>
            <a:off x="3371198" y="3740678"/>
            <a:ext cx="862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Teko"/>
              <a:buNone/>
              <a:defRPr sz="60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smtClean="0"/>
              <a:t>05</a:t>
            </a:r>
            <a:endParaRPr lang="en" dirty="0"/>
          </a:p>
        </p:txBody>
      </p:sp>
      <p:sp>
        <p:nvSpPr>
          <p:cNvPr id="26" name="Google Shape;429;p26"/>
          <p:cNvSpPr txBox="1">
            <a:spLocks/>
          </p:cNvSpPr>
          <p:nvPr/>
        </p:nvSpPr>
        <p:spPr>
          <a:xfrm>
            <a:off x="4228886" y="3825396"/>
            <a:ext cx="22518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Teko"/>
              <a:buNone/>
              <a:defRPr sz="30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2pPr>
            <a:lvl3pPr marR="0" lvl="2"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3pPr>
            <a:lvl4pPr marR="0" lvl="3"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4pPr>
            <a:lvl5pPr marR="0" lvl="4"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5pPr>
            <a:lvl6pPr marR="0" lvl="5"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6pPr>
            <a:lvl7pPr marR="0" lvl="6"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7pPr>
            <a:lvl8pPr marR="0" lvl="7"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8pPr>
            <a:lvl9pPr marR="0" lvl="8" algn="l" rtl="0">
              <a:lnSpc>
                <a:spcPct val="100000"/>
              </a:lnSpc>
              <a:spcBef>
                <a:spcPts val="0"/>
              </a:spcBef>
              <a:spcAft>
                <a:spcPts val="0"/>
              </a:spcAft>
              <a:buClr>
                <a:srgbClr val="000000"/>
              </a:buClr>
              <a:buSzPts val="1200"/>
              <a:buFont typeface="Teko"/>
              <a:buNone/>
              <a:defRPr sz="1200" b="0" i="0" u="none" strike="noStrike" cap="none">
                <a:solidFill>
                  <a:srgbClr val="000000"/>
                </a:solidFill>
                <a:latin typeface="Teko"/>
                <a:ea typeface="Teko"/>
                <a:cs typeface="Teko"/>
                <a:sym typeface="Teko"/>
              </a:defRPr>
            </a:lvl9p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40" name="Google Shape;440;p27"/>
          <p:cNvGrpSpPr/>
          <p:nvPr/>
        </p:nvGrpSpPr>
        <p:grpSpPr>
          <a:xfrm flipH="1">
            <a:off x="3101048" y="1650334"/>
            <a:ext cx="2659500" cy="543000"/>
            <a:chOff x="738793" y="2578425"/>
            <a:chExt cx="2659500" cy="543000"/>
          </a:xfrm>
        </p:grpSpPr>
        <p:sp>
          <p:nvSpPr>
            <p:cNvPr id="441" name="Google Shape;441;p27"/>
            <p:cNvSpPr/>
            <p:nvPr/>
          </p:nvSpPr>
          <p:spPr>
            <a:xfrm>
              <a:off x="738800" y="2578425"/>
              <a:ext cx="543000" cy="54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2" name="Google Shape;442;p27"/>
            <p:cNvCxnSpPr/>
            <p:nvPr/>
          </p:nvCxnSpPr>
          <p:spPr>
            <a:xfrm>
              <a:off x="738793" y="2849925"/>
              <a:ext cx="2659500" cy="0"/>
            </a:xfrm>
            <a:prstGeom prst="straightConnector1">
              <a:avLst/>
            </a:prstGeom>
            <a:noFill/>
            <a:ln w="19050" cap="flat" cmpd="sng">
              <a:solidFill>
                <a:schemeClr val="accent1"/>
              </a:solidFill>
              <a:prstDash val="solid"/>
              <a:round/>
              <a:headEnd type="none" w="med" len="med"/>
              <a:tailEnd type="diamond" w="med" len="med"/>
            </a:ln>
          </p:spPr>
        </p:cxnSp>
      </p:grpSp>
      <p:sp>
        <p:nvSpPr>
          <p:cNvPr id="443" name="Google Shape;443;p27"/>
          <p:cNvSpPr txBox="1">
            <a:spLocks noGrp="1"/>
          </p:cNvSpPr>
          <p:nvPr>
            <p:ph type="subTitle" idx="1"/>
          </p:nvPr>
        </p:nvSpPr>
        <p:spPr>
          <a:xfrm>
            <a:off x="4667899" y="2316512"/>
            <a:ext cx="3351192" cy="18833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smtClean="0"/>
              <a:t>In this project we make decisions that we make a application that can play video thru offline and online in short we make a Media Player.</a:t>
            </a:r>
            <a:endParaRPr sz="1800" dirty="0"/>
          </a:p>
        </p:txBody>
      </p:sp>
      <p:sp>
        <p:nvSpPr>
          <p:cNvPr id="449" name="Google Shape;449;p27"/>
          <p:cNvSpPr txBox="1">
            <a:spLocks noGrp="1"/>
          </p:cNvSpPr>
          <p:nvPr>
            <p:ph type="title"/>
          </p:nvPr>
        </p:nvSpPr>
        <p:spPr>
          <a:xfrm>
            <a:off x="4336000" y="294993"/>
            <a:ext cx="417780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INTRODUCTION</a:t>
            </a:r>
            <a:endParaRPr dirty="0"/>
          </a:p>
        </p:txBody>
      </p:sp>
      <p:grpSp>
        <p:nvGrpSpPr>
          <p:cNvPr id="450" name="Google Shape;450;p27"/>
          <p:cNvGrpSpPr/>
          <p:nvPr/>
        </p:nvGrpSpPr>
        <p:grpSpPr>
          <a:xfrm>
            <a:off x="533792" y="1544610"/>
            <a:ext cx="2914989" cy="2661470"/>
            <a:chOff x="2794569" y="1347223"/>
            <a:chExt cx="3554851" cy="2988428"/>
          </a:xfrm>
        </p:grpSpPr>
        <p:grpSp>
          <p:nvGrpSpPr>
            <p:cNvPr id="451" name="Google Shape;451;p27"/>
            <p:cNvGrpSpPr/>
            <p:nvPr/>
          </p:nvGrpSpPr>
          <p:grpSpPr>
            <a:xfrm>
              <a:off x="2794569" y="1439818"/>
              <a:ext cx="3554851" cy="2895833"/>
              <a:chOff x="3437150" y="2680125"/>
              <a:chExt cx="2022675" cy="1647700"/>
            </a:xfrm>
          </p:grpSpPr>
          <p:sp>
            <p:nvSpPr>
              <p:cNvPr id="452" name="Google Shape;452;p27"/>
              <p:cNvSpPr/>
              <p:nvPr/>
            </p:nvSpPr>
            <p:spPr>
              <a:xfrm>
                <a:off x="5007425" y="2941875"/>
                <a:ext cx="452400" cy="479700"/>
              </a:xfrm>
              <a:custGeom>
                <a:avLst/>
                <a:gdLst/>
                <a:ahLst/>
                <a:cxnLst/>
                <a:rect l="l" t="t" r="r" b="b"/>
                <a:pathLst>
                  <a:path w="18096" h="19188" extrusionOk="0">
                    <a:moveTo>
                      <a:pt x="16377" y="1"/>
                    </a:moveTo>
                    <a:cubicBezTo>
                      <a:pt x="15911" y="1"/>
                      <a:pt x="15162" y="287"/>
                      <a:pt x="14122" y="1554"/>
                    </a:cubicBezTo>
                    <a:cubicBezTo>
                      <a:pt x="12223" y="3881"/>
                      <a:pt x="11406" y="5276"/>
                      <a:pt x="11406" y="5276"/>
                    </a:cubicBezTo>
                    <a:cubicBezTo>
                      <a:pt x="11406" y="5276"/>
                      <a:pt x="11191" y="5491"/>
                      <a:pt x="10959" y="5491"/>
                    </a:cubicBezTo>
                    <a:cubicBezTo>
                      <a:pt x="10849" y="5491"/>
                      <a:pt x="10736" y="5443"/>
                      <a:pt x="10639" y="5302"/>
                    </a:cubicBezTo>
                    <a:cubicBezTo>
                      <a:pt x="10356" y="4871"/>
                      <a:pt x="10061" y="3791"/>
                      <a:pt x="9413" y="3791"/>
                    </a:cubicBezTo>
                    <a:cubicBezTo>
                      <a:pt x="9398" y="3791"/>
                      <a:pt x="9384" y="3792"/>
                      <a:pt x="9369" y="3793"/>
                    </a:cubicBezTo>
                    <a:cubicBezTo>
                      <a:pt x="8690" y="3830"/>
                      <a:pt x="8300" y="4522"/>
                      <a:pt x="8187" y="5641"/>
                    </a:cubicBezTo>
                    <a:cubicBezTo>
                      <a:pt x="8086" y="6748"/>
                      <a:pt x="7759" y="9175"/>
                      <a:pt x="7721" y="9388"/>
                    </a:cubicBezTo>
                    <a:cubicBezTo>
                      <a:pt x="7704" y="9549"/>
                      <a:pt x="7603" y="9735"/>
                      <a:pt x="7457" y="9735"/>
                    </a:cubicBezTo>
                    <a:cubicBezTo>
                      <a:pt x="7397" y="9735"/>
                      <a:pt x="7329" y="9704"/>
                      <a:pt x="7256" y="9627"/>
                    </a:cubicBezTo>
                    <a:cubicBezTo>
                      <a:pt x="7037" y="9398"/>
                      <a:pt x="6038" y="7664"/>
                      <a:pt x="5103" y="7664"/>
                    </a:cubicBezTo>
                    <a:cubicBezTo>
                      <a:pt x="4963" y="7664"/>
                      <a:pt x="4825" y="7703"/>
                      <a:pt x="4691" y="7791"/>
                    </a:cubicBezTo>
                    <a:cubicBezTo>
                      <a:pt x="3660" y="8458"/>
                      <a:pt x="3861" y="11602"/>
                      <a:pt x="3886" y="11954"/>
                    </a:cubicBezTo>
                    <a:cubicBezTo>
                      <a:pt x="3899" y="12293"/>
                      <a:pt x="3811" y="12419"/>
                      <a:pt x="3635" y="12469"/>
                    </a:cubicBezTo>
                    <a:cubicBezTo>
                      <a:pt x="3631" y="12470"/>
                      <a:pt x="3626" y="12470"/>
                      <a:pt x="3622" y="12470"/>
                    </a:cubicBezTo>
                    <a:cubicBezTo>
                      <a:pt x="3442" y="12470"/>
                      <a:pt x="3097" y="11701"/>
                      <a:pt x="2704" y="11099"/>
                    </a:cubicBezTo>
                    <a:cubicBezTo>
                      <a:pt x="2403" y="10613"/>
                      <a:pt x="1997" y="10112"/>
                      <a:pt x="1573" y="10112"/>
                    </a:cubicBezTo>
                    <a:cubicBezTo>
                      <a:pt x="1448" y="10112"/>
                      <a:pt x="1321" y="10156"/>
                      <a:pt x="1195" y="10256"/>
                    </a:cubicBezTo>
                    <a:cubicBezTo>
                      <a:pt x="629" y="10684"/>
                      <a:pt x="0" y="12884"/>
                      <a:pt x="1346" y="16946"/>
                    </a:cubicBezTo>
                    <a:lnTo>
                      <a:pt x="2088" y="18782"/>
                    </a:lnTo>
                    <a:lnTo>
                      <a:pt x="4062" y="19096"/>
                    </a:lnTo>
                    <a:cubicBezTo>
                      <a:pt x="4713" y="19159"/>
                      <a:pt x="5311" y="19188"/>
                      <a:pt x="5858" y="19188"/>
                    </a:cubicBezTo>
                    <a:cubicBezTo>
                      <a:pt x="8896" y="19188"/>
                      <a:pt x="10370" y="18319"/>
                      <a:pt x="10626" y="17776"/>
                    </a:cubicBezTo>
                    <a:cubicBezTo>
                      <a:pt x="10928" y="17134"/>
                      <a:pt x="10161" y="16719"/>
                      <a:pt x="9469" y="16481"/>
                    </a:cubicBezTo>
                    <a:cubicBezTo>
                      <a:pt x="8778" y="16229"/>
                      <a:pt x="7910" y="16053"/>
                      <a:pt x="7923" y="15877"/>
                    </a:cubicBezTo>
                    <a:cubicBezTo>
                      <a:pt x="7935" y="15701"/>
                      <a:pt x="8036" y="15588"/>
                      <a:pt x="8375" y="15525"/>
                    </a:cubicBezTo>
                    <a:cubicBezTo>
                      <a:pt x="8715" y="15462"/>
                      <a:pt x="11833" y="14972"/>
                      <a:pt x="12248" y="13815"/>
                    </a:cubicBezTo>
                    <a:cubicBezTo>
                      <a:pt x="12676" y="12670"/>
                      <a:pt x="10211" y="11903"/>
                      <a:pt x="9897" y="11715"/>
                    </a:cubicBezTo>
                    <a:cubicBezTo>
                      <a:pt x="9582" y="11539"/>
                      <a:pt x="9821" y="11287"/>
                      <a:pt x="10023" y="11212"/>
                    </a:cubicBezTo>
                    <a:cubicBezTo>
                      <a:pt x="10224" y="11136"/>
                      <a:pt x="12525" y="10281"/>
                      <a:pt x="13581" y="9929"/>
                    </a:cubicBezTo>
                    <a:cubicBezTo>
                      <a:pt x="14650" y="9577"/>
                      <a:pt x="15229" y="9061"/>
                      <a:pt x="15128" y="8370"/>
                    </a:cubicBezTo>
                    <a:cubicBezTo>
                      <a:pt x="15015" y="7703"/>
                      <a:pt x="13858" y="7653"/>
                      <a:pt x="13367" y="7464"/>
                    </a:cubicBezTo>
                    <a:cubicBezTo>
                      <a:pt x="12877" y="7276"/>
                      <a:pt x="13229" y="6710"/>
                      <a:pt x="13229" y="6710"/>
                    </a:cubicBezTo>
                    <a:cubicBezTo>
                      <a:pt x="13229" y="6710"/>
                      <a:pt x="14411" y="5591"/>
                      <a:pt x="16247" y="3239"/>
                    </a:cubicBezTo>
                    <a:cubicBezTo>
                      <a:pt x="18095" y="888"/>
                      <a:pt x="16927" y="184"/>
                      <a:pt x="16926" y="184"/>
                    </a:cubicBezTo>
                    <a:lnTo>
                      <a:pt x="16926" y="184"/>
                    </a:lnTo>
                    <a:lnTo>
                      <a:pt x="16951" y="196"/>
                    </a:lnTo>
                    <a:cubicBezTo>
                      <a:pt x="16951" y="196"/>
                      <a:pt x="16761" y="1"/>
                      <a:pt x="16377"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009950" y="2998650"/>
                <a:ext cx="378825" cy="473450"/>
              </a:xfrm>
              <a:custGeom>
                <a:avLst/>
                <a:gdLst/>
                <a:ahLst/>
                <a:cxnLst/>
                <a:rect l="l" t="t" r="r" b="b"/>
                <a:pathLst>
                  <a:path w="15153" h="18938" extrusionOk="0">
                    <a:moveTo>
                      <a:pt x="15153" y="0"/>
                    </a:moveTo>
                    <a:cubicBezTo>
                      <a:pt x="15152" y="0"/>
                      <a:pt x="15140" y="13"/>
                      <a:pt x="15115" y="38"/>
                    </a:cubicBezTo>
                    <a:lnTo>
                      <a:pt x="15002" y="176"/>
                    </a:lnTo>
                    <a:lnTo>
                      <a:pt x="14562" y="729"/>
                    </a:lnTo>
                    <a:cubicBezTo>
                      <a:pt x="14172" y="1220"/>
                      <a:pt x="13619" y="1911"/>
                      <a:pt x="12940" y="2767"/>
                    </a:cubicBezTo>
                    <a:cubicBezTo>
                      <a:pt x="11569" y="4477"/>
                      <a:pt x="9658" y="6841"/>
                      <a:pt x="7558" y="9444"/>
                    </a:cubicBezTo>
                    <a:cubicBezTo>
                      <a:pt x="5445" y="12047"/>
                      <a:pt x="3546" y="14411"/>
                      <a:pt x="2176" y="16133"/>
                    </a:cubicBezTo>
                    <a:cubicBezTo>
                      <a:pt x="1496" y="17001"/>
                      <a:pt x="956" y="17693"/>
                      <a:pt x="579" y="18183"/>
                    </a:cubicBezTo>
                    <a:lnTo>
                      <a:pt x="138" y="18736"/>
                    </a:lnTo>
                    <a:cubicBezTo>
                      <a:pt x="101" y="18799"/>
                      <a:pt x="63" y="18850"/>
                      <a:pt x="38" y="18887"/>
                    </a:cubicBezTo>
                    <a:lnTo>
                      <a:pt x="151" y="18749"/>
                    </a:lnTo>
                    <a:cubicBezTo>
                      <a:pt x="252" y="18623"/>
                      <a:pt x="402" y="18435"/>
                      <a:pt x="591" y="18196"/>
                    </a:cubicBezTo>
                    <a:lnTo>
                      <a:pt x="2213" y="16159"/>
                    </a:lnTo>
                    <a:cubicBezTo>
                      <a:pt x="3584" y="14448"/>
                      <a:pt x="5495" y="12084"/>
                      <a:pt x="7595" y="9481"/>
                    </a:cubicBezTo>
                    <a:cubicBezTo>
                      <a:pt x="9708" y="6878"/>
                      <a:pt x="11607" y="4527"/>
                      <a:pt x="12965" y="2792"/>
                    </a:cubicBezTo>
                    <a:cubicBezTo>
                      <a:pt x="13656" y="1937"/>
                      <a:pt x="14197" y="1232"/>
                      <a:pt x="14574" y="755"/>
                    </a:cubicBezTo>
                    <a:lnTo>
                      <a:pt x="15014" y="189"/>
                    </a:lnTo>
                    <a:lnTo>
                      <a:pt x="15115" y="50"/>
                    </a:lnTo>
                    <a:cubicBezTo>
                      <a:pt x="15140" y="13"/>
                      <a:pt x="15152" y="0"/>
                      <a:pt x="15153" y="0"/>
                    </a:cubicBezTo>
                    <a:close/>
                    <a:moveTo>
                      <a:pt x="38" y="18887"/>
                    </a:moveTo>
                    <a:lnTo>
                      <a:pt x="0" y="18938"/>
                    </a:lnTo>
                    <a:cubicBezTo>
                      <a:pt x="0" y="18938"/>
                      <a:pt x="13" y="18925"/>
                      <a:pt x="38" y="18887"/>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250425" y="3076300"/>
                <a:ext cx="3800" cy="91175"/>
              </a:xfrm>
              <a:custGeom>
                <a:avLst/>
                <a:gdLst/>
                <a:ahLst/>
                <a:cxnLst/>
                <a:rect l="l" t="t" r="r" b="b"/>
                <a:pathLst>
                  <a:path w="152" h="3647" extrusionOk="0">
                    <a:moveTo>
                      <a:pt x="13" y="0"/>
                    </a:moveTo>
                    <a:cubicBezTo>
                      <a:pt x="1" y="50"/>
                      <a:pt x="1" y="88"/>
                      <a:pt x="13" y="138"/>
                    </a:cubicBezTo>
                    <a:cubicBezTo>
                      <a:pt x="13" y="252"/>
                      <a:pt x="13" y="377"/>
                      <a:pt x="13" y="528"/>
                    </a:cubicBezTo>
                    <a:cubicBezTo>
                      <a:pt x="26" y="880"/>
                      <a:pt x="39" y="1320"/>
                      <a:pt x="51" y="1823"/>
                    </a:cubicBezTo>
                    <a:cubicBezTo>
                      <a:pt x="64" y="2326"/>
                      <a:pt x="76" y="2779"/>
                      <a:pt x="89" y="3106"/>
                    </a:cubicBezTo>
                    <a:cubicBezTo>
                      <a:pt x="101" y="3269"/>
                      <a:pt x="114" y="3408"/>
                      <a:pt x="114" y="3496"/>
                    </a:cubicBezTo>
                    <a:cubicBezTo>
                      <a:pt x="114" y="3546"/>
                      <a:pt x="127" y="3596"/>
                      <a:pt x="139" y="3647"/>
                    </a:cubicBezTo>
                    <a:cubicBezTo>
                      <a:pt x="152" y="3596"/>
                      <a:pt x="152" y="3546"/>
                      <a:pt x="139" y="3496"/>
                    </a:cubicBezTo>
                    <a:cubicBezTo>
                      <a:pt x="139" y="3395"/>
                      <a:pt x="139" y="3269"/>
                      <a:pt x="139" y="3106"/>
                    </a:cubicBezTo>
                    <a:cubicBezTo>
                      <a:pt x="127" y="2766"/>
                      <a:pt x="127" y="2326"/>
                      <a:pt x="114" y="1823"/>
                    </a:cubicBezTo>
                    <a:cubicBezTo>
                      <a:pt x="101" y="1320"/>
                      <a:pt x="89" y="855"/>
                      <a:pt x="64" y="528"/>
                    </a:cubicBezTo>
                    <a:cubicBezTo>
                      <a:pt x="51" y="365"/>
                      <a:pt x="39" y="226"/>
                      <a:pt x="26" y="138"/>
                    </a:cubicBezTo>
                    <a:cubicBezTo>
                      <a:pt x="26" y="88"/>
                      <a:pt x="26" y="50"/>
                      <a:pt x="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258300" y="3161950"/>
                <a:ext cx="104700" cy="7275"/>
              </a:xfrm>
              <a:custGeom>
                <a:avLst/>
                <a:gdLst/>
                <a:ahLst/>
                <a:cxnLst/>
                <a:rect l="l" t="t" r="r" b="b"/>
                <a:pathLst>
                  <a:path w="4188" h="291" extrusionOk="0">
                    <a:moveTo>
                      <a:pt x="4106" y="0"/>
                    </a:moveTo>
                    <a:cubicBezTo>
                      <a:pt x="3852" y="0"/>
                      <a:pt x="3043" y="47"/>
                      <a:pt x="2088" y="120"/>
                    </a:cubicBezTo>
                    <a:cubicBezTo>
                      <a:pt x="943" y="196"/>
                      <a:pt x="0" y="271"/>
                      <a:pt x="0" y="284"/>
                    </a:cubicBezTo>
                    <a:cubicBezTo>
                      <a:pt x="0" y="288"/>
                      <a:pt x="29" y="290"/>
                      <a:pt x="82" y="290"/>
                    </a:cubicBezTo>
                    <a:cubicBezTo>
                      <a:pt x="335" y="290"/>
                      <a:pt x="1143" y="243"/>
                      <a:pt x="2088" y="170"/>
                    </a:cubicBezTo>
                    <a:cubicBezTo>
                      <a:pt x="3244" y="95"/>
                      <a:pt x="4188" y="20"/>
                      <a:pt x="4188" y="7"/>
                    </a:cubicBezTo>
                    <a:cubicBezTo>
                      <a:pt x="4188" y="3"/>
                      <a:pt x="4159" y="0"/>
                      <a:pt x="41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5172775" y="3265550"/>
                <a:ext cx="91525" cy="16050"/>
              </a:xfrm>
              <a:custGeom>
                <a:avLst/>
                <a:gdLst/>
                <a:ahLst/>
                <a:cxnLst/>
                <a:rect l="l" t="t" r="r" b="b"/>
                <a:pathLst>
                  <a:path w="3661" h="642" extrusionOk="0">
                    <a:moveTo>
                      <a:pt x="1" y="0"/>
                    </a:moveTo>
                    <a:cubicBezTo>
                      <a:pt x="39" y="13"/>
                      <a:pt x="89" y="38"/>
                      <a:pt x="139" y="50"/>
                    </a:cubicBezTo>
                    <a:cubicBezTo>
                      <a:pt x="227" y="75"/>
                      <a:pt x="365" y="113"/>
                      <a:pt x="529" y="151"/>
                    </a:cubicBezTo>
                    <a:cubicBezTo>
                      <a:pt x="856" y="239"/>
                      <a:pt x="1309" y="340"/>
                      <a:pt x="1812" y="428"/>
                    </a:cubicBezTo>
                    <a:cubicBezTo>
                      <a:pt x="2315" y="516"/>
                      <a:pt x="2780" y="578"/>
                      <a:pt x="3119" y="604"/>
                    </a:cubicBezTo>
                    <a:cubicBezTo>
                      <a:pt x="3283" y="629"/>
                      <a:pt x="3421" y="641"/>
                      <a:pt x="3509" y="641"/>
                    </a:cubicBezTo>
                    <a:lnTo>
                      <a:pt x="3660" y="641"/>
                    </a:lnTo>
                    <a:cubicBezTo>
                      <a:pt x="3610" y="629"/>
                      <a:pt x="3559" y="616"/>
                      <a:pt x="3522" y="616"/>
                    </a:cubicBezTo>
                    <a:lnTo>
                      <a:pt x="3119" y="566"/>
                    </a:lnTo>
                    <a:cubicBezTo>
                      <a:pt x="2792" y="516"/>
                      <a:pt x="2327" y="453"/>
                      <a:pt x="1824" y="365"/>
                    </a:cubicBezTo>
                    <a:cubicBezTo>
                      <a:pt x="1321" y="277"/>
                      <a:pt x="856" y="176"/>
                      <a:pt x="529" y="113"/>
                    </a:cubicBezTo>
                    <a:lnTo>
                      <a:pt x="139" y="25"/>
                    </a:lnTo>
                    <a:cubicBezTo>
                      <a:pt x="101" y="13"/>
                      <a:pt x="51" y="0"/>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5147325" y="3182850"/>
                <a:ext cx="26425" cy="82075"/>
              </a:xfrm>
              <a:custGeom>
                <a:avLst/>
                <a:gdLst/>
                <a:ahLst/>
                <a:cxnLst/>
                <a:rect l="l" t="t" r="r" b="b"/>
                <a:pathLst>
                  <a:path w="1057" h="3283" extrusionOk="0">
                    <a:moveTo>
                      <a:pt x="0" y="1"/>
                    </a:moveTo>
                    <a:lnTo>
                      <a:pt x="0" y="1"/>
                    </a:lnTo>
                    <a:cubicBezTo>
                      <a:pt x="13" y="51"/>
                      <a:pt x="13" y="89"/>
                      <a:pt x="38" y="139"/>
                    </a:cubicBezTo>
                    <a:cubicBezTo>
                      <a:pt x="63" y="227"/>
                      <a:pt x="101" y="353"/>
                      <a:pt x="139" y="491"/>
                    </a:cubicBezTo>
                    <a:cubicBezTo>
                      <a:pt x="227" y="793"/>
                      <a:pt x="352" y="1195"/>
                      <a:pt x="503" y="1648"/>
                    </a:cubicBezTo>
                    <a:cubicBezTo>
                      <a:pt x="642" y="2101"/>
                      <a:pt x="780" y="2516"/>
                      <a:pt x="880" y="2805"/>
                    </a:cubicBezTo>
                    <a:lnTo>
                      <a:pt x="1006" y="3157"/>
                    </a:lnTo>
                    <a:cubicBezTo>
                      <a:pt x="1019" y="3195"/>
                      <a:pt x="1031" y="3245"/>
                      <a:pt x="1057" y="3283"/>
                    </a:cubicBezTo>
                    <a:cubicBezTo>
                      <a:pt x="1044" y="3233"/>
                      <a:pt x="1044" y="3195"/>
                      <a:pt x="1031" y="3145"/>
                    </a:cubicBezTo>
                    <a:lnTo>
                      <a:pt x="918" y="2792"/>
                    </a:lnTo>
                    <a:cubicBezTo>
                      <a:pt x="830" y="2491"/>
                      <a:pt x="704" y="2088"/>
                      <a:pt x="554" y="1636"/>
                    </a:cubicBezTo>
                    <a:cubicBezTo>
                      <a:pt x="315" y="1246"/>
                      <a:pt x="277" y="768"/>
                      <a:pt x="176" y="479"/>
                    </a:cubicBezTo>
                    <a:cubicBezTo>
                      <a:pt x="126" y="340"/>
                      <a:pt x="88" y="227"/>
                      <a:pt x="51" y="127"/>
                    </a:cubicBezTo>
                    <a:cubicBezTo>
                      <a:pt x="38" y="89"/>
                      <a:pt x="25" y="39"/>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061175" y="3258300"/>
                <a:ext cx="34600" cy="104725"/>
              </a:xfrm>
              <a:custGeom>
                <a:avLst/>
                <a:gdLst/>
                <a:ahLst/>
                <a:cxnLst/>
                <a:rect l="l" t="t" r="r" b="b"/>
                <a:pathLst>
                  <a:path w="1384" h="4189" extrusionOk="0">
                    <a:moveTo>
                      <a:pt x="1" y="1"/>
                    </a:moveTo>
                    <a:cubicBezTo>
                      <a:pt x="13" y="64"/>
                      <a:pt x="26" y="114"/>
                      <a:pt x="38" y="177"/>
                    </a:cubicBezTo>
                    <a:cubicBezTo>
                      <a:pt x="76" y="290"/>
                      <a:pt x="127" y="441"/>
                      <a:pt x="189" y="630"/>
                    </a:cubicBezTo>
                    <a:cubicBezTo>
                      <a:pt x="303" y="1007"/>
                      <a:pt x="479" y="1522"/>
                      <a:pt x="667" y="2101"/>
                    </a:cubicBezTo>
                    <a:cubicBezTo>
                      <a:pt x="843" y="2679"/>
                      <a:pt x="1032" y="3207"/>
                      <a:pt x="1158" y="3585"/>
                    </a:cubicBezTo>
                    <a:cubicBezTo>
                      <a:pt x="1221" y="3761"/>
                      <a:pt x="1283" y="3912"/>
                      <a:pt x="1321" y="4025"/>
                    </a:cubicBezTo>
                    <a:cubicBezTo>
                      <a:pt x="1334" y="4075"/>
                      <a:pt x="1359" y="4138"/>
                      <a:pt x="1384" y="4188"/>
                    </a:cubicBezTo>
                    <a:cubicBezTo>
                      <a:pt x="1371" y="4125"/>
                      <a:pt x="1359" y="4075"/>
                      <a:pt x="1346" y="4012"/>
                    </a:cubicBezTo>
                    <a:cubicBezTo>
                      <a:pt x="1309" y="3899"/>
                      <a:pt x="1258" y="3748"/>
                      <a:pt x="1208" y="3559"/>
                    </a:cubicBezTo>
                    <a:cubicBezTo>
                      <a:pt x="1082" y="3182"/>
                      <a:pt x="906" y="2654"/>
                      <a:pt x="718" y="2076"/>
                    </a:cubicBezTo>
                    <a:cubicBezTo>
                      <a:pt x="541" y="1510"/>
                      <a:pt x="353" y="982"/>
                      <a:pt x="227" y="604"/>
                    </a:cubicBezTo>
                    <a:lnTo>
                      <a:pt x="64" y="164"/>
                    </a:lnTo>
                    <a:cubicBezTo>
                      <a:pt x="51" y="101"/>
                      <a:pt x="26" y="5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5095750" y="3360175"/>
                <a:ext cx="116675" cy="17550"/>
              </a:xfrm>
              <a:custGeom>
                <a:avLst/>
                <a:gdLst/>
                <a:ahLst/>
                <a:cxnLst/>
                <a:rect l="l" t="t" r="r" b="b"/>
                <a:pathLst>
                  <a:path w="4667" h="702" extrusionOk="0">
                    <a:moveTo>
                      <a:pt x="1" y="0"/>
                    </a:moveTo>
                    <a:lnTo>
                      <a:pt x="1" y="0"/>
                    </a:lnTo>
                    <a:cubicBezTo>
                      <a:pt x="51" y="25"/>
                      <a:pt x="114" y="38"/>
                      <a:pt x="177" y="63"/>
                    </a:cubicBezTo>
                    <a:cubicBezTo>
                      <a:pt x="290" y="88"/>
                      <a:pt x="466" y="126"/>
                      <a:pt x="667" y="164"/>
                    </a:cubicBezTo>
                    <a:cubicBezTo>
                      <a:pt x="1095" y="252"/>
                      <a:pt x="1673" y="365"/>
                      <a:pt x="2315" y="453"/>
                    </a:cubicBezTo>
                    <a:cubicBezTo>
                      <a:pt x="2969" y="553"/>
                      <a:pt x="3547" y="616"/>
                      <a:pt x="3975" y="654"/>
                    </a:cubicBezTo>
                    <a:cubicBezTo>
                      <a:pt x="4188" y="679"/>
                      <a:pt x="4364" y="692"/>
                      <a:pt x="4478" y="692"/>
                    </a:cubicBezTo>
                    <a:cubicBezTo>
                      <a:pt x="4509" y="698"/>
                      <a:pt x="4540" y="701"/>
                      <a:pt x="4572" y="701"/>
                    </a:cubicBezTo>
                    <a:cubicBezTo>
                      <a:pt x="4603" y="701"/>
                      <a:pt x="4635" y="698"/>
                      <a:pt x="4666" y="692"/>
                    </a:cubicBezTo>
                    <a:cubicBezTo>
                      <a:pt x="4603" y="679"/>
                      <a:pt x="4540" y="667"/>
                      <a:pt x="4478" y="667"/>
                    </a:cubicBezTo>
                    <a:lnTo>
                      <a:pt x="3975" y="604"/>
                    </a:lnTo>
                    <a:cubicBezTo>
                      <a:pt x="3560" y="566"/>
                      <a:pt x="2969" y="490"/>
                      <a:pt x="2327" y="390"/>
                    </a:cubicBezTo>
                    <a:cubicBezTo>
                      <a:pt x="1686" y="302"/>
                      <a:pt x="1108" y="201"/>
                      <a:pt x="680" y="126"/>
                    </a:cubicBezTo>
                    <a:lnTo>
                      <a:pt x="190" y="25"/>
                    </a:lnTo>
                    <a:cubicBezTo>
                      <a:pt x="127" y="13"/>
                      <a:pt x="64" y="13"/>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4227475" y="3868100"/>
                <a:ext cx="611775" cy="459725"/>
              </a:xfrm>
              <a:custGeom>
                <a:avLst/>
                <a:gdLst/>
                <a:ahLst/>
                <a:cxnLst/>
                <a:rect l="l" t="t" r="r" b="b"/>
                <a:pathLst>
                  <a:path w="24471" h="18389" extrusionOk="0">
                    <a:moveTo>
                      <a:pt x="13292" y="1"/>
                    </a:moveTo>
                    <a:cubicBezTo>
                      <a:pt x="13071" y="1"/>
                      <a:pt x="12856" y="95"/>
                      <a:pt x="12701" y="268"/>
                    </a:cubicBezTo>
                    <a:lnTo>
                      <a:pt x="403" y="12918"/>
                    </a:lnTo>
                    <a:cubicBezTo>
                      <a:pt x="0" y="13346"/>
                      <a:pt x="541" y="14389"/>
                      <a:pt x="1094" y="14578"/>
                    </a:cubicBezTo>
                    <a:lnTo>
                      <a:pt x="12273" y="18350"/>
                    </a:lnTo>
                    <a:cubicBezTo>
                      <a:pt x="12354" y="18376"/>
                      <a:pt x="12437" y="18389"/>
                      <a:pt x="12519" y="18389"/>
                    </a:cubicBezTo>
                    <a:cubicBezTo>
                      <a:pt x="12759" y="18389"/>
                      <a:pt x="12995" y="18283"/>
                      <a:pt x="13154" y="18086"/>
                    </a:cubicBezTo>
                    <a:lnTo>
                      <a:pt x="24106" y="4518"/>
                    </a:lnTo>
                    <a:cubicBezTo>
                      <a:pt x="24471" y="4066"/>
                      <a:pt x="24471" y="3034"/>
                      <a:pt x="23930" y="2858"/>
                    </a:cubicBezTo>
                    <a:lnTo>
                      <a:pt x="13543" y="42"/>
                    </a:lnTo>
                    <a:cubicBezTo>
                      <a:pt x="13461" y="14"/>
                      <a:pt x="13376" y="1"/>
                      <a:pt x="132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4232500" y="3851950"/>
                <a:ext cx="602675" cy="459525"/>
              </a:xfrm>
              <a:custGeom>
                <a:avLst/>
                <a:gdLst/>
                <a:ahLst/>
                <a:cxnLst/>
                <a:rect l="l" t="t" r="r" b="b"/>
                <a:pathLst>
                  <a:path w="24107" h="18381" extrusionOk="0">
                    <a:moveTo>
                      <a:pt x="12944" y="0"/>
                    </a:moveTo>
                    <a:cubicBezTo>
                      <a:pt x="12717" y="0"/>
                      <a:pt x="12498" y="92"/>
                      <a:pt x="12349" y="260"/>
                    </a:cubicBezTo>
                    <a:lnTo>
                      <a:pt x="403" y="13250"/>
                    </a:lnTo>
                    <a:cubicBezTo>
                      <a:pt x="1" y="13690"/>
                      <a:pt x="177" y="14381"/>
                      <a:pt x="730" y="14570"/>
                    </a:cubicBezTo>
                    <a:lnTo>
                      <a:pt x="11909" y="18343"/>
                    </a:lnTo>
                    <a:cubicBezTo>
                      <a:pt x="11993" y="18368"/>
                      <a:pt x="12078" y="18381"/>
                      <a:pt x="12162" y="18381"/>
                    </a:cubicBezTo>
                    <a:cubicBezTo>
                      <a:pt x="12407" y="18381"/>
                      <a:pt x="12643" y="18275"/>
                      <a:pt x="12802" y="18078"/>
                    </a:cubicBezTo>
                    <a:lnTo>
                      <a:pt x="23742" y="4510"/>
                    </a:lnTo>
                    <a:cubicBezTo>
                      <a:pt x="24106" y="4070"/>
                      <a:pt x="23905" y="3404"/>
                      <a:pt x="23365" y="3228"/>
                    </a:cubicBezTo>
                    <a:lnTo>
                      <a:pt x="13179" y="34"/>
                    </a:lnTo>
                    <a:cubicBezTo>
                      <a:pt x="13101" y="11"/>
                      <a:pt x="13022" y="0"/>
                      <a:pt x="129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4232500" y="3851825"/>
                <a:ext cx="601100" cy="460900"/>
              </a:xfrm>
              <a:custGeom>
                <a:avLst/>
                <a:gdLst/>
                <a:ahLst/>
                <a:cxnLst/>
                <a:rect l="l" t="t" r="r" b="b"/>
                <a:pathLst>
                  <a:path w="24044" h="18436" extrusionOk="0">
                    <a:moveTo>
                      <a:pt x="12362" y="265"/>
                    </a:moveTo>
                    <a:lnTo>
                      <a:pt x="12362" y="265"/>
                    </a:lnTo>
                    <a:cubicBezTo>
                      <a:pt x="12362" y="265"/>
                      <a:pt x="12311" y="303"/>
                      <a:pt x="12248" y="378"/>
                    </a:cubicBezTo>
                    <a:cubicBezTo>
                      <a:pt x="12324" y="303"/>
                      <a:pt x="12362" y="265"/>
                      <a:pt x="12362" y="265"/>
                    </a:cubicBezTo>
                    <a:close/>
                    <a:moveTo>
                      <a:pt x="12902" y="1"/>
                    </a:moveTo>
                    <a:cubicBezTo>
                      <a:pt x="12739" y="1"/>
                      <a:pt x="12588" y="64"/>
                      <a:pt x="12462" y="152"/>
                    </a:cubicBezTo>
                    <a:cubicBezTo>
                      <a:pt x="12412" y="190"/>
                      <a:pt x="12374" y="227"/>
                      <a:pt x="12349" y="265"/>
                    </a:cubicBezTo>
                    <a:lnTo>
                      <a:pt x="12374" y="252"/>
                    </a:lnTo>
                    <a:cubicBezTo>
                      <a:pt x="12399" y="227"/>
                      <a:pt x="12437" y="202"/>
                      <a:pt x="12462" y="177"/>
                    </a:cubicBezTo>
                    <a:cubicBezTo>
                      <a:pt x="12601" y="89"/>
                      <a:pt x="12751" y="39"/>
                      <a:pt x="12902" y="39"/>
                    </a:cubicBezTo>
                    <a:cubicBezTo>
                      <a:pt x="12925" y="36"/>
                      <a:pt x="12946" y="35"/>
                      <a:pt x="12968" y="35"/>
                    </a:cubicBezTo>
                    <a:cubicBezTo>
                      <a:pt x="13068" y="35"/>
                      <a:pt x="13159" y="58"/>
                      <a:pt x="13242" y="89"/>
                    </a:cubicBezTo>
                    <a:lnTo>
                      <a:pt x="13644" y="215"/>
                    </a:lnTo>
                    <a:lnTo>
                      <a:pt x="14650" y="529"/>
                    </a:lnTo>
                    <a:lnTo>
                      <a:pt x="21051" y="2554"/>
                    </a:lnTo>
                    <a:lnTo>
                      <a:pt x="23176" y="3233"/>
                    </a:lnTo>
                    <a:cubicBezTo>
                      <a:pt x="23264" y="3258"/>
                      <a:pt x="23365" y="3283"/>
                      <a:pt x="23440" y="3321"/>
                    </a:cubicBezTo>
                    <a:cubicBezTo>
                      <a:pt x="23528" y="3358"/>
                      <a:pt x="23603" y="3409"/>
                      <a:pt x="23666" y="3472"/>
                    </a:cubicBezTo>
                    <a:cubicBezTo>
                      <a:pt x="23805" y="3610"/>
                      <a:pt x="23880" y="3799"/>
                      <a:pt x="23893" y="3987"/>
                    </a:cubicBezTo>
                    <a:cubicBezTo>
                      <a:pt x="23930" y="4390"/>
                      <a:pt x="23553" y="4679"/>
                      <a:pt x="23314" y="5006"/>
                    </a:cubicBezTo>
                    <a:lnTo>
                      <a:pt x="19969" y="9130"/>
                    </a:lnTo>
                    <a:lnTo>
                      <a:pt x="16272" y="13707"/>
                    </a:lnTo>
                    <a:lnTo>
                      <a:pt x="14323" y="16134"/>
                    </a:lnTo>
                    <a:lnTo>
                      <a:pt x="13330" y="17367"/>
                    </a:lnTo>
                    <a:lnTo>
                      <a:pt x="12827" y="17995"/>
                    </a:lnTo>
                    <a:cubicBezTo>
                      <a:pt x="12751" y="18096"/>
                      <a:pt x="12651" y="18184"/>
                      <a:pt x="12538" y="18260"/>
                    </a:cubicBezTo>
                    <a:cubicBezTo>
                      <a:pt x="12424" y="18322"/>
                      <a:pt x="12299" y="18348"/>
                      <a:pt x="12173" y="18348"/>
                    </a:cubicBezTo>
                    <a:cubicBezTo>
                      <a:pt x="12047" y="18348"/>
                      <a:pt x="11921" y="18322"/>
                      <a:pt x="11796" y="18272"/>
                    </a:cubicBezTo>
                    <a:lnTo>
                      <a:pt x="11418" y="18134"/>
                    </a:lnTo>
                    <a:lnTo>
                      <a:pt x="10651" y="17882"/>
                    </a:lnTo>
                    <a:lnTo>
                      <a:pt x="9142" y="17367"/>
                    </a:lnTo>
                    <a:lnTo>
                      <a:pt x="6200" y="16373"/>
                    </a:lnTo>
                    <a:lnTo>
                      <a:pt x="3358" y="15418"/>
                    </a:lnTo>
                    <a:lnTo>
                      <a:pt x="1975" y="14952"/>
                    </a:lnTo>
                    <a:lnTo>
                      <a:pt x="1296" y="14726"/>
                    </a:lnTo>
                    <a:lnTo>
                      <a:pt x="969" y="14613"/>
                    </a:lnTo>
                    <a:cubicBezTo>
                      <a:pt x="856" y="14575"/>
                      <a:pt x="742" y="14537"/>
                      <a:pt x="642" y="14487"/>
                    </a:cubicBezTo>
                    <a:cubicBezTo>
                      <a:pt x="227" y="14273"/>
                      <a:pt x="101" y="13745"/>
                      <a:pt x="378" y="13368"/>
                    </a:cubicBezTo>
                    <a:cubicBezTo>
                      <a:pt x="667" y="13028"/>
                      <a:pt x="994" y="12689"/>
                      <a:pt x="1283" y="12362"/>
                    </a:cubicBezTo>
                    <a:cubicBezTo>
                      <a:pt x="1887" y="11708"/>
                      <a:pt x="2465" y="11079"/>
                      <a:pt x="3031" y="10463"/>
                    </a:cubicBezTo>
                    <a:lnTo>
                      <a:pt x="6162" y="7055"/>
                    </a:lnTo>
                    <a:lnTo>
                      <a:pt x="10702" y="2088"/>
                    </a:lnTo>
                    <a:lnTo>
                      <a:pt x="11934" y="730"/>
                    </a:lnTo>
                    <a:lnTo>
                      <a:pt x="12248" y="378"/>
                    </a:lnTo>
                    <a:lnTo>
                      <a:pt x="11921" y="718"/>
                    </a:lnTo>
                    <a:lnTo>
                      <a:pt x="10677" y="2063"/>
                    </a:lnTo>
                    <a:lnTo>
                      <a:pt x="6124" y="6993"/>
                    </a:lnTo>
                    <a:lnTo>
                      <a:pt x="2981" y="10400"/>
                    </a:lnTo>
                    <a:lnTo>
                      <a:pt x="1220" y="12299"/>
                    </a:lnTo>
                    <a:cubicBezTo>
                      <a:pt x="931" y="12626"/>
                      <a:pt x="617" y="12953"/>
                      <a:pt x="315" y="13292"/>
                    </a:cubicBezTo>
                    <a:cubicBezTo>
                      <a:pt x="1" y="13720"/>
                      <a:pt x="139" y="14311"/>
                      <a:pt x="604" y="14550"/>
                    </a:cubicBezTo>
                    <a:cubicBezTo>
                      <a:pt x="717" y="14600"/>
                      <a:pt x="830" y="14651"/>
                      <a:pt x="944" y="14676"/>
                    </a:cubicBezTo>
                    <a:lnTo>
                      <a:pt x="1271" y="14789"/>
                    </a:lnTo>
                    <a:lnTo>
                      <a:pt x="1950" y="15028"/>
                    </a:lnTo>
                    <a:lnTo>
                      <a:pt x="3333" y="15493"/>
                    </a:lnTo>
                    <a:lnTo>
                      <a:pt x="6175" y="16461"/>
                    </a:lnTo>
                    <a:lnTo>
                      <a:pt x="9117" y="17455"/>
                    </a:lnTo>
                    <a:lnTo>
                      <a:pt x="10626" y="17958"/>
                    </a:lnTo>
                    <a:lnTo>
                      <a:pt x="11393" y="18222"/>
                    </a:lnTo>
                    <a:lnTo>
                      <a:pt x="11771" y="18348"/>
                    </a:lnTo>
                    <a:cubicBezTo>
                      <a:pt x="11896" y="18398"/>
                      <a:pt x="12035" y="18436"/>
                      <a:pt x="12173" y="18436"/>
                    </a:cubicBezTo>
                    <a:cubicBezTo>
                      <a:pt x="12324" y="18436"/>
                      <a:pt x="12462" y="18398"/>
                      <a:pt x="12588" y="18335"/>
                    </a:cubicBezTo>
                    <a:cubicBezTo>
                      <a:pt x="12714" y="18260"/>
                      <a:pt x="12814" y="18159"/>
                      <a:pt x="12902" y="18046"/>
                    </a:cubicBezTo>
                    <a:lnTo>
                      <a:pt x="13405" y="17417"/>
                    </a:lnTo>
                    <a:lnTo>
                      <a:pt x="14399" y="16185"/>
                    </a:lnTo>
                    <a:lnTo>
                      <a:pt x="16360" y="13770"/>
                    </a:lnTo>
                    <a:cubicBezTo>
                      <a:pt x="17630" y="12173"/>
                      <a:pt x="18875" y="10652"/>
                      <a:pt x="20045" y="9193"/>
                    </a:cubicBezTo>
                    <a:lnTo>
                      <a:pt x="23377" y="5056"/>
                    </a:lnTo>
                    <a:lnTo>
                      <a:pt x="23754" y="4566"/>
                    </a:lnTo>
                    <a:cubicBezTo>
                      <a:pt x="24044" y="4239"/>
                      <a:pt x="24031" y="3736"/>
                      <a:pt x="23717" y="3421"/>
                    </a:cubicBezTo>
                    <a:cubicBezTo>
                      <a:pt x="23654" y="3346"/>
                      <a:pt x="23566" y="3296"/>
                      <a:pt x="23478" y="3245"/>
                    </a:cubicBezTo>
                    <a:cubicBezTo>
                      <a:pt x="23377" y="3208"/>
                      <a:pt x="23289" y="3182"/>
                      <a:pt x="23189" y="3157"/>
                    </a:cubicBezTo>
                    <a:lnTo>
                      <a:pt x="21063" y="2491"/>
                    </a:lnTo>
                    <a:lnTo>
                      <a:pt x="14663" y="491"/>
                    </a:lnTo>
                    <a:lnTo>
                      <a:pt x="13657" y="177"/>
                    </a:lnTo>
                    <a:lnTo>
                      <a:pt x="13254" y="51"/>
                    </a:lnTo>
                    <a:cubicBezTo>
                      <a:pt x="13141" y="14"/>
                      <a:pt x="13028" y="1"/>
                      <a:pt x="129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4379625" y="4228450"/>
                <a:ext cx="36800" cy="25825"/>
              </a:xfrm>
              <a:custGeom>
                <a:avLst/>
                <a:gdLst/>
                <a:ahLst/>
                <a:cxnLst/>
                <a:rect l="l" t="t" r="r" b="b"/>
                <a:pathLst>
                  <a:path w="1472" h="1033" extrusionOk="0">
                    <a:moveTo>
                      <a:pt x="761" y="0"/>
                    </a:moveTo>
                    <a:cubicBezTo>
                      <a:pt x="751" y="0"/>
                      <a:pt x="740" y="0"/>
                      <a:pt x="730" y="1"/>
                    </a:cubicBezTo>
                    <a:cubicBezTo>
                      <a:pt x="328" y="1"/>
                      <a:pt x="1" y="239"/>
                      <a:pt x="13" y="529"/>
                    </a:cubicBezTo>
                    <a:cubicBezTo>
                      <a:pt x="13" y="810"/>
                      <a:pt x="323" y="1032"/>
                      <a:pt x="722" y="1032"/>
                    </a:cubicBezTo>
                    <a:cubicBezTo>
                      <a:pt x="733" y="1032"/>
                      <a:pt x="744" y="1032"/>
                      <a:pt x="755" y="1032"/>
                    </a:cubicBezTo>
                    <a:cubicBezTo>
                      <a:pt x="1157" y="1032"/>
                      <a:pt x="1472" y="793"/>
                      <a:pt x="1472" y="504"/>
                    </a:cubicBezTo>
                    <a:cubicBezTo>
                      <a:pt x="1472" y="234"/>
                      <a:pt x="1161"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4267400" y="3866600"/>
                <a:ext cx="535400" cy="402125"/>
              </a:xfrm>
              <a:custGeom>
                <a:avLst/>
                <a:gdLst/>
                <a:ahLst/>
                <a:cxnLst/>
                <a:rect l="l" t="t" r="r" b="b"/>
                <a:pathLst>
                  <a:path w="21416" h="16085" extrusionOk="0">
                    <a:moveTo>
                      <a:pt x="11494" y="1"/>
                    </a:moveTo>
                    <a:lnTo>
                      <a:pt x="0" y="12412"/>
                    </a:lnTo>
                    <a:lnTo>
                      <a:pt x="10840" y="16084"/>
                    </a:lnTo>
                    <a:lnTo>
                      <a:pt x="21415" y="3220"/>
                    </a:lnTo>
                    <a:lnTo>
                      <a:pt x="1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4746500" y="3943000"/>
                <a:ext cx="35225" cy="10725"/>
              </a:xfrm>
              <a:custGeom>
                <a:avLst/>
                <a:gdLst/>
                <a:ahLst/>
                <a:cxnLst/>
                <a:rect l="l" t="t" r="r" b="b"/>
                <a:pathLst>
                  <a:path w="1409" h="429" extrusionOk="0">
                    <a:moveTo>
                      <a:pt x="0" y="1"/>
                    </a:moveTo>
                    <a:lnTo>
                      <a:pt x="0" y="1"/>
                    </a:lnTo>
                    <a:cubicBezTo>
                      <a:pt x="214" y="89"/>
                      <a:pt x="453" y="164"/>
                      <a:pt x="679" y="227"/>
                    </a:cubicBezTo>
                    <a:cubicBezTo>
                      <a:pt x="918" y="315"/>
                      <a:pt x="1157" y="378"/>
                      <a:pt x="1409" y="428"/>
                    </a:cubicBezTo>
                    <a:cubicBezTo>
                      <a:pt x="1182" y="340"/>
                      <a:pt x="943" y="265"/>
                      <a:pt x="717" y="202"/>
                    </a:cubicBezTo>
                    <a:cubicBezTo>
                      <a:pt x="478" y="114"/>
                      <a:pt x="239" y="51"/>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4742400" y="3947400"/>
                <a:ext cx="35250" cy="10725"/>
              </a:xfrm>
              <a:custGeom>
                <a:avLst/>
                <a:gdLst/>
                <a:ahLst/>
                <a:cxnLst/>
                <a:rect l="l" t="t" r="r" b="b"/>
                <a:pathLst>
                  <a:path w="1410" h="429" extrusionOk="0">
                    <a:moveTo>
                      <a:pt x="1" y="1"/>
                    </a:moveTo>
                    <a:cubicBezTo>
                      <a:pt x="215" y="89"/>
                      <a:pt x="454" y="164"/>
                      <a:pt x="680" y="227"/>
                    </a:cubicBezTo>
                    <a:cubicBezTo>
                      <a:pt x="919" y="315"/>
                      <a:pt x="1158" y="378"/>
                      <a:pt x="1409" y="428"/>
                    </a:cubicBezTo>
                    <a:cubicBezTo>
                      <a:pt x="1183" y="340"/>
                      <a:pt x="957" y="265"/>
                      <a:pt x="718" y="202"/>
                    </a:cubicBezTo>
                    <a:cubicBezTo>
                      <a:pt x="479" y="114"/>
                      <a:pt x="240" y="5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4738325" y="3952125"/>
                <a:ext cx="35550" cy="10700"/>
              </a:xfrm>
              <a:custGeom>
                <a:avLst/>
                <a:gdLst/>
                <a:ahLst/>
                <a:cxnLst/>
                <a:rect l="l" t="t" r="r" b="b"/>
                <a:pathLst>
                  <a:path w="1422" h="428" extrusionOk="0">
                    <a:moveTo>
                      <a:pt x="0" y="0"/>
                    </a:moveTo>
                    <a:lnTo>
                      <a:pt x="0" y="0"/>
                    </a:lnTo>
                    <a:cubicBezTo>
                      <a:pt x="227" y="88"/>
                      <a:pt x="453" y="164"/>
                      <a:pt x="692" y="227"/>
                    </a:cubicBezTo>
                    <a:cubicBezTo>
                      <a:pt x="931" y="302"/>
                      <a:pt x="1170" y="378"/>
                      <a:pt x="1421" y="428"/>
                    </a:cubicBezTo>
                    <a:cubicBezTo>
                      <a:pt x="1195" y="327"/>
                      <a:pt x="956" y="252"/>
                      <a:pt x="730" y="189"/>
                    </a:cubicBezTo>
                    <a:cubicBezTo>
                      <a:pt x="491" y="113"/>
                      <a:pt x="252" y="51"/>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4525175" y="3927600"/>
                <a:ext cx="205950" cy="69500"/>
              </a:xfrm>
              <a:custGeom>
                <a:avLst/>
                <a:gdLst/>
                <a:ahLst/>
                <a:cxnLst/>
                <a:rect l="l" t="t" r="r" b="b"/>
                <a:pathLst>
                  <a:path w="8238" h="2780" extrusionOk="0">
                    <a:moveTo>
                      <a:pt x="14" y="0"/>
                    </a:moveTo>
                    <a:cubicBezTo>
                      <a:pt x="13" y="0"/>
                      <a:pt x="13" y="0"/>
                      <a:pt x="13" y="0"/>
                    </a:cubicBezTo>
                    <a:cubicBezTo>
                      <a:pt x="1" y="13"/>
                      <a:pt x="1774" y="642"/>
                      <a:pt x="4012" y="1396"/>
                    </a:cubicBezTo>
                    <a:cubicBezTo>
                      <a:pt x="6313" y="2163"/>
                      <a:pt x="8225" y="2780"/>
                      <a:pt x="8225" y="2780"/>
                    </a:cubicBezTo>
                    <a:cubicBezTo>
                      <a:pt x="8237" y="2767"/>
                      <a:pt x="6338" y="2138"/>
                      <a:pt x="4037" y="1371"/>
                    </a:cubicBezTo>
                    <a:cubicBezTo>
                      <a:pt x="1821" y="612"/>
                      <a:pt x="4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4565425" y="3948025"/>
                <a:ext cx="98425" cy="33675"/>
              </a:xfrm>
              <a:custGeom>
                <a:avLst/>
                <a:gdLst/>
                <a:ahLst/>
                <a:cxnLst/>
                <a:rect l="l" t="t" r="r" b="b"/>
                <a:pathLst>
                  <a:path w="3937" h="1347" extrusionOk="0">
                    <a:moveTo>
                      <a:pt x="13" y="1"/>
                    </a:moveTo>
                    <a:cubicBezTo>
                      <a:pt x="0" y="13"/>
                      <a:pt x="843" y="315"/>
                      <a:pt x="1924" y="692"/>
                    </a:cubicBezTo>
                    <a:cubicBezTo>
                      <a:pt x="3018" y="1057"/>
                      <a:pt x="3911" y="1346"/>
                      <a:pt x="3924" y="1346"/>
                    </a:cubicBezTo>
                    <a:cubicBezTo>
                      <a:pt x="3936" y="1334"/>
                      <a:pt x="3031" y="1032"/>
                      <a:pt x="1962" y="655"/>
                    </a:cubicBezTo>
                    <a:cubicBezTo>
                      <a:pt x="893" y="290"/>
                      <a:pt x="25"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4494050" y="3952850"/>
                <a:ext cx="107550" cy="41950"/>
              </a:xfrm>
              <a:custGeom>
                <a:avLst/>
                <a:gdLst/>
                <a:ahLst/>
                <a:cxnLst/>
                <a:rect l="l" t="t" r="r" b="b"/>
                <a:pathLst>
                  <a:path w="4302" h="1678" extrusionOk="0">
                    <a:moveTo>
                      <a:pt x="928" y="1"/>
                    </a:moveTo>
                    <a:cubicBezTo>
                      <a:pt x="690" y="1"/>
                      <a:pt x="458" y="70"/>
                      <a:pt x="252" y="210"/>
                    </a:cubicBezTo>
                    <a:cubicBezTo>
                      <a:pt x="1" y="399"/>
                      <a:pt x="76" y="650"/>
                      <a:pt x="428" y="764"/>
                    </a:cubicBezTo>
                    <a:lnTo>
                      <a:pt x="2994" y="1619"/>
                    </a:lnTo>
                    <a:cubicBezTo>
                      <a:pt x="3122" y="1658"/>
                      <a:pt x="3253" y="1678"/>
                      <a:pt x="3382" y="1678"/>
                    </a:cubicBezTo>
                    <a:cubicBezTo>
                      <a:pt x="3623" y="1678"/>
                      <a:pt x="3858" y="1611"/>
                      <a:pt x="4062" y="1480"/>
                    </a:cubicBezTo>
                    <a:cubicBezTo>
                      <a:pt x="4301" y="1279"/>
                      <a:pt x="4213" y="1028"/>
                      <a:pt x="3861" y="914"/>
                    </a:cubicBezTo>
                    <a:lnTo>
                      <a:pt x="1309" y="59"/>
                    </a:lnTo>
                    <a:cubicBezTo>
                      <a:pt x="1182" y="20"/>
                      <a:pt x="1055" y="1"/>
                      <a:pt x="9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599375" y="3988600"/>
                <a:ext cx="106900" cy="42450"/>
              </a:xfrm>
              <a:custGeom>
                <a:avLst/>
                <a:gdLst/>
                <a:ahLst/>
                <a:cxnLst/>
                <a:rect l="l" t="t" r="r" b="b"/>
                <a:pathLst>
                  <a:path w="4276" h="1698" extrusionOk="0">
                    <a:moveTo>
                      <a:pt x="859" y="0"/>
                    </a:moveTo>
                    <a:cubicBezTo>
                      <a:pt x="799" y="0"/>
                      <a:pt x="739" y="5"/>
                      <a:pt x="679" y="13"/>
                    </a:cubicBezTo>
                    <a:cubicBezTo>
                      <a:pt x="503" y="25"/>
                      <a:pt x="327" y="75"/>
                      <a:pt x="189" y="163"/>
                    </a:cubicBezTo>
                    <a:cubicBezTo>
                      <a:pt x="76" y="226"/>
                      <a:pt x="13" y="327"/>
                      <a:pt x="0" y="440"/>
                    </a:cubicBezTo>
                    <a:cubicBezTo>
                      <a:pt x="13" y="553"/>
                      <a:pt x="76" y="654"/>
                      <a:pt x="176" y="704"/>
                    </a:cubicBezTo>
                    <a:cubicBezTo>
                      <a:pt x="227" y="742"/>
                      <a:pt x="290" y="767"/>
                      <a:pt x="365" y="792"/>
                    </a:cubicBezTo>
                    <a:lnTo>
                      <a:pt x="566" y="855"/>
                    </a:lnTo>
                    <a:lnTo>
                      <a:pt x="956" y="981"/>
                    </a:lnTo>
                    <a:lnTo>
                      <a:pt x="1648" y="1195"/>
                    </a:lnTo>
                    <a:lnTo>
                      <a:pt x="2679" y="1509"/>
                    </a:lnTo>
                    <a:lnTo>
                      <a:pt x="2955" y="1597"/>
                    </a:lnTo>
                    <a:cubicBezTo>
                      <a:pt x="2993" y="1610"/>
                      <a:pt x="3018" y="1610"/>
                      <a:pt x="3056" y="1622"/>
                    </a:cubicBezTo>
                    <a:cubicBezTo>
                      <a:pt x="3031" y="1610"/>
                      <a:pt x="2993" y="1597"/>
                      <a:pt x="2968" y="1584"/>
                    </a:cubicBezTo>
                    <a:lnTo>
                      <a:pt x="2691" y="1496"/>
                    </a:lnTo>
                    <a:lnTo>
                      <a:pt x="1685" y="1169"/>
                    </a:lnTo>
                    <a:lnTo>
                      <a:pt x="981" y="943"/>
                    </a:lnTo>
                    <a:lnTo>
                      <a:pt x="604" y="817"/>
                    </a:lnTo>
                    <a:lnTo>
                      <a:pt x="403" y="754"/>
                    </a:lnTo>
                    <a:cubicBezTo>
                      <a:pt x="340" y="729"/>
                      <a:pt x="277" y="704"/>
                      <a:pt x="227" y="666"/>
                    </a:cubicBezTo>
                    <a:cubicBezTo>
                      <a:pt x="139" y="629"/>
                      <a:pt x="76" y="528"/>
                      <a:pt x="76" y="428"/>
                    </a:cubicBezTo>
                    <a:cubicBezTo>
                      <a:pt x="76" y="327"/>
                      <a:pt x="151" y="226"/>
                      <a:pt x="239" y="176"/>
                    </a:cubicBezTo>
                    <a:cubicBezTo>
                      <a:pt x="378" y="101"/>
                      <a:pt x="528" y="50"/>
                      <a:pt x="692" y="38"/>
                    </a:cubicBezTo>
                    <a:cubicBezTo>
                      <a:pt x="751" y="29"/>
                      <a:pt x="809" y="25"/>
                      <a:pt x="868" y="25"/>
                    </a:cubicBezTo>
                    <a:cubicBezTo>
                      <a:pt x="984" y="25"/>
                      <a:pt x="1099" y="42"/>
                      <a:pt x="1208" y="75"/>
                    </a:cubicBezTo>
                    <a:cubicBezTo>
                      <a:pt x="1849" y="289"/>
                      <a:pt x="2465" y="490"/>
                      <a:pt x="3031" y="666"/>
                    </a:cubicBezTo>
                    <a:lnTo>
                      <a:pt x="3836" y="918"/>
                    </a:lnTo>
                    <a:cubicBezTo>
                      <a:pt x="4100" y="993"/>
                      <a:pt x="4225" y="1132"/>
                      <a:pt x="4225" y="1257"/>
                    </a:cubicBezTo>
                    <a:cubicBezTo>
                      <a:pt x="4225" y="1396"/>
                      <a:pt x="4100" y="1509"/>
                      <a:pt x="3949" y="1572"/>
                    </a:cubicBezTo>
                    <a:cubicBezTo>
                      <a:pt x="3798" y="1635"/>
                      <a:pt x="3634" y="1672"/>
                      <a:pt x="3471" y="1672"/>
                    </a:cubicBezTo>
                    <a:cubicBezTo>
                      <a:pt x="3370" y="1672"/>
                      <a:pt x="3257" y="1672"/>
                      <a:pt x="3157" y="1647"/>
                    </a:cubicBezTo>
                    <a:cubicBezTo>
                      <a:pt x="3094" y="1635"/>
                      <a:pt x="3056" y="1622"/>
                      <a:pt x="3056" y="1622"/>
                    </a:cubicBezTo>
                    <a:lnTo>
                      <a:pt x="3056" y="1622"/>
                    </a:lnTo>
                    <a:cubicBezTo>
                      <a:pt x="3081" y="1635"/>
                      <a:pt x="3119" y="1647"/>
                      <a:pt x="3144" y="1660"/>
                    </a:cubicBezTo>
                    <a:cubicBezTo>
                      <a:pt x="3245" y="1685"/>
                      <a:pt x="3358" y="1698"/>
                      <a:pt x="3471" y="1698"/>
                    </a:cubicBezTo>
                    <a:cubicBezTo>
                      <a:pt x="3634" y="1698"/>
                      <a:pt x="3811" y="1660"/>
                      <a:pt x="3961" y="1597"/>
                    </a:cubicBezTo>
                    <a:cubicBezTo>
                      <a:pt x="4137" y="1534"/>
                      <a:pt x="4276" y="1408"/>
                      <a:pt x="4276" y="1270"/>
                    </a:cubicBezTo>
                    <a:cubicBezTo>
                      <a:pt x="4276" y="1195"/>
                      <a:pt x="4238" y="1119"/>
                      <a:pt x="4188" y="1056"/>
                    </a:cubicBezTo>
                    <a:cubicBezTo>
                      <a:pt x="4087" y="981"/>
                      <a:pt x="3987" y="931"/>
                      <a:pt x="3873" y="905"/>
                    </a:cubicBezTo>
                    <a:lnTo>
                      <a:pt x="3069" y="641"/>
                    </a:lnTo>
                    <a:lnTo>
                      <a:pt x="1245" y="63"/>
                    </a:lnTo>
                    <a:cubicBezTo>
                      <a:pt x="1116" y="20"/>
                      <a:pt x="987" y="0"/>
                      <a:pt x="8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556000" y="3914075"/>
                <a:ext cx="174500" cy="65100"/>
              </a:xfrm>
              <a:custGeom>
                <a:avLst/>
                <a:gdLst/>
                <a:ahLst/>
                <a:cxnLst/>
                <a:rect l="l" t="t" r="r" b="b"/>
                <a:pathLst>
                  <a:path w="6980" h="2604" extrusionOk="0">
                    <a:moveTo>
                      <a:pt x="365" y="1"/>
                    </a:moveTo>
                    <a:lnTo>
                      <a:pt x="0" y="403"/>
                    </a:lnTo>
                    <a:lnTo>
                      <a:pt x="6677" y="2604"/>
                    </a:lnTo>
                    <a:lnTo>
                      <a:pt x="6979" y="2189"/>
                    </a:lnTo>
                    <a:lnTo>
                      <a:pt x="3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4464500" y="4107100"/>
                <a:ext cx="186775" cy="146875"/>
              </a:xfrm>
              <a:custGeom>
                <a:avLst/>
                <a:gdLst/>
                <a:ahLst/>
                <a:cxnLst/>
                <a:rect l="l" t="t" r="r" b="b"/>
                <a:pathLst>
                  <a:path w="7471" h="5875" extrusionOk="0">
                    <a:moveTo>
                      <a:pt x="6804" y="1"/>
                    </a:moveTo>
                    <a:cubicBezTo>
                      <a:pt x="6653" y="1"/>
                      <a:pt x="6653" y="76"/>
                      <a:pt x="6452" y="617"/>
                    </a:cubicBezTo>
                    <a:cubicBezTo>
                      <a:pt x="6452" y="617"/>
                      <a:pt x="6359" y="812"/>
                      <a:pt x="6304" y="812"/>
                    </a:cubicBezTo>
                    <a:cubicBezTo>
                      <a:pt x="6298" y="812"/>
                      <a:pt x="6293" y="810"/>
                      <a:pt x="6288" y="805"/>
                    </a:cubicBezTo>
                    <a:cubicBezTo>
                      <a:pt x="6238" y="743"/>
                      <a:pt x="6301" y="240"/>
                      <a:pt x="6276" y="114"/>
                    </a:cubicBezTo>
                    <a:cubicBezTo>
                      <a:pt x="6272" y="96"/>
                      <a:pt x="6254" y="87"/>
                      <a:pt x="6231" y="87"/>
                    </a:cubicBezTo>
                    <a:cubicBezTo>
                      <a:pt x="6170" y="87"/>
                      <a:pt x="6067" y="144"/>
                      <a:pt x="6049" y="252"/>
                    </a:cubicBezTo>
                    <a:cubicBezTo>
                      <a:pt x="6024" y="441"/>
                      <a:pt x="5986" y="629"/>
                      <a:pt x="5911" y="805"/>
                    </a:cubicBezTo>
                    <a:cubicBezTo>
                      <a:pt x="5898" y="818"/>
                      <a:pt x="5873" y="831"/>
                      <a:pt x="5848" y="856"/>
                    </a:cubicBezTo>
                    <a:cubicBezTo>
                      <a:pt x="5710" y="906"/>
                      <a:pt x="5597" y="1007"/>
                      <a:pt x="5521" y="1145"/>
                    </a:cubicBezTo>
                    <a:lnTo>
                      <a:pt x="5395" y="1359"/>
                    </a:lnTo>
                    <a:lnTo>
                      <a:pt x="2755" y="4100"/>
                    </a:lnTo>
                    <a:lnTo>
                      <a:pt x="2491" y="3295"/>
                    </a:lnTo>
                    <a:lnTo>
                      <a:pt x="1" y="3773"/>
                    </a:lnTo>
                    <a:lnTo>
                      <a:pt x="843" y="5307"/>
                    </a:lnTo>
                    <a:cubicBezTo>
                      <a:pt x="994" y="5571"/>
                      <a:pt x="1371" y="5772"/>
                      <a:pt x="1862" y="5848"/>
                    </a:cubicBezTo>
                    <a:cubicBezTo>
                      <a:pt x="1993" y="5866"/>
                      <a:pt x="2127" y="5875"/>
                      <a:pt x="2261" y="5875"/>
                    </a:cubicBezTo>
                    <a:cubicBezTo>
                      <a:pt x="2963" y="5875"/>
                      <a:pt x="3668" y="5635"/>
                      <a:pt x="3974" y="5244"/>
                    </a:cubicBezTo>
                    <a:lnTo>
                      <a:pt x="6841" y="1560"/>
                    </a:lnTo>
                    <a:cubicBezTo>
                      <a:pt x="6841" y="1560"/>
                      <a:pt x="7470" y="856"/>
                      <a:pt x="7181" y="768"/>
                    </a:cubicBezTo>
                    <a:cubicBezTo>
                      <a:pt x="7181" y="768"/>
                      <a:pt x="7170" y="767"/>
                      <a:pt x="7153" y="767"/>
                    </a:cubicBezTo>
                    <a:cubicBezTo>
                      <a:pt x="7111" y="767"/>
                      <a:pt x="7035" y="773"/>
                      <a:pt x="7018" y="818"/>
                    </a:cubicBezTo>
                    <a:cubicBezTo>
                      <a:pt x="7018" y="818"/>
                      <a:pt x="7030" y="692"/>
                      <a:pt x="6879" y="692"/>
                    </a:cubicBezTo>
                    <a:cubicBezTo>
                      <a:pt x="6804" y="692"/>
                      <a:pt x="6728" y="730"/>
                      <a:pt x="6691" y="805"/>
                    </a:cubicBezTo>
                    <a:cubicBezTo>
                      <a:pt x="6691" y="805"/>
                      <a:pt x="6992" y="1"/>
                      <a:pt x="680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607850" y="4130250"/>
                <a:ext cx="20150" cy="10825"/>
              </a:xfrm>
              <a:custGeom>
                <a:avLst/>
                <a:gdLst/>
                <a:ahLst/>
                <a:cxnLst/>
                <a:rect l="l" t="t" r="r" b="b"/>
                <a:pathLst>
                  <a:path w="806" h="433" extrusionOk="0">
                    <a:moveTo>
                      <a:pt x="671" y="0"/>
                    </a:moveTo>
                    <a:cubicBezTo>
                      <a:pt x="658" y="0"/>
                      <a:pt x="644" y="2"/>
                      <a:pt x="630" y="5"/>
                    </a:cubicBezTo>
                    <a:cubicBezTo>
                      <a:pt x="567" y="5"/>
                      <a:pt x="504" y="18"/>
                      <a:pt x="428" y="30"/>
                    </a:cubicBezTo>
                    <a:cubicBezTo>
                      <a:pt x="336" y="53"/>
                      <a:pt x="244" y="87"/>
                      <a:pt x="161" y="131"/>
                    </a:cubicBezTo>
                    <a:lnTo>
                      <a:pt x="161" y="131"/>
                    </a:lnTo>
                    <a:cubicBezTo>
                      <a:pt x="147" y="87"/>
                      <a:pt x="123" y="54"/>
                      <a:pt x="76" y="43"/>
                    </a:cubicBezTo>
                    <a:cubicBezTo>
                      <a:pt x="64" y="43"/>
                      <a:pt x="127" y="81"/>
                      <a:pt x="127" y="144"/>
                    </a:cubicBezTo>
                    <a:lnTo>
                      <a:pt x="127" y="169"/>
                    </a:lnTo>
                    <a:lnTo>
                      <a:pt x="164" y="156"/>
                    </a:lnTo>
                    <a:cubicBezTo>
                      <a:pt x="252" y="106"/>
                      <a:pt x="340" y="81"/>
                      <a:pt x="441" y="56"/>
                    </a:cubicBezTo>
                    <a:cubicBezTo>
                      <a:pt x="504" y="43"/>
                      <a:pt x="567" y="30"/>
                      <a:pt x="642" y="30"/>
                    </a:cubicBezTo>
                    <a:cubicBezTo>
                      <a:pt x="655" y="24"/>
                      <a:pt x="667" y="21"/>
                      <a:pt x="680" y="21"/>
                    </a:cubicBezTo>
                    <a:cubicBezTo>
                      <a:pt x="692" y="21"/>
                      <a:pt x="705" y="24"/>
                      <a:pt x="718" y="30"/>
                    </a:cubicBezTo>
                    <a:cubicBezTo>
                      <a:pt x="743" y="30"/>
                      <a:pt x="743" y="56"/>
                      <a:pt x="743" y="68"/>
                    </a:cubicBezTo>
                    <a:cubicBezTo>
                      <a:pt x="730" y="106"/>
                      <a:pt x="667" y="131"/>
                      <a:pt x="630" y="156"/>
                    </a:cubicBezTo>
                    <a:cubicBezTo>
                      <a:pt x="579" y="181"/>
                      <a:pt x="542" y="206"/>
                      <a:pt x="491" y="232"/>
                    </a:cubicBezTo>
                    <a:cubicBezTo>
                      <a:pt x="403" y="282"/>
                      <a:pt x="328" y="307"/>
                      <a:pt x="252" y="345"/>
                    </a:cubicBezTo>
                    <a:cubicBezTo>
                      <a:pt x="101" y="395"/>
                      <a:pt x="1" y="433"/>
                      <a:pt x="1" y="433"/>
                    </a:cubicBezTo>
                    <a:cubicBezTo>
                      <a:pt x="89" y="420"/>
                      <a:pt x="177" y="395"/>
                      <a:pt x="265" y="370"/>
                    </a:cubicBezTo>
                    <a:cubicBezTo>
                      <a:pt x="353" y="345"/>
                      <a:pt x="441" y="307"/>
                      <a:pt x="529" y="269"/>
                    </a:cubicBezTo>
                    <a:lnTo>
                      <a:pt x="667" y="194"/>
                    </a:lnTo>
                    <a:cubicBezTo>
                      <a:pt x="705" y="156"/>
                      <a:pt x="768" y="131"/>
                      <a:pt x="793" y="93"/>
                    </a:cubicBezTo>
                    <a:cubicBezTo>
                      <a:pt x="806" y="56"/>
                      <a:pt x="793" y="18"/>
                      <a:pt x="755" y="18"/>
                    </a:cubicBezTo>
                    <a:cubicBezTo>
                      <a:pt x="729" y="9"/>
                      <a:pt x="702" y="0"/>
                      <a:pt x="67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622625" y="4128175"/>
                <a:ext cx="16375" cy="13025"/>
              </a:xfrm>
              <a:custGeom>
                <a:avLst/>
                <a:gdLst/>
                <a:ahLst/>
                <a:cxnLst/>
                <a:rect l="l" t="t" r="r" b="b"/>
                <a:pathLst>
                  <a:path w="655" h="521" extrusionOk="0">
                    <a:moveTo>
                      <a:pt x="353" y="0"/>
                    </a:moveTo>
                    <a:cubicBezTo>
                      <a:pt x="303" y="50"/>
                      <a:pt x="252" y="101"/>
                      <a:pt x="215" y="164"/>
                    </a:cubicBezTo>
                    <a:lnTo>
                      <a:pt x="76" y="315"/>
                    </a:lnTo>
                    <a:cubicBezTo>
                      <a:pt x="51" y="352"/>
                      <a:pt x="26" y="390"/>
                      <a:pt x="13" y="415"/>
                    </a:cubicBezTo>
                    <a:cubicBezTo>
                      <a:pt x="1" y="440"/>
                      <a:pt x="1" y="465"/>
                      <a:pt x="13" y="491"/>
                    </a:cubicBezTo>
                    <a:cubicBezTo>
                      <a:pt x="32" y="509"/>
                      <a:pt x="57" y="521"/>
                      <a:pt x="84" y="521"/>
                    </a:cubicBezTo>
                    <a:cubicBezTo>
                      <a:pt x="94" y="521"/>
                      <a:pt x="104" y="519"/>
                      <a:pt x="114" y="516"/>
                    </a:cubicBezTo>
                    <a:cubicBezTo>
                      <a:pt x="177" y="503"/>
                      <a:pt x="227" y="478"/>
                      <a:pt x="265" y="428"/>
                    </a:cubicBezTo>
                    <a:cubicBezTo>
                      <a:pt x="303" y="403"/>
                      <a:pt x="340" y="365"/>
                      <a:pt x="366" y="340"/>
                    </a:cubicBezTo>
                    <a:cubicBezTo>
                      <a:pt x="441" y="289"/>
                      <a:pt x="479" y="227"/>
                      <a:pt x="529" y="176"/>
                    </a:cubicBezTo>
                    <a:cubicBezTo>
                      <a:pt x="579" y="139"/>
                      <a:pt x="617" y="76"/>
                      <a:pt x="655" y="25"/>
                    </a:cubicBezTo>
                    <a:lnTo>
                      <a:pt x="655" y="25"/>
                    </a:lnTo>
                    <a:cubicBezTo>
                      <a:pt x="592" y="63"/>
                      <a:pt x="542" y="113"/>
                      <a:pt x="491" y="164"/>
                    </a:cubicBezTo>
                    <a:cubicBezTo>
                      <a:pt x="454" y="214"/>
                      <a:pt x="403" y="264"/>
                      <a:pt x="340" y="327"/>
                    </a:cubicBezTo>
                    <a:cubicBezTo>
                      <a:pt x="303" y="352"/>
                      <a:pt x="265" y="390"/>
                      <a:pt x="240" y="415"/>
                    </a:cubicBezTo>
                    <a:cubicBezTo>
                      <a:pt x="202" y="453"/>
                      <a:pt x="152" y="478"/>
                      <a:pt x="114" y="491"/>
                    </a:cubicBezTo>
                    <a:cubicBezTo>
                      <a:pt x="64" y="491"/>
                      <a:pt x="39" y="453"/>
                      <a:pt x="51" y="428"/>
                    </a:cubicBezTo>
                    <a:cubicBezTo>
                      <a:pt x="76" y="390"/>
                      <a:pt x="101" y="365"/>
                      <a:pt x="127" y="327"/>
                    </a:cubicBezTo>
                    <a:lnTo>
                      <a:pt x="252" y="164"/>
                    </a:lnTo>
                    <a:cubicBezTo>
                      <a:pt x="290" y="113"/>
                      <a:pt x="328" y="63"/>
                      <a:pt x="353"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4630500" y="4131300"/>
                <a:ext cx="13850" cy="8975"/>
              </a:xfrm>
              <a:custGeom>
                <a:avLst/>
                <a:gdLst/>
                <a:ahLst/>
                <a:cxnLst/>
                <a:rect l="l" t="t" r="r" b="b"/>
                <a:pathLst>
                  <a:path w="554" h="359" extrusionOk="0">
                    <a:moveTo>
                      <a:pt x="528" y="1"/>
                    </a:moveTo>
                    <a:lnTo>
                      <a:pt x="528" y="1"/>
                    </a:lnTo>
                    <a:cubicBezTo>
                      <a:pt x="428" y="102"/>
                      <a:pt x="315" y="190"/>
                      <a:pt x="189" y="278"/>
                    </a:cubicBezTo>
                    <a:cubicBezTo>
                      <a:pt x="164" y="290"/>
                      <a:pt x="139" y="303"/>
                      <a:pt x="113" y="328"/>
                    </a:cubicBezTo>
                    <a:cubicBezTo>
                      <a:pt x="99" y="335"/>
                      <a:pt x="89" y="342"/>
                      <a:pt x="80" y="342"/>
                    </a:cubicBezTo>
                    <a:cubicBezTo>
                      <a:pt x="74" y="342"/>
                      <a:pt x="68" y="339"/>
                      <a:pt x="63" y="328"/>
                    </a:cubicBezTo>
                    <a:cubicBezTo>
                      <a:pt x="51" y="290"/>
                      <a:pt x="63" y="252"/>
                      <a:pt x="76" y="227"/>
                    </a:cubicBezTo>
                    <a:cubicBezTo>
                      <a:pt x="101" y="177"/>
                      <a:pt x="139" y="139"/>
                      <a:pt x="139" y="139"/>
                    </a:cubicBezTo>
                    <a:lnTo>
                      <a:pt x="139" y="139"/>
                    </a:lnTo>
                    <a:cubicBezTo>
                      <a:pt x="101" y="152"/>
                      <a:pt x="63" y="177"/>
                      <a:pt x="38" y="215"/>
                    </a:cubicBezTo>
                    <a:cubicBezTo>
                      <a:pt x="25" y="227"/>
                      <a:pt x="13" y="252"/>
                      <a:pt x="13" y="265"/>
                    </a:cubicBezTo>
                    <a:cubicBezTo>
                      <a:pt x="0" y="290"/>
                      <a:pt x="0" y="303"/>
                      <a:pt x="13" y="328"/>
                    </a:cubicBezTo>
                    <a:cubicBezTo>
                      <a:pt x="25" y="340"/>
                      <a:pt x="38" y="353"/>
                      <a:pt x="63" y="353"/>
                    </a:cubicBezTo>
                    <a:cubicBezTo>
                      <a:pt x="72" y="357"/>
                      <a:pt x="80" y="359"/>
                      <a:pt x="88" y="359"/>
                    </a:cubicBezTo>
                    <a:cubicBezTo>
                      <a:pt x="105" y="359"/>
                      <a:pt x="122" y="353"/>
                      <a:pt x="139" y="353"/>
                    </a:cubicBezTo>
                    <a:cubicBezTo>
                      <a:pt x="164" y="340"/>
                      <a:pt x="201" y="315"/>
                      <a:pt x="227" y="303"/>
                    </a:cubicBezTo>
                    <a:cubicBezTo>
                      <a:pt x="466" y="164"/>
                      <a:pt x="554" y="1"/>
                      <a:pt x="52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4217100" y="4082200"/>
                <a:ext cx="318475" cy="150350"/>
              </a:xfrm>
              <a:custGeom>
                <a:avLst/>
                <a:gdLst/>
                <a:ahLst/>
                <a:cxnLst/>
                <a:rect l="l" t="t" r="r" b="b"/>
                <a:pathLst>
                  <a:path w="12739" h="6014" extrusionOk="0">
                    <a:moveTo>
                      <a:pt x="6269" y="1"/>
                    </a:moveTo>
                    <a:cubicBezTo>
                      <a:pt x="5459" y="1"/>
                      <a:pt x="4324" y="139"/>
                      <a:pt x="2830" y="619"/>
                    </a:cubicBezTo>
                    <a:lnTo>
                      <a:pt x="0" y="1500"/>
                    </a:lnTo>
                    <a:lnTo>
                      <a:pt x="214" y="1764"/>
                    </a:lnTo>
                    <a:lnTo>
                      <a:pt x="1208" y="3021"/>
                    </a:lnTo>
                    <a:lnTo>
                      <a:pt x="1409" y="3273"/>
                    </a:lnTo>
                    <a:lnTo>
                      <a:pt x="3370" y="2644"/>
                    </a:lnTo>
                    <a:lnTo>
                      <a:pt x="1748" y="4555"/>
                    </a:lnTo>
                    <a:lnTo>
                      <a:pt x="7042" y="6014"/>
                    </a:lnTo>
                    <a:lnTo>
                      <a:pt x="9369" y="4316"/>
                    </a:lnTo>
                    <a:lnTo>
                      <a:pt x="9507" y="5310"/>
                    </a:lnTo>
                    <a:lnTo>
                      <a:pt x="12739" y="4694"/>
                    </a:lnTo>
                    <a:cubicBezTo>
                      <a:pt x="12739" y="4694"/>
                      <a:pt x="12512" y="3650"/>
                      <a:pt x="12336" y="2669"/>
                    </a:cubicBezTo>
                    <a:cubicBezTo>
                      <a:pt x="12135" y="1475"/>
                      <a:pt x="10362" y="959"/>
                      <a:pt x="10362" y="959"/>
                    </a:cubicBezTo>
                    <a:lnTo>
                      <a:pt x="7872" y="255"/>
                    </a:lnTo>
                    <a:cubicBezTo>
                      <a:pt x="7872" y="255"/>
                      <a:pt x="7368" y="1"/>
                      <a:pt x="62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4615400" y="4138550"/>
                <a:ext cx="9775" cy="8200"/>
              </a:xfrm>
              <a:custGeom>
                <a:avLst/>
                <a:gdLst/>
                <a:ahLst/>
                <a:cxnLst/>
                <a:rect l="l" t="t" r="r" b="b"/>
                <a:pathLst>
                  <a:path w="391" h="328" extrusionOk="0">
                    <a:moveTo>
                      <a:pt x="1" y="0"/>
                    </a:moveTo>
                    <a:cubicBezTo>
                      <a:pt x="89" y="38"/>
                      <a:pt x="164" y="88"/>
                      <a:pt x="227" y="138"/>
                    </a:cubicBezTo>
                    <a:cubicBezTo>
                      <a:pt x="328" y="226"/>
                      <a:pt x="340" y="327"/>
                      <a:pt x="353" y="327"/>
                    </a:cubicBezTo>
                    <a:cubicBezTo>
                      <a:pt x="365" y="327"/>
                      <a:pt x="390" y="214"/>
                      <a:pt x="277" y="126"/>
                    </a:cubicBezTo>
                    <a:cubicBezTo>
                      <a:pt x="202" y="50"/>
                      <a:pt x="101" y="0"/>
                      <a:pt x="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4528325" y="4208950"/>
                <a:ext cx="5375" cy="15125"/>
              </a:xfrm>
              <a:custGeom>
                <a:avLst/>
                <a:gdLst/>
                <a:ahLst/>
                <a:cxnLst/>
                <a:rect l="l" t="t" r="r" b="b"/>
                <a:pathLst>
                  <a:path w="215" h="605" extrusionOk="0">
                    <a:moveTo>
                      <a:pt x="214" y="1"/>
                    </a:moveTo>
                    <a:lnTo>
                      <a:pt x="214" y="1"/>
                    </a:lnTo>
                    <a:cubicBezTo>
                      <a:pt x="139" y="76"/>
                      <a:pt x="88" y="190"/>
                      <a:pt x="51" y="290"/>
                    </a:cubicBezTo>
                    <a:cubicBezTo>
                      <a:pt x="13" y="391"/>
                      <a:pt x="0" y="491"/>
                      <a:pt x="13" y="604"/>
                    </a:cubicBezTo>
                    <a:cubicBezTo>
                      <a:pt x="51" y="504"/>
                      <a:pt x="88" y="403"/>
                      <a:pt x="114" y="303"/>
                    </a:cubicBezTo>
                    <a:cubicBezTo>
                      <a:pt x="151" y="202"/>
                      <a:pt x="189" y="101"/>
                      <a:pt x="214"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4251375" y="4143250"/>
                <a:ext cx="67600" cy="20475"/>
              </a:xfrm>
              <a:custGeom>
                <a:avLst/>
                <a:gdLst/>
                <a:ahLst/>
                <a:cxnLst/>
                <a:rect l="l" t="t" r="r" b="b"/>
                <a:pathLst>
                  <a:path w="2704" h="819" extrusionOk="0">
                    <a:moveTo>
                      <a:pt x="2704" y="1"/>
                    </a:moveTo>
                    <a:lnTo>
                      <a:pt x="2704" y="1"/>
                    </a:lnTo>
                    <a:cubicBezTo>
                      <a:pt x="2703" y="1"/>
                      <a:pt x="2100" y="177"/>
                      <a:pt x="1346" y="391"/>
                    </a:cubicBezTo>
                    <a:cubicBezTo>
                      <a:pt x="604" y="617"/>
                      <a:pt x="0" y="806"/>
                      <a:pt x="0" y="818"/>
                    </a:cubicBezTo>
                    <a:cubicBezTo>
                      <a:pt x="0" y="819"/>
                      <a:pt x="2" y="819"/>
                      <a:pt x="3" y="819"/>
                    </a:cubicBezTo>
                    <a:cubicBezTo>
                      <a:pt x="54" y="819"/>
                      <a:pt x="654" y="647"/>
                      <a:pt x="1371" y="428"/>
                    </a:cubicBezTo>
                    <a:cubicBezTo>
                      <a:pt x="2112" y="202"/>
                      <a:pt x="2703" y="1"/>
                      <a:pt x="2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4434325" y="4167475"/>
                <a:ext cx="43100" cy="37100"/>
              </a:xfrm>
              <a:custGeom>
                <a:avLst/>
                <a:gdLst/>
                <a:ahLst/>
                <a:cxnLst/>
                <a:rect l="l" t="t" r="r" b="b"/>
                <a:pathLst>
                  <a:path w="1724" h="1484" extrusionOk="0">
                    <a:moveTo>
                      <a:pt x="1723" y="0"/>
                    </a:moveTo>
                    <a:lnTo>
                      <a:pt x="1723" y="0"/>
                    </a:lnTo>
                    <a:cubicBezTo>
                      <a:pt x="1698" y="13"/>
                      <a:pt x="1673" y="38"/>
                      <a:pt x="1660" y="63"/>
                    </a:cubicBezTo>
                    <a:cubicBezTo>
                      <a:pt x="1610" y="101"/>
                      <a:pt x="1547" y="164"/>
                      <a:pt x="1484" y="226"/>
                    </a:cubicBezTo>
                    <a:cubicBezTo>
                      <a:pt x="1334" y="365"/>
                      <a:pt x="1132" y="541"/>
                      <a:pt x="893" y="755"/>
                    </a:cubicBezTo>
                    <a:cubicBezTo>
                      <a:pt x="654" y="956"/>
                      <a:pt x="416" y="1132"/>
                      <a:pt x="265" y="1270"/>
                    </a:cubicBezTo>
                    <a:lnTo>
                      <a:pt x="63" y="1421"/>
                    </a:lnTo>
                    <a:cubicBezTo>
                      <a:pt x="26" y="1459"/>
                      <a:pt x="1" y="1484"/>
                      <a:pt x="1" y="1484"/>
                    </a:cubicBezTo>
                    <a:cubicBezTo>
                      <a:pt x="26" y="1471"/>
                      <a:pt x="63" y="1446"/>
                      <a:pt x="89" y="1434"/>
                    </a:cubicBezTo>
                    <a:cubicBezTo>
                      <a:pt x="139" y="1396"/>
                      <a:pt x="214" y="1333"/>
                      <a:pt x="290" y="1270"/>
                    </a:cubicBezTo>
                    <a:cubicBezTo>
                      <a:pt x="466" y="1144"/>
                      <a:pt x="692" y="968"/>
                      <a:pt x="931" y="755"/>
                    </a:cubicBezTo>
                    <a:cubicBezTo>
                      <a:pt x="1170" y="553"/>
                      <a:pt x="1371" y="365"/>
                      <a:pt x="1510" y="226"/>
                    </a:cubicBezTo>
                    <a:cubicBezTo>
                      <a:pt x="1572" y="151"/>
                      <a:pt x="1635" y="101"/>
                      <a:pt x="1673" y="63"/>
                    </a:cubicBezTo>
                    <a:cubicBezTo>
                      <a:pt x="1686" y="38"/>
                      <a:pt x="1698" y="25"/>
                      <a:pt x="17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405400" y="3993175"/>
                <a:ext cx="171675" cy="113650"/>
              </a:xfrm>
              <a:custGeom>
                <a:avLst/>
                <a:gdLst/>
                <a:ahLst/>
                <a:cxnLst/>
                <a:rect l="l" t="t" r="r" b="b"/>
                <a:pathLst>
                  <a:path w="6867" h="4546" extrusionOk="0">
                    <a:moveTo>
                      <a:pt x="3860" y="0"/>
                    </a:moveTo>
                    <a:cubicBezTo>
                      <a:pt x="3755" y="0"/>
                      <a:pt x="3657" y="6"/>
                      <a:pt x="3572" y="18"/>
                    </a:cubicBezTo>
                    <a:cubicBezTo>
                      <a:pt x="3056" y="68"/>
                      <a:pt x="2566" y="282"/>
                      <a:pt x="2164" y="609"/>
                    </a:cubicBezTo>
                    <a:cubicBezTo>
                      <a:pt x="1937" y="798"/>
                      <a:pt x="1749" y="1037"/>
                      <a:pt x="1409" y="1150"/>
                    </a:cubicBezTo>
                    <a:cubicBezTo>
                      <a:pt x="1170" y="1238"/>
                      <a:pt x="894" y="1225"/>
                      <a:pt x="642" y="1313"/>
                    </a:cubicBezTo>
                    <a:cubicBezTo>
                      <a:pt x="428" y="1389"/>
                      <a:pt x="252" y="1540"/>
                      <a:pt x="152" y="1754"/>
                    </a:cubicBezTo>
                    <a:cubicBezTo>
                      <a:pt x="1" y="2068"/>
                      <a:pt x="126" y="2458"/>
                      <a:pt x="453" y="2609"/>
                    </a:cubicBezTo>
                    <a:cubicBezTo>
                      <a:pt x="592" y="2697"/>
                      <a:pt x="13" y="2986"/>
                      <a:pt x="114" y="3086"/>
                    </a:cubicBezTo>
                    <a:cubicBezTo>
                      <a:pt x="214" y="3200"/>
                      <a:pt x="667" y="3489"/>
                      <a:pt x="705" y="3640"/>
                    </a:cubicBezTo>
                    <a:cubicBezTo>
                      <a:pt x="818" y="4055"/>
                      <a:pt x="1661" y="4042"/>
                      <a:pt x="2352" y="4080"/>
                    </a:cubicBezTo>
                    <a:cubicBezTo>
                      <a:pt x="2491" y="4080"/>
                      <a:pt x="2641" y="4080"/>
                      <a:pt x="2767" y="4092"/>
                    </a:cubicBezTo>
                    <a:cubicBezTo>
                      <a:pt x="2968" y="4143"/>
                      <a:pt x="3157" y="4218"/>
                      <a:pt x="3333" y="4319"/>
                    </a:cubicBezTo>
                    <a:cubicBezTo>
                      <a:pt x="3717" y="4468"/>
                      <a:pt x="4121" y="4545"/>
                      <a:pt x="4527" y="4545"/>
                    </a:cubicBezTo>
                    <a:cubicBezTo>
                      <a:pt x="4839" y="4545"/>
                      <a:pt x="5152" y="4500"/>
                      <a:pt x="5458" y="4407"/>
                    </a:cubicBezTo>
                    <a:cubicBezTo>
                      <a:pt x="6188" y="4180"/>
                      <a:pt x="6741" y="3652"/>
                      <a:pt x="6615" y="3200"/>
                    </a:cubicBezTo>
                    <a:cubicBezTo>
                      <a:pt x="6577" y="3024"/>
                      <a:pt x="6426" y="2860"/>
                      <a:pt x="6452" y="2671"/>
                    </a:cubicBezTo>
                    <a:cubicBezTo>
                      <a:pt x="6477" y="2508"/>
                      <a:pt x="6615" y="2345"/>
                      <a:pt x="6703" y="2181"/>
                    </a:cubicBezTo>
                    <a:cubicBezTo>
                      <a:pt x="6867" y="1930"/>
                      <a:pt x="6854" y="1603"/>
                      <a:pt x="6678" y="1351"/>
                    </a:cubicBezTo>
                    <a:cubicBezTo>
                      <a:pt x="6452" y="1087"/>
                      <a:pt x="6137" y="911"/>
                      <a:pt x="5785" y="861"/>
                    </a:cubicBezTo>
                    <a:lnTo>
                      <a:pt x="5270" y="458"/>
                    </a:lnTo>
                    <a:cubicBezTo>
                      <a:pt x="5164" y="163"/>
                      <a:pt x="4412" y="0"/>
                      <a:pt x="38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4405100" y="4001475"/>
                <a:ext cx="149975" cy="129325"/>
              </a:xfrm>
              <a:custGeom>
                <a:avLst/>
                <a:gdLst/>
                <a:ahLst/>
                <a:cxnLst/>
                <a:rect l="l" t="t" r="r" b="b"/>
                <a:pathLst>
                  <a:path w="5999" h="5173" extrusionOk="0">
                    <a:moveTo>
                      <a:pt x="3270" y="1"/>
                    </a:moveTo>
                    <a:cubicBezTo>
                      <a:pt x="3270" y="1"/>
                      <a:pt x="1610" y="1447"/>
                      <a:pt x="1094" y="2138"/>
                    </a:cubicBezTo>
                    <a:cubicBezTo>
                      <a:pt x="553" y="2868"/>
                      <a:pt x="1258" y="3195"/>
                      <a:pt x="1258" y="3195"/>
                    </a:cubicBezTo>
                    <a:cubicBezTo>
                      <a:pt x="1258" y="3195"/>
                      <a:pt x="830" y="3622"/>
                      <a:pt x="415" y="4024"/>
                    </a:cubicBezTo>
                    <a:cubicBezTo>
                      <a:pt x="0" y="4402"/>
                      <a:pt x="189" y="4880"/>
                      <a:pt x="830" y="5081"/>
                    </a:cubicBezTo>
                    <a:cubicBezTo>
                      <a:pt x="1025" y="5143"/>
                      <a:pt x="1240" y="5173"/>
                      <a:pt x="1455" y="5173"/>
                    </a:cubicBezTo>
                    <a:cubicBezTo>
                      <a:pt x="1932" y="5173"/>
                      <a:pt x="2410" y="5026"/>
                      <a:pt x="2679" y="4766"/>
                    </a:cubicBezTo>
                    <a:lnTo>
                      <a:pt x="5998" y="1510"/>
                    </a:lnTo>
                    <a:cubicBezTo>
                      <a:pt x="5785" y="667"/>
                      <a:pt x="4665" y="51"/>
                      <a:pt x="32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4462625" y="4031025"/>
                <a:ext cx="8500" cy="4675"/>
              </a:xfrm>
              <a:custGeom>
                <a:avLst/>
                <a:gdLst/>
                <a:ahLst/>
                <a:cxnLst/>
                <a:rect l="l" t="t" r="r" b="b"/>
                <a:pathLst>
                  <a:path w="340" h="187" extrusionOk="0">
                    <a:moveTo>
                      <a:pt x="189" y="1"/>
                    </a:moveTo>
                    <a:cubicBezTo>
                      <a:pt x="140" y="1"/>
                      <a:pt x="93" y="17"/>
                      <a:pt x="51" y="51"/>
                    </a:cubicBezTo>
                    <a:cubicBezTo>
                      <a:pt x="0" y="89"/>
                      <a:pt x="13" y="151"/>
                      <a:pt x="88" y="177"/>
                    </a:cubicBezTo>
                    <a:cubicBezTo>
                      <a:pt x="106" y="184"/>
                      <a:pt x="125" y="187"/>
                      <a:pt x="146" y="187"/>
                    </a:cubicBezTo>
                    <a:cubicBezTo>
                      <a:pt x="197" y="187"/>
                      <a:pt x="253" y="166"/>
                      <a:pt x="290" y="139"/>
                    </a:cubicBezTo>
                    <a:cubicBezTo>
                      <a:pt x="340" y="89"/>
                      <a:pt x="327" y="38"/>
                      <a:pt x="264" y="13"/>
                    </a:cubicBezTo>
                    <a:cubicBezTo>
                      <a:pt x="239" y="5"/>
                      <a:pt x="214" y="1"/>
                      <a:pt x="1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4461675" y="4027875"/>
                <a:ext cx="13550" cy="5075"/>
              </a:xfrm>
              <a:custGeom>
                <a:avLst/>
                <a:gdLst/>
                <a:ahLst/>
                <a:cxnLst/>
                <a:rect l="l" t="t" r="r" b="b"/>
                <a:pathLst>
                  <a:path w="542" h="203" extrusionOk="0">
                    <a:moveTo>
                      <a:pt x="114" y="1"/>
                    </a:moveTo>
                    <a:cubicBezTo>
                      <a:pt x="38" y="13"/>
                      <a:pt x="1" y="26"/>
                      <a:pt x="1" y="39"/>
                    </a:cubicBezTo>
                    <a:cubicBezTo>
                      <a:pt x="1" y="51"/>
                      <a:pt x="151" y="39"/>
                      <a:pt x="290" y="76"/>
                    </a:cubicBezTo>
                    <a:cubicBezTo>
                      <a:pt x="416" y="127"/>
                      <a:pt x="478" y="202"/>
                      <a:pt x="504" y="202"/>
                    </a:cubicBezTo>
                    <a:cubicBezTo>
                      <a:pt x="541" y="189"/>
                      <a:pt x="529" y="164"/>
                      <a:pt x="504" y="139"/>
                    </a:cubicBezTo>
                    <a:cubicBezTo>
                      <a:pt x="466" y="76"/>
                      <a:pt x="416" y="39"/>
                      <a:pt x="353" y="26"/>
                    </a:cubicBezTo>
                    <a:cubicBezTo>
                      <a:pt x="277" y="1"/>
                      <a:pt x="189" y="1"/>
                      <a:pt x="11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4497200" y="4042650"/>
                <a:ext cx="8825" cy="4750"/>
              </a:xfrm>
              <a:custGeom>
                <a:avLst/>
                <a:gdLst/>
                <a:ahLst/>
                <a:cxnLst/>
                <a:rect l="l" t="t" r="r" b="b"/>
                <a:pathLst>
                  <a:path w="353" h="190" extrusionOk="0">
                    <a:moveTo>
                      <a:pt x="190" y="1"/>
                    </a:moveTo>
                    <a:cubicBezTo>
                      <a:pt x="140" y="1"/>
                      <a:pt x="93" y="18"/>
                      <a:pt x="51" y="51"/>
                    </a:cubicBezTo>
                    <a:cubicBezTo>
                      <a:pt x="1" y="89"/>
                      <a:pt x="26" y="152"/>
                      <a:pt x="89" y="177"/>
                    </a:cubicBezTo>
                    <a:cubicBezTo>
                      <a:pt x="114" y="185"/>
                      <a:pt x="139" y="189"/>
                      <a:pt x="164" y="189"/>
                    </a:cubicBezTo>
                    <a:cubicBezTo>
                      <a:pt x="213" y="189"/>
                      <a:pt x="260" y="173"/>
                      <a:pt x="302" y="139"/>
                    </a:cubicBezTo>
                    <a:cubicBezTo>
                      <a:pt x="353" y="89"/>
                      <a:pt x="327" y="39"/>
                      <a:pt x="265" y="13"/>
                    </a:cubicBezTo>
                    <a:cubicBezTo>
                      <a:pt x="239" y="5"/>
                      <a:pt x="214" y="1"/>
                      <a:pt x="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4497200" y="4040150"/>
                <a:ext cx="13550" cy="5050"/>
              </a:xfrm>
              <a:custGeom>
                <a:avLst/>
                <a:gdLst/>
                <a:ahLst/>
                <a:cxnLst/>
                <a:rect l="l" t="t" r="r" b="b"/>
                <a:pathLst>
                  <a:path w="542" h="202" extrusionOk="0">
                    <a:moveTo>
                      <a:pt x="114" y="0"/>
                    </a:moveTo>
                    <a:cubicBezTo>
                      <a:pt x="26" y="13"/>
                      <a:pt x="1" y="25"/>
                      <a:pt x="1" y="38"/>
                    </a:cubicBezTo>
                    <a:cubicBezTo>
                      <a:pt x="1" y="51"/>
                      <a:pt x="151" y="38"/>
                      <a:pt x="290" y="76"/>
                    </a:cubicBezTo>
                    <a:cubicBezTo>
                      <a:pt x="428" y="126"/>
                      <a:pt x="491" y="201"/>
                      <a:pt x="516" y="201"/>
                    </a:cubicBezTo>
                    <a:cubicBezTo>
                      <a:pt x="541" y="189"/>
                      <a:pt x="529" y="164"/>
                      <a:pt x="516" y="139"/>
                    </a:cubicBezTo>
                    <a:cubicBezTo>
                      <a:pt x="478" y="76"/>
                      <a:pt x="416" y="38"/>
                      <a:pt x="353" y="25"/>
                    </a:cubicBezTo>
                    <a:cubicBezTo>
                      <a:pt x="277" y="0"/>
                      <a:pt x="189"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4459150" y="4035425"/>
                <a:ext cx="28950" cy="18900"/>
              </a:xfrm>
              <a:custGeom>
                <a:avLst/>
                <a:gdLst/>
                <a:ahLst/>
                <a:cxnLst/>
                <a:rect l="l" t="t" r="r" b="b"/>
                <a:pathLst>
                  <a:path w="1158" h="756" extrusionOk="0">
                    <a:moveTo>
                      <a:pt x="1158" y="1"/>
                    </a:moveTo>
                    <a:lnTo>
                      <a:pt x="1158" y="1"/>
                    </a:lnTo>
                    <a:cubicBezTo>
                      <a:pt x="906" y="114"/>
                      <a:pt x="655" y="240"/>
                      <a:pt x="403" y="378"/>
                    </a:cubicBezTo>
                    <a:lnTo>
                      <a:pt x="114" y="529"/>
                    </a:lnTo>
                    <a:cubicBezTo>
                      <a:pt x="76" y="554"/>
                      <a:pt x="26" y="579"/>
                      <a:pt x="1" y="617"/>
                    </a:cubicBezTo>
                    <a:cubicBezTo>
                      <a:pt x="1" y="642"/>
                      <a:pt x="14" y="655"/>
                      <a:pt x="26" y="667"/>
                    </a:cubicBezTo>
                    <a:cubicBezTo>
                      <a:pt x="39" y="680"/>
                      <a:pt x="64" y="692"/>
                      <a:pt x="89" y="692"/>
                    </a:cubicBezTo>
                    <a:cubicBezTo>
                      <a:pt x="152" y="717"/>
                      <a:pt x="240" y="743"/>
                      <a:pt x="315" y="755"/>
                    </a:cubicBezTo>
                    <a:cubicBezTo>
                      <a:pt x="252" y="717"/>
                      <a:pt x="190" y="680"/>
                      <a:pt x="114" y="667"/>
                    </a:cubicBezTo>
                    <a:cubicBezTo>
                      <a:pt x="76" y="655"/>
                      <a:pt x="51" y="629"/>
                      <a:pt x="64" y="617"/>
                    </a:cubicBezTo>
                    <a:cubicBezTo>
                      <a:pt x="89" y="592"/>
                      <a:pt x="114" y="566"/>
                      <a:pt x="152" y="554"/>
                    </a:cubicBezTo>
                    <a:lnTo>
                      <a:pt x="454" y="403"/>
                    </a:lnTo>
                    <a:cubicBezTo>
                      <a:pt x="693" y="290"/>
                      <a:pt x="932" y="152"/>
                      <a:pt x="11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4432450" y="4081325"/>
                <a:ext cx="44650" cy="8525"/>
              </a:xfrm>
              <a:custGeom>
                <a:avLst/>
                <a:gdLst/>
                <a:ahLst/>
                <a:cxnLst/>
                <a:rect l="l" t="t" r="r" b="b"/>
                <a:pathLst>
                  <a:path w="1786" h="341" extrusionOk="0">
                    <a:moveTo>
                      <a:pt x="151" y="1"/>
                    </a:moveTo>
                    <a:lnTo>
                      <a:pt x="0" y="164"/>
                    </a:lnTo>
                    <a:cubicBezTo>
                      <a:pt x="297" y="280"/>
                      <a:pt x="608" y="340"/>
                      <a:pt x="918" y="340"/>
                    </a:cubicBezTo>
                    <a:cubicBezTo>
                      <a:pt x="1211" y="340"/>
                      <a:pt x="1505" y="287"/>
                      <a:pt x="1786" y="177"/>
                    </a:cubicBezTo>
                    <a:lnTo>
                      <a:pt x="1786" y="177"/>
                    </a:lnTo>
                    <a:cubicBezTo>
                      <a:pt x="1661" y="188"/>
                      <a:pt x="1537" y="194"/>
                      <a:pt x="1413" y="194"/>
                    </a:cubicBezTo>
                    <a:cubicBezTo>
                      <a:pt x="985" y="194"/>
                      <a:pt x="560" y="127"/>
                      <a:pt x="151"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4502850" y="4034800"/>
                <a:ext cx="13250" cy="6075"/>
              </a:xfrm>
              <a:custGeom>
                <a:avLst/>
                <a:gdLst/>
                <a:ahLst/>
                <a:cxnLst/>
                <a:rect l="l" t="t" r="r" b="b"/>
                <a:pathLst>
                  <a:path w="530" h="243" extrusionOk="0">
                    <a:moveTo>
                      <a:pt x="114" y="0"/>
                    </a:moveTo>
                    <a:cubicBezTo>
                      <a:pt x="39" y="0"/>
                      <a:pt x="1" y="13"/>
                      <a:pt x="1" y="13"/>
                    </a:cubicBezTo>
                    <a:cubicBezTo>
                      <a:pt x="1" y="26"/>
                      <a:pt x="39" y="26"/>
                      <a:pt x="89" y="38"/>
                    </a:cubicBezTo>
                    <a:cubicBezTo>
                      <a:pt x="152" y="63"/>
                      <a:pt x="215" y="76"/>
                      <a:pt x="290" y="114"/>
                    </a:cubicBezTo>
                    <a:cubicBezTo>
                      <a:pt x="340" y="126"/>
                      <a:pt x="391" y="164"/>
                      <a:pt x="441" y="202"/>
                    </a:cubicBezTo>
                    <a:cubicBezTo>
                      <a:pt x="472" y="222"/>
                      <a:pt x="486" y="243"/>
                      <a:pt x="504" y="243"/>
                    </a:cubicBezTo>
                    <a:cubicBezTo>
                      <a:pt x="508" y="243"/>
                      <a:pt x="512" y="242"/>
                      <a:pt x="516" y="239"/>
                    </a:cubicBezTo>
                    <a:cubicBezTo>
                      <a:pt x="529" y="239"/>
                      <a:pt x="529" y="214"/>
                      <a:pt x="516" y="177"/>
                    </a:cubicBezTo>
                    <a:cubicBezTo>
                      <a:pt x="466" y="114"/>
                      <a:pt x="416" y="76"/>
                      <a:pt x="353" y="51"/>
                    </a:cubicBezTo>
                    <a:cubicBezTo>
                      <a:pt x="278" y="13"/>
                      <a:pt x="190"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4470800" y="4024925"/>
                <a:ext cx="10700" cy="3425"/>
              </a:xfrm>
              <a:custGeom>
                <a:avLst/>
                <a:gdLst/>
                <a:ahLst/>
                <a:cxnLst/>
                <a:rect l="l" t="t" r="r" b="b"/>
                <a:pathLst>
                  <a:path w="428" h="137" extrusionOk="0">
                    <a:moveTo>
                      <a:pt x="69" y="1"/>
                    </a:moveTo>
                    <a:cubicBezTo>
                      <a:pt x="51" y="1"/>
                      <a:pt x="32" y="3"/>
                      <a:pt x="13" y="6"/>
                    </a:cubicBezTo>
                    <a:cubicBezTo>
                      <a:pt x="0" y="31"/>
                      <a:pt x="76" y="69"/>
                      <a:pt x="176" y="106"/>
                    </a:cubicBezTo>
                    <a:cubicBezTo>
                      <a:pt x="232" y="125"/>
                      <a:pt x="287" y="136"/>
                      <a:pt x="342" y="136"/>
                    </a:cubicBezTo>
                    <a:cubicBezTo>
                      <a:pt x="362" y="136"/>
                      <a:pt x="382" y="135"/>
                      <a:pt x="403" y="131"/>
                    </a:cubicBezTo>
                    <a:cubicBezTo>
                      <a:pt x="428" y="119"/>
                      <a:pt x="352" y="81"/>
                      <a:pt x="239" y="43"/>
                    </a:cubicBezTo>
                    <a:cubicBezTo>
                      <a:pt x="183" y="15"/>
                      <a:pt x="126"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4460425" y="4060075"/>
                <a:ext cx="12900" cy="6850"/>
              </a:xfrm>
              <a:custGeom>
                <a:avLst/>
                <a:gdLst/>
                <a:ahLst/>
                <a:cxnLst/>
                <a:rect l="l" t="t" r="r" b="b"/>
                <a:pathLst>
                  <a:path w="516" h="274" extrusionOk="0">
                    <a:moveTo>
                      <a:pt x="276" y="0"/>
                    </a:moveTo>
                    <a:cubicBezTo>
                      <a:pt x="250" y="0"/>
                      <a:pt x="225" y="3"/>
                      <a:pt x="201" y="8"/>
                    </a:cubicBezTo>
                    <a:cubicBezTo>
                      <a:pt x="88" y="33"/>
                      <a:pt x="0" y="121"/>
                      <a:pt x="38" y="197"/>
                    </a:cubicBezTo>
                    <a:cubicBezTo>
                      <a:pt x="95" y="245"/>
                      <a:pt x="167" y="273"/>
                      <a:pt x="239" y="273"/>
                    </a:cubicBezTo>
                    <a:cubicBezTo>
                      <a:pt x="278" y="273"/>
                      <a:pt x="317" y="265"/>
                      <a:pt x="352" y="247"/>
                    </a:cubicBezTo>
                    <a:cubicBezTo>
                      <a:pt x="478" y="209"/>
                      <a:pt x="516" y="109"/>
                      <a:pt x="453" y="46"/>
                    </a:cubicBezTo>
                    <a:lnTo>
                      <a:pt x="453" y="46"/>
                    </a:lnTo>
                    <a:lnTo>
                      <a:pt x="461" y="61"/>
                    </a:lnTo>
                    <a:lnTo>
                      <a:pt x="461" y="61"/>
                    </a:lnTo>
                    <a:cubicBezTo>
                      <a:pt x="427" y="23"/>
                      <a:pt x="351" y="0"/>
                      <a:pt x="276"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4457900" y="4059325"/>
                <a:ext cx="18275" cy="4775"/>
              </a:xfrm>
              <a:custGeom>
                <a:avLst/>
                <a:gdLst/>
                <a:ahLst/>
                <a:cxnLst/>
                <a:rect l="l" t="t" r="r" b="b"/>
                <a:pathLst>
                  <a:path w="731" h="191" extrusionOk="0">
                    <a:moveTo>
                      <a:pt x="717" y="0"/>
                    </a:moveTo>
                    <a:lnTo>
                      <a:pt x="717" y="0"/>
                    </a:lnTo>
                    <a:cubicBezTo>
                      <a:pt x="617" y="51"/>
                      <a:pt x="504" y="101"/>
                      <a:pt x="391" y="126"/>
                    </a:cubicBezTo>
                    <a:cubicBezTo>
                      <a:pt x="265" y="126"/>
                      <a:pt x="139" y="126"/>
                      <a:pt x="13" y="101"/>
                    </a:cubicBezTo>
                    <a:cubicBezTo>
                      <a:pt x="1" y="101"/>
                      <a:pt x="26" y="139"/>
                      <a:pt x="101" y="164"/>
                    </a:cubicBezTo>
                    <a:cubicBezTo>
                      <a:pt x="163" y="179"/>
                      <a:pt x="226" y="190"/>
                      <a:pt x="291" y="190"/>
                    </a:cubicBezTo>
                    <a:cubicBezTo>
                      <a:pt x="331" y="190"/>
                      <a:pt x="372" y="186"/>
                      <a:pt x="416" y="176"/>
                    </a:cubicBezTo>
                    <a:cubicBezTo>
                      <a:pt x="504" y="164"/>
                      <a:pt x="604" y="126"/>
                      <a:pt x="680" y="76"/>
                    </a:cubicBezTo>
                    <a:cubicBezTo>
                      <a:pt x="717" y="38"/>
                      <a:pt x="730" y="13"/>
                      <a:pt x="7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4471100" y="3996200"/>
                <a:ext cx="100950" cy="59675"/>
              </a:xfrm>
              <a:custGeom>
                <a:avLst/>
                <a:gdLst/>
                <a:ahLst/>
                <a:cxnLst/>
                <a:rect l="l" t="t" r="r" b="b"/>
                <a:pathLst>
                  <a:path w="4038" h="2387" extrusionOk="0">
                    <a:moveTo>
                      <a:pt x="1334" y="0"/>
                    </a:moveTo>
                    <a:cubicBezTo>
                      <a:pt x="1228" y="0"/>
                      <a:pt x="1122" y="12"/>
                      <a:pt x="1019" y="36"/>
                    </a:cubicBezTo>
                    <a:cubicBezTo>
                      <a:pt x="680" y="73"/>
                      <a:pt x="366" y="237"/>
                      <a:pt x="127" y="476"/>
                    </a:cubicBezTo>
                    <a:cubicBezTo>
                      <a:pt x="39" y="539"/>
                      <a:pt x="1" y="652"/>
                      <a:pt x="26" y="752"/>
                    </a:cubicBezTo>
                    <a:cubicBezTo>
                      <a:pt x="101" y="953"/>
                      <a:pt x="554" y="966"/>
                      <a:pt x="692" y="1155"/>
                    </a:cubicBezTo>
                    <a:lnTo>
                      <a:pt x="989" y="950"/>
                    </a:lnTo>
                    <a:lnTo>
                      <a:pt x="989" y="950"/>
                    </a:lnTo>
                    <a:cubicBezTo>
                      <a:pt x="907" y="1038"/>
                      <a:pt x="918" y="1196"/>
                      <a:pt x="1032" y="1268"/>
                    </a:cubicBezTo>
                    <a:cubicBezTo>
                      <a:pt x="1195" y="1356"/>
                      <a:pt x="1359" y="1431"/>
                      <a:pt x="1535" y="1469"/>
                    </a:cubicBezTo>
                    <a:cubicBezTo>
                      <a:pt x="1724" y="1519"/>
                      <a:pt x="1912" y="1582"/>
                      <a:pt x="1975" y="1708"/>
                    </a:cubicBezTo>
                    <a:lnTo>
                      <a:pt x="2214" y="1557"/>
                    </a:lnTo>
                    <a:lnTo>
                      <a:pt x="2051" y="1846"/>
                    </a:lnTo>
                    <a:lnTo>
                      <a:pt x="2994" y="2387"/>
                    </a:lnTo>
                    <a:cubicBezTo>
                      <a:pt x="3673" y="2060"/>
                      <a:pt x="4037" y="1482"/>
                      <a:pt x="3849" y="1016"/>
                    </a:cubicBezTo>
                    <a:cubicBezTo>
                      <a:pt x="3660" y="551"/>
                      <a:pt x="2968" y="212"/>
                      <a:pt x="2189" y="212"/>
                    </a:cubicBezTo>
                    <a:lnTo>
                      <a:pt x="2013" y="149"/>
                    </a:lnTo>
                    <a:cubicBezTo>
                      <a:pt x="1797" y="54"/>
                      <a:pt x="1564" y="0"/>
                      <a:pt x="1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4474575" y="4029775"/>
                <a:ext cx="91800" cy="72650"/>
              </a:xfrm>
              <a:custGeom>
                <a:avLst/>
                <a:gdLst/>
                <a:ahLst/>
                <a:cxnLst/>
                <a:rect l="l" t="t" r="r" b="b"/>
                <a:pathLst>
                  <a:path w="3672" h="2906" extrusionOk="0">
                    <a:moveTo>
                      <a:pt x="2528" y="0"/>
                    </a:moveTo>
                    <a:cubicBezTo>
                      <a:pt x="2100" y="264"/>
                      <a:pt x="1647" y="554"/>
                      <a:pt x="1585" y="906"/>
                    </a:cubicBezTo>
                    <a:cubicBezTo>
                      <a:pt x="1597" y="1233"/>
                      <a:pt x="1358" y="1522"/>
                      <a:pt x="1019" y="1547"/>
                    </a:cubicBezTo>
                    <a:cubicBezTo>
                      <a:pt x="805" y="1622"/>
                      <a:pt x="591" y="1723"/>
                      <a:pt x="390" y="1836"/>
                    </a:cubicBezTo>
                    <a:cubicBezTo>
                      <a:pt x="76" y="2037"/>
                      <a:pt x="0" y="2352"/>
                      <a:pt x="189" y="2578"/>
                    </a:cubicBezTo>
                    <a:cubicBezTo>
                      <a:pt x="369" y="2782"/>
                      <a:pt x="766" y="2906"/>
                      <a:pt x="1185" y="2906"/>
                    </a:cubicBezTo>
                    <a:cubicBezTo>
                      <a:pt x="1205" y="2906"/>
                      <a:pt x="1225" y="2906"/>
                      <a:pt x="1245" y="2905"/>
                    </a:cubicBezTo>
                    <a:cubicBezTo>
                      <a:pt x="1673" y="2892"/>
                      <a:pt x="2088" y="2767"/>
                      <a:pt x="2452" y="2528"/>
                    </a:cubicBezTo>
                    <a:lnTo>
                      <a:pt x="3672" y="541"/>
                    </a:lnTo>
                    <a:lnTo>
                      <a:pt x="25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4307625" y="4090750"/>
                <a:ext cx="223250" cy="83650"/>
              </a:xfrm>
              <a:custGeom>
                <a:avLst/>
                <a:gdLst/>
                <a:ahLst/>
                <a:cxnLst/>
                <a:rect l="l" t="t" r="r" b="b"/>
                <a:pathLst>
                  <a:path w="8930" h="3346" extrusionOk="0">
                    <a:moveTo>
                      <a:pt x="1" y="1"/>
                    </a:moveTo>
                    <a:cubicBezTo>
                      <a:pt x="139" y="13"/>
                      <a:pt x="278" y="39"/>
                      <a:pt x="428" y="76"/>
                    </a:cubicBezTo>
                    <a:cubicBezTo>
                      <a:pt x="743" y="139"/>
                      <a:pt x="1045" y="277"/>
                      <a:pt x="1296" y="479"/>
                    </a:cubicBezTo>
                    <a:cubicBezTo>
                      <a:pt x="1598" y="692"/>
                      <a:pt x="1812" y="1007"/>
                      <a:pt x="2151" y="1321"/>
                    </a:cubicBezTo>
                    <a:cubicBezTo>
                      <a:pt x="2352" y="1510"/>
                      <a:pt x="2579" y="1648"/>
                      <a:pt x="2830" y="1761"/>
                    </a:cubicBezTo>
                    <a:cubicBezTo>
                      <a:pt x="3170" y="1887"/>
                      <a:pt x="3522" y="1975"/>
                      <a:pt x="3874" y="2025"/>
                    </a:cubicBezTo>
                    <a:cubicBezTo>
                      <a:pt x="4654" y="2138"/>
                      <a:pt x="5446" y="2176"/>
                      <a:pt x="6125" y="2264"/>
                    </a:cubicBezTo>
                    <a:cubicBezTo>
                      <a:pt x="6439" y="2302"/>
                      <a:pt x="6741" y="2365"/>
                      <a:pt x="7043" y="2453"/>
                    </a:cubicBezTo>
                    <a:lnTo>
                      <a:pt x="7231" y="2516"/>
                    </a:lnTo>
                    <a:cubicBezTo>
                      <a:pt x="7294" y="2528"/>
                      <a:pt x="7345" y="2553"/>
                      <a:pt x="7407" y="2579"/>
                    </a:cubicBezTo>
                    <a:cubicBezTo>
                      <a:pt x="7508" y="2629"/>
                      <a:pt x="7609" y="2679"/>
                      <a:pt x="7697" y="2742"/>
                    </a:cubicBezTo>
                    <a:cubicBezTo>
                      <a:pt x="7873" y="2843"/>
                      <a:pt x="8011" y="2943"/>
                      <a:pt x="8149" y="3031"/>
                    </a:cubicBezTo>
                    <a:cubicBezTo>
                      <a:pt x="8263" y="3107"/>
                      <a:pt x="8388" y="3170"/>
                      <a:pt x="8527" y="3233"/>
                    </a:cubicBezTo>
                    <a:cubicBezTo>
                      <a:pt x="8615" y="3270"/>
                      <a:pt x="8715" y="3295"/>
                      <a:pt x="8816" y="3321"/>
                    </a:cubicBezTo>
                    <a:cubicBezTo>
                      <a:pt x="8891" y="3346"/>
                      <a:pt x="8929" y="3346"/>
                      <a:pt x="8929" y="3346"/>
                    </a:cubicBezTo>
                    <a:cubicBezTo>
                      <a:pt x="8803" y="3321"/>
                      <a:pt x="8678" y="3270"/>
                      <a:pt x="8552" y="3220"/>
                    </a:cubicBezTo>
                    <a:cubicBezTo>
                      <a:pt x="8426" y="3170"/>
                      <a:pt x="8300" y="3107"/>
                      <a:pt x="8187" y="3019"/>
                    </a:cubicBezTo>
                    <a:cubicBezTo>
                      <a:pt x="8061" y="2931"/>
                      <a:pt x="7923" y="2830"/>
                      <a:pt x="7747" y="2730"/>
                    </a:cubicBezTo>
                    <a:cubicBezTo>
                      <a:pt x="7659" y="2667"/>
                      <a:pt x="7558" y="2616"/>
                      <a:pt x="7458" y="2566"/>
                    </a:cubicBezTo>
                    <a:cubicBezTo>
                      <a:pt x="7395" y="2541"/>
                      <a:pt x="7345" y="2516"/>
                      <a:pt x="7282" y="2491"/>
                    </a:cubicBezTo>
                    <a:lnTo>
                      <a:pt x="7093" y="2428"/>
                    </a:lnTo>
                    <a:cubicBezTo>
                      <a:pt x="6791" y="2340"/>
                      <a:pt x="6477" y="2277"/>
                      <a:pt x="6163" y="2239"/>
                    </a:cubicBezTo>
                    <a:cubicBezTo>
                      <a:pt x="5484" y="2138"/>
                      <a:pt x="4691" y="2113"/>
                      <a:pt x="3912" y="2000"/>
                    </a:cubicBezTo>
                    <a:cubicBezTo>
                      <a:pt x="3560" y="1950"/>
                      <a:pt x="3220" y="1862"/>
                      <a:pt x="2893" y="1736"/>
                    </a:cubicBezTo>
                    <a:cubicBezTo>
                      <a:pt x="2642" y="1636"/>
                      <a:pt x="2415" y="1485"/>
                      <a:pt x="2214" y="1296"/>
                    </a:cubicBezTo>
                    <a:cubicBezTo>
                      <a:pt x="1887" y="982"/>
                      <a:pt x="1661" y="667"/>
                      <a:pt x="1346" y="453"/>
                    </a:cubicBezTo>
                    <a:cubicBezTo>
                      <a:pt x="1082" y="252"/>
                      <a:pt x="768" y="114"/>
                      <a:pt x="441" y="51"/>
                    </a:cubicBezTo>
                    <a:cubicBezTo>
                      <a:pt x="328" y="26"/>
                      <a:pt x="227" y="13"/>
                      <a:pt x="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4253875" y="4110875"/>
                <a:ext cx="201850" cy="80825"/>
              </a:xfrm>
              <a:custGeom>
                <a:avLst/>
                <a:gdLst/>
                <a:ahLst/>
                <a:cxnLst/>
                <a:rect l="l" t="t" r="r" b="b"/>
                <a:pathLst>
                  <a:path w="8074" h="3233" extrusionOk="0">
                    <a:moveTo>
                      <a:pt x="1" y="1"/>
                    </a:moveTo>
                    <a:cubicBezTo>
                      <a:pt x="1" y="13"/>
                      <a:pt x="164" y="1"/>
                      <a:pt x="428" y="26"/>
                    </a:cubicBezTo>
                    <a:cubicBezTo>
                      <a:pt x="780" y="51"/>
                      <a:pt x="1107" y="139"/>
                      <a:pt x="1422" y="277"/>
                    </a:cubicBezTo>
                    <a:cubicBezTo>
                      <a:pt x="1799" y="441"/>
                      <a:pt x="2138" y="680"/>
                      <a:pt x="2428" y="969"/>
                    </a:cubicBezTo>
                    <a:cubicBezTo>
                      <a:pt x="2729" y="1258"/>
                      <a:pt x="3031" y="1598"/>
                      <a:pt x="3496" y="1899"/>
                    </a:cubicBezTo>
                    <a:cubicBezTo>
                      <a:pt x="3761" y="2063"/>
                      <a:pt x="4050" y="2176"/>
                      <a:pt x="4339" y="2251"/>
                    </a:cubicBezTo>
                    <a:cubicBezTo>
                      <a:pt x="4666" y="2339"/>
                      <a:pt x="4993" y="2390"/>
                      <a:pt x="5320" y="2428"/>
                    </a:cubicBezTo>
                    <a:cubicBezTo>
                      <a:pt x="5886" y="2478"/>
                      <a:pt x="6439" y="2553"/>
                      <a:pt x="6992" y="2666"/>
                    </a:cubicBezTo>
                    <a:cubicBezTo>
                      <a:pt x="7319" y="2729"/>
                      <a:pt x="7621" y="2855"/>
                      <a:pt x="7885" y="3031"/>
                    </a:cubicBezTo>
                    <a:cubicBezTo>
                      <a:pt x="7960" y="3094"/>
                      <a:pt x="8023" y="3157"/>
                      <a:pt x="8074" y="3232"/>
                    </a:cubicBezTo>
                    <a:cubicBezTo>
                      <a:pt x="8049" y="3157"/>
                      <a:pt x="7986" y="3081"/>
                      <a:pt x="7910" y="3031"/>
                    </a:cubicBezTo>
                    <a:cubicBezTo>
                      <a:pt x="7659" y="2830"/>
                      <a:pt x="7357" y="2704"/>
                      <a:pt x="7030" y="2641"/>
                    </a:cubicBezTo>
                    <a:cubicBezTo>
                      <a:pt x="6477" y="2516"/>
                      <a:pt x="5923" y="2428"/>
                      <a:pt x="5358" y="2377"/>
                    </a:cubicBezTo>
                    <a:cubicBezTo>
                      <a:pt x="5031" y="2339"/>
                      <a:pt x="4716" y="2289"/>
                      <a:pt x="4402" y="2214"/>
                    </a:cubicBezTo>
                    <a:cubicBezTo>
                      <a:pt x="4113" y="2138"/>
                      <a:pt x="3836" y="2013"/>
                      <a:pt x="3584" y="1862"/>
                    </a:cubicBezTo>
                    <a:cubicBezTo>
                      <a:pt x="3119" y="1572"/>
                      <a:pt x="2817" y="1233"/>
                      <a:pt x="2503" y="944"/>
                    </a:cubicBezTo>
                    <a:cubicBezTo>
                      <a:pt x="2214" y="642"/>
                      <a:pt x="1862" y="416"/>
                      <a:pt x="1472" y="252"/>
                    </a:cubicBezTo>
                    <a:cubicBezTo>
                      <a:pt x="1145" y="114"/>
                      <a:pt x="805" y="26"/>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4459150" y="4179700"/>
                <a:ext cx="67000" cy="17975"/>
              </a:xfrm>
              <a:custGeom>
                <a:avLst/>
                <a:gdLst/>
                <a:ahLst/>
                <a:cxnLst/>
                <a:rect l="l" t="t" r="r" b="b"/>
                <a:pathLst>
                  <a:path w="2680" h="719" extrusionOk="0">
                    <a:moveTo>
                      <a:pt x="42" y="1"/>
                    </a:moveTo>
                    <a:cubicBezTo>
                      <a:pt x="41" y="1"/>
                      <a:pt x="40" y="1"/>
                      <a:pt x="39" y="1"/>
                    </a:cubicBezTo>
                    <a:cubicBezTo>
                      <a:pt x="1" y="1"/>
                      <a:pt x="416" y="303"/>
                      <a:pt x="1170" y="504"/>
                    </a:cubicBezTo>
                    <a:cubicBezTo>
                      <a:pt x="1661" y="643"/>
                      <a:pt x="2164" y="718"/>
                      <a:pt x="2667" y="718"/>
                    </a:cubicBezTo>
                    <a:cubicBezTo>
                      <a:pt x="2679" y="693"/>
                      <a:pt x="1988" y="630"/>
                      <a:pt x="1258" y="442"/>
                    </a:cubicBezTo>
                    <a:cubicBezTo>
                      <a:pt x="547" y="245"/>
                      <a:pt x="98"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4456650" y="4127225"/>
                <a:ext cx="72025" cy="18875"/>
              </a:xfrm>
              <a:custGeom>
                <a:avLst/>
                <a:gdLst/>
                <a:ahLst/>
                <a:cxnLst/>
                <a:rect l="l" t="t" r="r" b="b"/>
                <a:pathLst>
                  <a:path w="2881" h="755" extrusionOk="0">
                    <a:moveTo>
                      <a:pt x="0" y="0"/>
                    </a:moveTo>
                    <a:cubicBezTo>
                      <a:pt x="151" y="13"/>
                      <a:pt x="315" y="38"/>
                      <a:pt x="466" y="63"/>
                    </a:cubicBezTo>
                    <a:cubicBezTo>
                      <a:pt x="793" y="126"/>
                      <a:pt x="1107" y="239"/>
                      <a:pt x="1409" y="390"/>
                    </a:cubicBezTo>
                    <a:cubicBezTo>
                      <a:pt x="1723" y="529"/>
                      <a:pt x="2050" y="642"/>
                      <a:pt x="2390" y="717"/>
                    </a:cubicBezTo>
                    <a:cubicBezTo>
                      <a:pt x="2503" y="730"/>
                      <a:pt x="2616" y="742"/>
                      <a:pt x="2742" y="755"/>
                    </a:cubicBezTo>
                    <a:lnTo>
                      <a:pt x="2880" y="755"/>
                    </a:lnTo>
                    <a:cubicBezTo>
                      <a:pt x="2880" y="755"/>
                      <a:pt x="2679" y="755"/>
                      <a:pt x="2402" y="679"/>
                    </a:cubicBezTo>
                    <a:cubicBezTo>
                      <a:pt x="2075" y="604"/>
                      <a:pt x="1761" y="491"/>
                      <a:pt x="1459" y="353"/>
                    </a:cubicBezTo>
                    <a:cubicBezTo>
                      <a:pt x="1145" y="202"/>
                      <a:pt x="818" y="101"/>
                      <a:pt x="491" y="38"/>
                    </a:cubicBezTo>
                    <a:cubicBezTo>
                      <a:pt x="365" y="13"/>
                      <a:pt x="252"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4367050" y="4083200"/>
                <a:ext cx="38700" cy="25425"/>
              </a:xfrm>
              <a:custGeom>
                <a:avLst/>
                <a:gdLst/>
                <a:ahLst/>
                <a:cxnLst/>
                <a:rect l="l" t="t" r="r" b="b"/>
                <a:pathLst>
                  <a:path w="1548" h="1017" extrusionOk="0">
                    <a:moveTo>
                      <a:pt x="13" y="1"/>
                    </a:moveTo>
                    <a:cubicBezTo>
                      <a:pt x="1" y="14"/>
                      <a:pt x="139" y="39"/>
                      <a:pt x="315" y="114"/>
                    </a:cubicBezTo>
                    <a:cubicBezTo>
                      <a:pt x="529" y="190"/>
                      <a:pt x="717" y="315"/>
                      <a:pt x="868" y="466"/>
                    </a:cubicBezTo>
                    <a:cubicBezTo>
                      <a:pt x="931" y="554"/>
                      <a:pt x="981" y="642"/>
                      <a:pt x="1019" y="730"/>
                    </a:cubicBezTo>
                    <a:cubicBezTo>
                      <a:pt x="1069" y="806"/>
                      <a:pt x="1132" y="881"/>
                      <a:pt x="1208" y="932"/>
                    </a:cubicBezTo>
                    <a:cubicBezTo>
                      <a:pt x="1283" y="969"/>
                      <a:pt x="1359" y="994"/>
                      <a:pt x="1434" y="1007"/>
                    </a:cubicBezTo>
                    <a:cubicBezTo>
                      <a:pt x="1453" y="1013"/>
                      <a:pt x="1472" y="1016"/>
                      <a:pt x="1491" y="1016"/>
                    </a:cubicBezTo>
                    <a:cubicBezTo>
                      <a:pt x="1510" y="1016"/>
                      <a:pt x="1528" y="1013"/>
                      <a:pt x="1547" y="1007"/>
                    </a:cubicBezTo>
                    <a:cubicBezTo>
                      <a:pt x="1447" y="994"/>
                      <a:pt x="1346" y="957"/>
                      <a:pt x="1258" y="906"/>
                    </a:cubicBezTo>
                    <a:cubicBezTo>
                      <a:pt x="1183" y="856"/>
                      <a:pt x="1132" y="781"/>
                      <a:pt x="1095" y="705"/>
                    </a:cubicBezTo>
                    <a:cubicBezTo>
                      <a:pt x="1057" y="617"/>
                      <a:pt x="1007" y="529"/>
                      <a:pt x="944" y="441"/>
                    </a:cubicBezTo>
                    <a:cubicBezTo>
                      <a:pt x="780" y="278"/>
                      <a:pt x="579" y="152"/>
                      <a:pt x="353" y="89"/>
                    </a:cubicBezTo>
                    <a:cubicBezTo>
                      <a:pt x="239" y="39"/>
                      <a:pt x="126" y="14"/>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4268025" y="3866300"/>
                <a:ext cx="536025" cy="403350"/>
              </a:xfrm>
              <a:custGeom>
                <a:avLst/>
                <a:gdLst/>
                <a:ahLst/>
                <a:cxnLst/>
                <a:rect l="l" t="t" r="r" b="b"/>
                <a:pathLst>
                  <a:path w="21441" h="16134" extrusionOk="0">
                    <a:moveTo>
                      <a:pt x="11469" y="0"/>
                    </a:moveTo>
                    <a:lnTo>
                      <a:pt x="11418" y="63"/>
                    </a:lnTo>
                    <a:cubicBezTo>
                      <a:pt x="11456" y="26"/>
                      <a:pt x="11469" y="0"/>
                      <a:pt x="11469" y="0"/>
                    </a:cubicBezTo>
                    <a:close/>
                    <a:moveTo>
                      <a:pt x="11469" y="13"/>
                    </a:moveTo>
                    <a:lnTo>
                      <a:pt x="11657" y="76"/>
                    </a:lnTo>
                    <a:lnTo>
                      <a:pt x="12185" y="252"/>
                    </a:lnTo>
                    <a:lnTo>
                      <a:pt x="14147" y="893"/>
                    </a:lnTo>
                    <a:lnTo>
                      <a:pt x="21323" y="3243"/>
                    </a:lnTo>
                    <a:lnTo>
                      <a:pt x="10897" y="16035"/>
                    </a:lnTo>
                    <a:lnTo>
                      <a:pt x="10897" y="16035"/>
                    </a:lnTo>
                    <a:lnTo>
                      <a:pt x="10312" y="15832"/>
                    </a:lnTo>
                    <a:lnTo>
                      <a:pt x="151" y="12395"/>
                    </a:lnTo>
                    <a:lnTo>
                      <a:pt x="151" y="12395"/>
                    </a:lnTo>
                    <a:lnTo>
                      <a:pt x="8287" y="3496"/>
                    </a:lnTo>
                    <a:lnTo>
                      <a:pt x="10639" y="931"/>
                    </a:lnTo>
                    <a:lnTo>
                      <a:pt x="11268" y="239"/>
                    </a:lnTo>
                    <a:lnTo>
                      <a:pt x="11418" y="63"/>
                    </a:lnTo>
                    <a:lnTo>
                      <a:pt x="11268" y="227"/>
                    </a:lnTo>
                    <a:cubicBezTo>
                      <a:pt x="11117" y="390"/>
                      <a:pt x="10903" y="617"/>
                      <a:pt x="10639" y="906"/>
                    </a:cubicBezTo>
                    <a:lnTo>
                      <a:pt x="8275" y="3446"/>
                    </a:lnTo>
                    <a:lnTo>
                      <a:pt x="38" y="12387"/>
                    </a:lnTo>
                    <a:lnTo>
                      <a:pt x="1" y="12437"/>
                    </a:lnTo>
                    <a:lnTo>
                      <a:pt x="63" y="12462"/>
                    </a:lnTo>
                    <a:lnTo>
                      <a:pt x="10287" y="15920"/>
                    </a:lnTo>
                    <a:lnTo>
                      <a:pt x="10903" y="16121"/>
                    </a:lnTo>
                    <a:lnTo>
                      <a:pt x="10928" y="16134"/>
                    </a:lnTo>
                    <a:lnTo>
                      <a:pt x="10953" y="16109"/>
                    </a:lnTo>
                    <a:lnTo>
                      <a:pt x="21415" y="3245"/>
                    </a:lnTo>
                    <a:lnTo>
                      <a:pt x="21441" y="3194"/>
                    </a:lnTo>
                    <a:lnTo>
                      <a:pt x="21403" y="3182"/>
                    </a:lnTo>
                    <a:lnTo>
                      <a:pt x="14147" y="843"/>
                    </a:lnTo>
                    <a:lnTo>
                      <a:pt x="12160" y="214"/>
                    </a:lnTo>
                    <a:lnTo>
                      <a:pt x="11645" y="63"/>
                    </a:lnTo>
                    <a:cubicBezTo>
                      <a:pt x="11532" y="26"/>
                      <a:pt x="11469" y="13"/>
                      <a:pt x="11469"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839850" y="2706250"/>
                <a:ext cx="1340200" cy="1149550"/>
              </a:xfrm>
              <a:custGeom>
                <a:avLst/>
                <a:gdLst/>
                <a:ahLst/>
                <a:cxnLst/>
                <a:rect l="l" t="t" r="r" b="b"/>
                <a:pathLst>
                  <a:path w="53608" h="45982" extrusionOk="0">
                    <a:moveTo>
                      <a:pt x="15615" y="1"/>
                    </a:moveTo>
                    <a:cubicBezTo>
                      <a:pt x="14843" y="1"/>
                      <a:pt x="14164" y="587"/>
                      <a:pt x="14097" y="1385"/>
                    </a:cubicBezTo>
                    <a:lnTo>
                      <a:pt x="12085" y="22573"/>
                    </a:lnTo>
                    <a:lnTo>
                      <a:pt x="981" y="31049"/>
                    </a:lnTo>
                    <a:cubicBezTo>
                      <a:pt x="1" y="31803"/>
                      <a:pt x="277" y="33337"/>
                      <a:pt x="1447" y="33714"/>
                    </a:cubicBezTo>
                    <a:lnTo>
                      <a:pt x="40253" y="45912"/>
                    </a:lnTo>
                    <a:cubicBezTo>
                      <a:pt x="40405" y="45959"/>
                      <a:pt x="40560" y="45982"/>
                      <a:pt x="40713" y="45982"/>
                    </a:cubicBezTo>
                    <a:cubicBezTo>
                      <a:pt x="41253" y="45982"/>
                      <a:pt x="41766" y="45698"/>
                      <a:pt x="42051" y="45208"/>
                    </a:cubicBezTo>
                    <a:lnTo>
                      <a:pt x="49244" y="32545"/>
                    </a:lnTo>
                    <a:lnTo>
                      <a:pt x="53469" y="8590"/>
                    </a:lnTo>
                    <a:cubicBezTo>
                      <a:pt x="53607" y="7760"/>
                      <a:pt x="53481" y="6452"/>
                      <a:pt x="52148" y="6000"/>
                    </a:cubicBezTo>
                    <a:lnTo>
                      <a:pt x="15895" y="27"/>
                    </a:lnTo>
                    <a:cubicBezTo>
                      <a:pt x="15801" y="9"/>
                      <a:pt x="15707" y="1"/>
                      <a:pt x="156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3824450" y="2680800"/>
                <a:ext cx="1340175" cy="1149550"/>
              </a:xfrm>
              <a:custGeom>
                <a:avLst/>
                <a:gdLst/>
                <a:ahLst/>
                <a:cxnLst/>
                <a:rect l="l" t="t" r="r" b="b"/>
                <a:pathLst>
                  <a:path w="53607" h="45982" extrusionOk="0">
                    <a:moveTo>
                      <a:pt x="15615" y="0"/>
                    </a:moveTo>
                    <a:cubicBezTo>
                      <a:pt x="14846" y="0"/>
                      <a:pt x="14175" y="587"/>
                      <a:pt x="14097" y="1384"/>
                    </a:cubicBezTo>
                    <a:lnTo>
                      <a:pt x="12085" y="22573"/>
                    </a:lnTo>
                    <a:lnTo>
                      <a:pt x="981" y="31048"/>
                    </a:lnTo>
                    <a:cubicBezTo>
                      <a:pt x="0" y="31803"/>
                      <a:pt x="277" y="33337"/>
                      <a:pt x="1459" y="33714"/>
                    </a:cubicBezTo>
                    <a:lnTo>
                      <a:pt x="40265" y="45911"/>
                    </a:lnTo>
                    <a:cubicBezTo>
                      <a:pt x="40415" y="45959"/>
                      <a:pt x="40568" y="45981"/>
                      <a:pt x="40720" y="45981"/>
                    </a:cubicBezTo>
                    <a:cubicBezTo>
                      <a:pt x="41257" y="45981"/>
                      <a:pt x="41776" y="45697"/>
                      <a:pt x="42051" y="45207"/>
                    </a:cubicBezTo>
                    <a:lnTo>
                      <a:pt x="49243" y="32544"/>
                    </a:lnTo>
                    <a:lnTo>
                      <a:pt x="53469" y="8590"/>
                    </a:lnTo>
                    <a:cubicBezTo>
                      <a:pt x="53607" y="7760"/>
                      <a:pt x="53066" y="6967"/>
                      <a:pt x="52236" y="6817"/>
                    </a:cubicBezTo>
                    <a:lnTo>
                      <a:pt x="15895" y="26"/>
                    </a:lnTo>
                    <a:cubicBezTo>
                      <a:pt x="15801" y="9"/>
                      <a:pt x="15707" y="0"/>
                      <a:pt x="15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3828850" y="2680125"/>
                <a:ext cx="1334200" cy="1151625"/>
              </a:xfrm>
              <a:custGeom>
                <a:avLst/>
                <a:gdLst/>
                <a:ahLst/>
                <a:cxnLst/>
                <a:rect l="l" t="t" r="r" b="b"/>
                <a:pathLst>
                  <a:path w="53368" h="46065" extrusionOk="0">
                    <a:moveTo>
                      <a:pt x="15440" y="0"/>
                    </a:moveTo>
                    <a:cubicBezTo>
                      <a:pt x="14814" y="0"/>
                      <a:pt x="14233" y="384"/>
                      <a:pt x="13996" y="971"/>
                    </a:cubicBezTo>
                    <a:cubicBezTo>
                      <a:pt x="13921" y="1185"/>
                      <a:pt x="13871" y="1411"/>
                      <a:pt x="13871" y="1625"/>
                    </a:cubicBezTo>
                    <a:cubicBezTo>
                      <a:pt x="13782" y="2493"/>
                      <a:pt x="13707" y="3348"/>
                      <a:pt x="13632" y="4165"/>
                    </a:cubicBezTo>
                    <a:cubicBezTo>
                      <a:pt x="13468" y="5812"/>
                      <a:pt x="13330" y="7359"/>
                      <a:pt x="13191" y="8805"/>
                    </a:cubicBezTo>
                    <a:cubicBezTo>
                      <a:pt x="12915" y="11710"/>
                      <a:pt x="12688" y="14200"/>
                      <a:pt x="12487" y="16249"/>
                    </a:cubicBezTo>
                    <a:cubicBezTo>
                      <a:pt x="12299" y="18287"/>
                      <a:pt x="12160" y="19871"/>
                      <a:pt x="12060" y="20952"/>
                    </a:cubicBezTo>
                    <a:cubicBezTo>
                      <a:pt x="12009" y="21493"/>
                      <a:pt x="11972" y="21895"/>
                      <a:pt x="11947" y="22172"/>
                    </a:cubicBezTo>
                    <a:cubicBezTo>
                      <a:pt x="11921" y="22449"/>
                      <a:pt x="11909" y="22600"/>
                      <a:pt x="11909" y="22600"/>
                    </a:cubicBezTo>
                    <a:cubicBezTo>
                      <a:pt x="11909" y="22600"/>
                      <a:pt x="11934" y="22461"/>
                      <a:pt x="11959" y="22185"/>
                    </a:cubicBezTo>
                    <a:cubicBezTo>
                      <a:pt x="11984" y="21908"/>
                      <a:pt x="12022" y="21506"/>
                      <a:pt x="12072" y="20965"/>
                    </a:cubicBezTo>
                    <a:cubicBezTo>
                      <a:pt x="12185" y="19884"/>
                      <a:pt x="12336" y="18312"/>
                      <a:pt x="12538" y="16262"/>
                    </a:cubicBezTo>
                    <a:cubicBezTo>
                      <a:pt x="12726" y="14225"/>
                      <a:pt x="12965" y="11723"/>
                      <a:pt x="13242" y="8818"/>
                    </a:cubicBezTo>
                    <a:cubicBezTo>
                      <a:pt x="13380" y="7372"/>
                      <a:pt x="13531" y="5825"/>
                      <a:pt x="13694" y="4178"/>
                    </a:cubicBezTo>
                    <a:cubicBezTo>
                      <a:pt x="13770" y="3348"/>
                      <a:pt x="13858" y="2505"/>
                      <a:pt x="13933" y="1638"/>
                    </a:cubicBezTo>
                    <a:cubicBezTo>
                      <a:pt x="13946" y="1424"/>
                      <a:pt x="13984" y="1210"/>
                      <a:pt x="14059" y="1009"/>
                    </a:cubicBezTo>
                    <a:cubicBezTo>
                      <a:pt x="14147" y="808"/>
                      <a:pt x="14273" y="619"/>
                      <a:pt x="14424" y="468"/>
                    </a:cubicBezTo>
                    <a:cubicBezTo>
                      <a:pt x="14699" y="214"/>
                      <a:pt x="15063" y="76"/>
                      <a:pt x="15441" y="76"/>
                    </a:cubicBezTo>
                    <a:cubicBezTo>
                      <a:pt x="15513" y="76"/>
                      <a:pt x="15584" y="81"/>
                      <a:pt x="15656" y="91"/>
                    </a:cubicBezTo>
                    <a:lnTo>
                      <a:pt x="40982" y="4832"/>
                    </a:lnTo>
                    <a:lnTo>
                      <a:pt x="48300" y="6190"/>
                    </a:lnTo>
                    <a:lnTo>
                      <a:pt x="52073" y="6906"/>
                    </a:lnTo>
                    <a:cubicBezTo>
                      <a:pt x="52714" y="7032"/>
                      <a:pt x="53192" y="7560"/>
                      <a:pt x="53255" y="8214"/>
                    </a:cubicBezTo>
                    <a:cubicBezTo>
                      <a:pt x="53267" y="8365"/>
                      <a:pt x="53267" y="8529"/>
                      <a:pt x="53230" y="8679"/>
                    </a:cubicBezTo>
                    <a:lnTo>
                      <a:pt x="53142" y="9170"/>
                    </a:lnTo>
                    <a:cubicBezTo>
                      <a:pt x="53091" y="9497"/>
                      <a:pt x="53028" y="9811"/>
                      <a:pt x="52978" y="10138"/>
                    </a:cubicBezTo>
                    <a:cubicBezTo>
                      <a:pt x="52060" y="15344"/>
                      <a:pt x="51117" y="20713"/>
                      <a:pt x="50149" y="26234"/>
                    </a:cubicBezTo>
                    <a:cubicBezTo>
                      <a:pt x="49759" y="28397"/>
                      <a:pt x="49382" y="30547"/>
                      <a:pt x="49030" y="32571"/>
                    </a:cubicBezTo>
                    <a:lnTo>
                      <a:pt x="49030" y="32559"/>
                    </a:lnTo>
                    <a:lnTo>
                      <a:pt x="45207" y="39274"/>
                    </a:lnTo>
                    <a:lnTo>
                      <a:pt x="43346" y="42556"/>
                    </a:lnTo>
                    <a:lnTo>
                      <a:pt x="42428" y="44178"/>
                    </a:lnTo>
                    <a:cubicBezTo>
                      <a:pt x="42277" y="44442"/>
                      <a:pt x="42126" y="44719"/>
                      <a:pt x="41963" y="44983"/>
                    </a:cubicBezTo>
                    <a:cubicBezTo>
                      <a:pt x="41900" y="45121"/>
                      <a:pt x="41812" y="45247"/>
                      <a:pt x="41736" y="45373"/>
                    </a:cubicBezTo>
                    <a:cubicBezTo>
                      <a:pt x="41460" y="45737"/>
                      <a:pt x="41045" y="45951"/>
                      <a:pt x="40592" y="45964"/>
                    </a:cubicBezTo>
                    <a:cubicBezTo>
                      <a:pt x="40565" y="45966"/>
                      <a:pt x="40539" y="45967"/>
                      <a:pt x="40512" y="45967"/>
                    </a:cubicBezTo>
                    <a:cubicBezTo>
                      <a:pt x="40239" y="45967"/>
                      <a:pt x="39975" y="45856"/>
                      <a:pt x="39712" y="45788"/>
                    </a:cubicBezTo>
                    <a:lnTo>
                      <a:pt x="37989" y="45234"/>
                    </a:lnTo>
                    <a:lnTo>
                      <a:pt x="34581" y="44178"/>
                    </a:lnTo>
                    <a:lnTo>
                      <a:pt x="28017" y="42103"/>
                    </a:lnTo>
                    <a:lnTo>
                      <a:pt x="5408" y="35011"/>
                    </a:lnTo>
                    <a:lnTo>
                      <a:pt x="3069" y="34282"/>
                    </a:lnTo>
                    <a:lnTo>
                      <a:pt x="1937" y="33930"/>
                    </a:lnTo>
                    <a:lnTo>
                      <a:pt x="1384" y="33753"/>
                    </a:lnTo>
                    <a:cubicBezTo>
                      <a:pt x="1296" y="33728"/>
                      <a:pt x="1208" y="33691"/>
                      <a:pt x="1120" y="33653"/>
                    </a:cubicBezTo>
                    <a:cubicBezTo>
                      <a:pt x="1044" y="33615"/>
                      <a:pt x="956" y="33577"/>
                      <a:pt x="881" y="33527"/>
                    </a:cubicBezTo>
                    <a:cubicBezTo>
                      <a:pt x="579" y="33313"/>
                      <a:pt x="365" y="32999"/>
                      <a:pt x="277" y="32634"/>
                    </a:cubicBezTo>
                    <a:cubicBezTo>
                      <a:pt x="202" y="32282"/>
                      <a:pt x="239" y="31918"/>
                      <a:pt x="403" y="31603"/>
                    </a:cubicBezTo>
                    <a:cubicBezTo>
                      <a:pt x="441" y="31528"/>
                      <a:pt x="491" y="31452"/>
                      <a:pt x="541" y="31377"/>
                    </a:cubicBezTo>
                    <a:cubicBezTo>
                      <a:pt x="592" y="31314"/>
                      <a:pt x="654" y="31251"/>
                      <a:pt x="717" y="31188"/>
                    </a:cubicBezTo>
                    <a:cubicBezTo>
                      <a:pt x="843" y="31075"/>
                      <a:pt x="981" y="30974"/>
                      <a:pt x="1120" y="30874"/>
                    </a:cubicBezTo>
                    <a:lnTo>
                      <a:pt x="1924" y="30258"/>
                    </a:lnTo>
                    <a:lnTo>
                      <a:pt x="7332" y="26121"/>
                    </a:lnTo>
                    <a:lnTo>
                      <a:pt x="10727" y="23505"/>
                    </a:lnTo>
                    <a:cubicBezTo>
                      <a:pt x="11117" y="23216"/>
                      <a:pt x="11406" y="22990"/>
                      <a:pt x="11607" y="22826"/>
                    </a:cubicBezTo>
                    <a:lnTo>
                      <a:pt x="11607" y="22826"/>
                    </a:lnTo>
                    <a:lnTo>
                      <a:pt x="10714" y="23505"/>
                    </a:lnTo>
                    <a:lnTo>
                      <a:pt x="7294" y="26095"/>
                    </a:lnTo>
                    <a:lnTo>
                      <a:pt x="1887" y="30220"/>
                    </a:lnTo>
                    <a:lnTo>
                      <a:pt x="1082" y="30824"/>
                    </a:lnTo>
                    <a:cubicBezTo>
                      <a:pt x="944" y="30924"/>
                      <a:pt x="805" y="31037"/>
                      <a:pt x="680" y="31151"/>
                    </a:cubicBezTo>
                    <a:cubicBezTo>
                      <a:pt x="617" y="31213"/>
                      <a:pt x="554" y="31276"/>
                      <a:pt x="491" y="31352"/>
                    </a:cubicBezTo>
                    <a:cubicBezTo>
                      <a:pt x="441" y="31427"/>
                      <a:pt x="390" y="31503"/>
                      <a:pt x="353" y="31578"/>
                    </a:cubicBezTo>
                    <a:cubicBezTo>
                      <a:pt x="0" y="32270"/>
                      <a:pt x="214" y="33112"/>
                      <a:pt x="843" y="33565"/>
                    </a:cubicBezTo>
                    <a:cubicBezTo>
                      <a:pt x="931" y="33615"/>
                      <a:pt x="1019" y="33665"/>
                      <a:pt x="1107" y="33703"/>
                    </a:cubicBezTo>
                    <a:cubicBezTo>
                      <a:pt x="1195" y="33741"/>
                      <a:pt x="1283" y="33779"/>
                      <a:pt x="1371" y="33804"/>
                    </a:cubicBezTo>
                    <a:lnTo>
                      <a:pt x="1924" y="33980"/>
                    </a:lnTo>
                    <a:lnTo>
                      <a:pt x="3044" y="34332"/>
                    </a:lnTo>
                    <a:lnTo>
                      <a:pt x="5383" y="35074"/>
                    </a:lnTo>
                    <a:lnTo>
                      <a:pt x="27979" y="42191"/>
                    </a:lnTo>
                    <a:lnTo>
                      <a:pt x="34556" y="44253"/>
                    </a:lnTo>
                    <a:lnTo>
                      <a:pt x="37951" y="45322"/>
                    </a:lnTo>
                    <a:lnTo>
                      <a:pt x="39687" y="45863"/>
                    </a:lnTo>
                    <a:cubicBezTo>
                      <a:pt x="39825" y="45913"/>
                      <a:pt x="39963" y="45964"/>
                      <a:pt x="40127" y="46001"/>
                    </a:cubicBezTo>
                    <a:cubicBezTo>
                      <a:pt x="40278" y="46039"/>
                      <a:pt x="40429" y="46064"/>
                      <a:pt x="40592" y="46064"/>
                    </a:cubicBezTo>
                    <a:cubicBezTo>
                      <a:pt x="40906" y="46039"/>
                      <a:pt x="41221" y="45938"/>
                      <a:pt x="41472" y="45737"/>
                    </a:cubicBezTo>
                    <a:cubicBezTo>
                      <a:pt x="41598" y="45649"/>
                      <a:pt x="41711" y="45536"/>
                      <a:pt x="41812" y="45410"/>
                    </a:cubicBezTo>
                    <a:cubicBezTo>
                      <a:pt x="41900" y="45285"/>
                      <a:pt x="41975" y="45146"/>
                      <a:pt x="42051" y="45008"/>
                    </a:cubicBezTo>
                    <a:lnTo>
                      <a:pt x="42516" y="44203"/>
                    </a:lnTo>
                    <a:lnTo>
                      <a:pt x="43434" y="42594"/>
                    </a:lnTo>
                    <a:cubicBezTo>
                      <a:pt x="44050" y="41500"/>
                      <a:pt x="44666" y="40406"/>
                      <a:pt x="45295" y="39312"/>
                    </a:cubicBezTo>
                    <a:lnTo>
                      <a:pt x="49118" y="32584"/>
                    </a:lnTo>
                    <a:lnTo>
                      <a:pt x="50237" y="26234"/>
                    </a:lnTo>
                    <a:cubicBezTo>
                      <a:pt x="51205" y="20726"/>
                      <a:pt x="52148" y="15344"/>
                      <a:pt x="53066" y="10151"/>
                    </a:cubicBezTo>
                    <a:cubicBezTo>
                      <a:pt x="53116" y="9824"/>
                      <a:pt x="53179" y="9497"/>
                      <a:pt x="53230" y="9182"/>
                    </a:cubicBezTo>
                    <a:lnTo>
                      <a:pt x="53318" y="8692"/>
                    </a:lnTo>
                    <a:cubicBezTo>
                      <a:pt x="53355" y="8529"/>
                      <a:pt x="53368" y="8365"/>
                      <a:pt x="53343" y="8202"/>
                    </a:cubicBezTo>
                    <a:cubicBezTo>
                      <a:pt x="53280" y="7510"/>
                      <a:pt x="52764" y="6944"/>
                      <a:pt x="52085" y="6806"/>
                    </a:cubicBezTo>
                    <a:lnTo>
                      <a:pt x="48313" y="6102"/>
                    </a:lnTo>
                    <a:lnTo>
                      <a:pt x="40982" y="4731"/>
                    </a:lnTo>
                    <a:lnTo>
                      <a:pt x="15656" y="15"/>
                    </a:lnTo>
                    <a:cubicBezTo>
                      <a:pt x="15584" y="5"/>
                      <a:pt x="15512" y="0"/>
                      <a:pt x="154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3972200" y="3270875"/>
                <a:ext cx="1025500" cy="407450"/>
              </a:xfrm>
              <a:custGeom>
                <a:avLst/>
                <a:gdLst/>
                <a:ahLst/>
                <a:cxnLst/>
                <a:rect l="l" t="t" r="r" b="b"/>
                <a:pathLst>
                  <a:path w="41020" h="16298" extrusionOk="0">
                    <a:moveTo>
                      <a:pt x="7382" y="1"/>
                    </a:moveTo>
                    <a:lnTo>
                      <a:pt x="1" y="5509"/>
                    </a:lnTo>
                    <a:lnTo>
                      <a:pt x="36065" y="16298"/>
                    </a:lnTo>
                    <a:lnTo>
                      <a:pt x="41020" y="8992"/>
                    </a:lnTo>
                    <a:lnTo>
                      <a:pt x="738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4175600" y="3514200"/>
                <a:ext cx="313775" cy="154375"/>
              </a:xfrm>
              <a:custGeom>
                <a:avLst/>
                <a:gdLst/>
                <a:ahLst/>
                <a:cxnLst/>
                <a:rect l="l" t="t" r="r" b="b"/>
                <a:pathLst>
                  <a:path w="12551" h="6175" extrusionOk="0">
                    <a:moveTo>
                      <a:pt x="3760" y="1"/>
                    </a:moveTo>
                    <a:lnTo>
                      <a:pt x="1" y="3333"/>
                    </a:lnTo>
                    <a:lnTo>
                      <a:pt x="9293" y="6175"/>
                    </a:lnTo>
                    <a:lnTo>
                      <a:pt x="12550" y="2641"/>
                    </a:lnTo>
                    <a:lnTo>
                      <a:pt x="3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4004275" y="3264900"/>
                <a:ext cx="980850" cy="401175"/>
              </a:xfrm>
              <a:custGeom>
                <a:avLst/>
                <a:gdLst/>
                <a:ahLst/>
                <a:cxnLst/>
                <a:rect l="l" t="t" r="r" b="b"/>
                <a:pathLst>
                  <a:path w="39234" h="16047" extrusionOk="0">
                    <a:moveTo>
                      <a:pt x="6363" y="1799"/>
                    </a:moveTo>
                    <a:cubicBezTo>
                      <a:pt x="7042" y="1988"/>
                      <a:pt x="7834" y="2214"/>
                      <a:pt x="8740" y="2466"/>
                    </a:cubicBezTo>
                    <a:cubicBezTo>
                      <a:pt x="8212" y="2906"/>
                      <a:pt x="7583" y="3434"/>
                      <a:pt x="6916" y="4000"/>
                    </a:cubicBezTo>
                    <a:lnTo>
                      <a:pt x="4502" y="3333"/>
                    </a:lnTo>
                    <a:cubicBezTo>
                      <a:pt x="5181" y="2792"/>
                      <a:pt x="5810" y="2277"/>
                      <a:pt x="6363" y="1812"/>
                    </a:cubicBezTo>
                    <a:lnTo>
                      <a:pt x="6363" y="1799"/>
                    </a:lnTo>
                    <a:close/>
                    <a:moveTo>
                      <a:pt x="8815" y="2491"/>
                    </a:moveTo>
                    <a:lnTo>
                      <a:pt x="11506" y="3245"/>
                    </a:lnTo>
                    <a:cubicBezTo>
                      <a:pt x="10978" y="3685"/>
                      <a:pt x="10349" y="4201"/>
                      <a:pt x="9695" y="4767"/>
                    </a:cubicBezTo>
                    <a:lnTo>
                      <a:pt x="7017" y="4025"/>
                    </a:lnTo>
                    <a:cubicBezTo>
                      <a:pt x="7696" y="3472"/>
                      <a:pt x="8312" y="2943"/>
                      <a:pt x="8828" y="2503"/>
                    </a:cubicBezTo>
                    <a:lnTo>
                      <a:pt x="8815" y="2491"/>
                    </a:lnTo>
                    <a:close/>
                    <a:moveTo>
                      <a:pt x="11594" y="3270"/>
                    </a:moveTo>
                    <a:lnTo>
                      <a:pt x="14185" y="4000"/>
                    </a:lnTo>
                    <a:cubicBezTo>
                      <a:pt x="13656" y="4440"/>
                      <a:pt x="13028" y="4955"/>
                      <a:pt x="12374" y="5521"/>
                    </a:cubicBezTo>
                    <a:lnTo>
                      <a:pt x="9796" y="4792"/>
                    </a:lnTo>
                    <a:cubicBezTo>
                      <a:pt x="10475" y="4251"/>
                      <a:pt x="11079" y="3723"/>
                      <a:pt x="11594" y="3283"/>
                    </a:cubicBezTo>
                    <a:lnTo>
                      <a:pt x="11594" y="3270"/>
                    </a:lnTo>
                    <a:close/>
                    <a:moveTo>
                      <a:pt x="4452" y="3346"/>
                    </a:moveTo>
                    <a:lnTo>
                      <a:pt x="6866" y="4037"/>
                    </a:lnTo>
                    <a:cubicBezTo>
                      <a:pt x="6715" y="4163"/>
                      <a:pt x="6577" y="4289"/>
                      <a:pt x="6426" y="4402"/>
                    </a:cubicBezTo>
                    <a:lnTo>
                      <a:pt x="5030" y="5597"/>
                    </a:lnTo>
                    <a:cubicBezTo>
                      <a:pt x="4037" y="5307"/>
                      <a:pt x="3182" y="5069"/>
                      <a:pt x="2477" y="4867"/>
                    </a:cubicBezTo>
                    <a:cubicBezTo>
                      <a:pt x="3043" y="4440"/>
                      <a:pt x="3672" y="3962"/>
                      <a:pt x="4326" y="3446"/>
                    </a:cubicBezTo>
                    <a:lnTo>
                      <a:pt x="4452" y="3346"/>
                    </a:lnTo>
                    <a:close/>
                    <a:moveTo>
                      <a:pt x="14285" y="4025"/>
                    </a:moveTo>
                    <a:lnTo>
                      <a:pt x="16901" y="4754"/>
                    </a:lnTo>
                    <a:cubicBezTo>
                      <a:pt x="16360" y="5194"/>
                      <a:pt x="15744" y="5710"/>
                      <a:pt x="15077" y="6276"/>
                    </a:cubicBezTo>
                    <a:lnTo>
                      <a:pt x="12487" y="5546"/>
                    </a:lnTo>
                    <a:cubicBezTo>
                      <a:pt x="13141" y="5006"/>
                      <a:pt x="13757" y="4478"/>
                      <a:pt x="14285" y="4025"/>
                    </a:cubicBezTo>
                    <a:close/>
                    <a:moveTo>
                      <a:pt x="6967" y="4063"/>
                    </a:moveTo>
                    <a:lnTo>
                      <a:pt x="9620" y="4817"/>
                    </a:lnTo>
                    <a:lnTo>
                      <a:pt x="9331" y="5069"/>
                    </a:lnTo>
                    <a:lnTo>
                      <a:pt x="7784" y="6376"/>
                    </a:lnTo>
                    <a:lnTo>
                      <a:pt x="5131" y="5622"/>
                    </a:lnTo>
                    <a:cubicBezTo>
                      <a:pt x="5558" y="5270"/>
                      <a:pt x="6011" y="4880"/>
                      <a:pt x="6489" y="4478"/>
                    </a:cubicBezTo>
                    <a:lnTo>
                      <a:pt x="6967" y="4063"/>
                    </a:lnTo>
                    <a:close/>
                    <a:moveTo>
                      <a:pt x="16998" y="4782"/>
                    </a:moveTo>
                    <a:lnTo>
                      <a:pt x="19579" y="5496"/>
                    </a:lnTo>
                    <a:cubicBezTo>
                      <a:pt x="19039" y="5949"/>
                      <a:pt x="18422" y="6464"/>
                      <a:pt x="17756" y="7030"/>
                    </a:cubicBezTo>
                    <a:lnTo>
                      <a:pt x="15191" y="6301"/>
                    </a:lnTo>
                    <a:cubicBezTo>
                      <a:pt x="15856" y="5761"/>
                      <a:pt x="16471" y="5234"/>
                      <a:pt x="16998" y="4782"/>
                    </a:cubicBezTo>
                    <a:close/>
                    <a:moveTo>
                      <a:pt x="9733" y="4855"/>
                    </a:moveTo>
                    <a:lnTo>
                      <a:pt x="12298" y="5584"/>
                    </a:lnTo>
                    <a:lnTo>
                      <a:pt x="12148" y="5710"/>
                    </a:lnTo>
                    <a:cubicBezTo>
                      <a:pt x="11531" y="6238"/>
                      <a:pt x="10965" y="6728"/>
                      <a:pt x="10450" y="7156"/>
                    </a:cubicBezTo>
                    <a:lnTo>
                      <a:pt x="10450" y="7143"/>
                    </a:lnTo>
                    <a:lnTo>
                      <a:pt x="7885" y="6414"/>
                    </a:lnTo>
                    <a:cubicBezTo>
                      <a:pt x="8362" y="6024"/>
                      <a:pt x="8865" y="5584"/>
                      <a:pt x="9406" y="5131"/>
                    </a:cubicBezTo>
                    <a:lnTo>
                      <a:pt x="9733" y="4855"/>
                    </a:lnTo>
                    <a:close/>
                    <a:moveTo>
                      <a:pt x="19680" y="5521"/>
                    </a:moveTo>
                    <a:lnTo>
                      <a:pt x="21541" y="6037"/>
                    </a:lnTo>
                    <a:lnTo>
                      <a:pt x="22270" y="6238"/>
                    </a:lnTo>
                    <a:cubicBezTo>
                      <a:pt x="21730" y="6703"/>
                      <a:pt x="21101" y="7219"/>
                      <a:pt x="20447" y="7785"/>
                    </a:cubicBezTo>
                    <a:lnTo>
                      <a:pt x="20346" y="7760"/>
                    </a:lnTo>
                    <a:lnTo>
                      <a:pt x="17869" y="7055"/>
                    </a:lnTo>
                    <a:cubicBezTo>
                      <a:pt x="18536" y="6502"/>
                      <a:pt x="19152" y="5986"/>
                      <a:pt x="19680" y="5534"/>
                    </a:cubicBezTo>
                    <a:lnTo>
                      <a:pt x="19680" y="5521"/>
                    </a:lnTo>
                    <a:close/>
                    <a:moveTo>
                      <a:pt x="12412" y="5609"/>
                    </a:moveTo>
                    <a:lnTo>
                      <a:pt x="15002" y="6339"/>
                    </a:lnTo>
                    <a:lnTo>
                      <a:pt x="14763" y="6552"/>
                    </a:lnTo>
                    <a:cubicBezTo>
                      <a:pt x="14185" y="7043"/>
                      <a:pt x="13631" y="7508"/>
                      <a:pt x="13141" y="7936"/>
                    </a:cubicBezTo>
                    <a:lnTo>
                      <a:pt x="13141" y="7923"/>
                    </a:lnTo>
                    <a:lnTo>
                      <a:pt x="10551" y="7181"/>
                    </a:lnTo>
                    <a:cubicBezTo>
                      <a:pt x="11053" y="6754"/>
                      <a:pt x="11607" y="6288"/>
                      <a:pt x="12198" y="5785"/>
                    </a:cubicBezTo>
                    <a:lnTo>
                      <a:pt x="12412" y="5609"/>
                    </a:lnTo>
                    <a:close/>
                    <a:moveTo>
                      <a:pt x="22371" y="6263"/>
                    </a:moveTo>
                    <a:lnTo>
                      <a:pt x="25250" y="7068"/>
                    </a:lnTo>
                    <a:cubicBezTo>
                      <a:pt x="24710" y="7521"/>
                      <a:pt x="24081" y="8049"/>
                      <a:pt x="23415" y="8615"/>
                    </a:cubicBezTo>
                    <a:lnTo>
                      <a:pt x="20547" y="7810"/>
                    </a:lnTo>
                    <a:cubicBezTo>
                      <a:pt x="21214" y="7269"/>
                      <a:pt x="21830" y="6741"/>
                      <a:pt x="22371" y="6276"/>
                    </a:cubicBezTo>
                    <a:lnTo>
                      <a:pt x="22371" y="6263"/>
                    </a:lnTo>
                    <a:close/>
                    <a:moveTo>
                      <a:pt x="15115" y="6376"/>
                    </a:moveTo>
                    <a:lnTo>
                      <a:pt x="17693" y="7093"/>
                    </a:lnTo>
                    <a:lnTo>
                      <a:pt x="17567" y="7194"/>
                    </a:lnTo>
                    <a:cubicBezTo>
                      <a:pt x="16926" y="7747"/>
                      <a:pt x="16335" y="8250"/>
                      <a:pt x="15807" y="8703"/>
                    </a:cubicBezTo>
                    <a:lnTo>
                      <a:pt x="15807" y="8690"/>
                    </a:lnTo>
                    <a:lnTo>
                      <a:pt x="13242" y="7948"/>
                    </a:lnTo>
                    <a:cubicBezTo>
                      <a:pt x="13732" y="7546"/>
                      <a:pt x="14273" y="7093"/>
                      <a:pt x="14826" y="6615"/>
                    </a:cubicBezTo>
                    <a:lnTo>
                      <a:pt x="15115" y="6376"/>
                    </a:lnTo>
                    <a:close/>
                    <a:moveTo>
                      <a:pt x="25351" y="7093"/>
                    </a:moveTo>
                    <a:lnTo>
                      <a:pt x="28092" y="7848"/>
                    </a:lnTo>
                    <a:cubicBezTo>
                      <a:pt x="27577" y="8325"/>
                      <a:pt x="26986" y="8866"/>
                      <a:pt x="26357" y="9445"/>
                    </a:cubicBezTo>
                    <a:lnTo>
                      <a:pt x="23528" y="8652"/>
                    </a:lnTo>
                    <a:cubicBezTo>
                      <a:pt x="24194" y="8099"/>
                      <a:pt x="24810" y="7558"/>
                      <a:pt x="25351" y="7106"/>
                    </a:cubicBezTo>
                    <a:lnTo>
                      <a:pt x="25351" y="7093"/>
                    </a:lnTo>
                    <a:close/>
                    <a:moveTo>
                      <a:pt x="17806" y="7131"/>
                    </a:moveTo>
                    <a:lnTo>
                      <a:pt x="20346" y="7848"/>
                    </a:lnTo>
                    <a:lnTo>
                      <a:pt x="20371" y="7848"/>
                    </a:lnTo>
                    <a:cubicBezTo>
                      <a:pt x="19667" y="8439"/>
                      <a:pt x="19026" y="8992"/>
                      <a:pt x="18460" y="9470"/>
                    </a:cubicBezTo>
                    <a:lnTo>
                      <a:pt x="18473" y="9457"/>
                    </a:lnTo>
                    <a:lnTo>
                      <a:pt x="15907" y="8715"/>
                    </a:lnTo>
                    <a:cubicBezTo>
                      <a:pt x="16423" y="8288"/>
                      <a:pt x="17001" y="7785"/>
                      <a:pt x="17630" y="7269"/>
                    </a:cubicBezTo>
                    <a:lnTo>
                      <a:pt x="17806" y="7131"/>
                    </a:lnTo>
                    <a:close/>
                    <a:moveTo>
                      <a:pt x="28180" y="7885"/>
                    </a:moveTo>
                    <a:lnTo>
                      <a:pt x="30922" y="8640"/>
                    </a:lnTo>
                    <a:cubicBezTo>
                      <a:pt x="30419" y="9118"/>
                      <a:pt x="29853" y="9671"/>
                      <a:pt x="29237" y="10262"/>
                    </a:cubicBezTo>
                    <a:lnTo>
                      <a:pt x="26458" y="9482"/>
                    </a:lnTo>
                    <a:cubicBezTo>
                      <a:pt x="27086" y="8904"/>
                      <a:pt x="27677" y="8363"/>
                      <a:pt x="28180" y="7898"/>
                    </a:cubicBezTo>
                    <a:lnTo>
                      <a:pt x="28180" y="7885"/>
                    </a:lnTo>
                    <a:close/>
                    <a:moveTo>
                      <a:pt x="20472" y="7873"/>
                    </a:moveTo>
                    <a:lnTo>
                      <a:pt x="23339" y="8677"/>
                    </a:lnTo>
                    <a:cubicBezTo>
                      <a:pt x="22635" y="9281"/>
                      <a:pt x="21981" y="9847"/>
                      <a:pt x="21415" y="10325"/>
                    </a:cubicBezTo>
                    <a:lnTo>
                      <a:pt x="21428" y="10312"/>
                    </a:lnTo>
                    <a:lnTo>
                      <a:pt x="18762" y="9545"/>
                    </a:lnTo>
                    <a:lnTo>
                      <a:pt x="18561" y="9482"/>
                    </a:lnTo>
                    <a:cubicBezTo>
                      <a:pt x="19127" y="9017"/>
                      <a:pt x="19755" y="8489"/>
                      <a:pt x="20434" y="7910"/>
                    </a:cubicBezTo>
                    <a:lnTo>
                      <a:pt x="20472" y="7873"/>
                    </a:lnTo>
                    <a:close/>
                    <a:moveTo>
                      <a:pt x="31010" y="8665"/>
                    </a:moveTo>
                    <a:cubicBezTo>
                      <a:pt x="31865" y="8904"/>
                      <a:pt x="32670" y="9130"/>
                      <a:pt x="33424" y="9331"/>
                    </a:cubicBezTo>
                    <a:cubicBezTo>
                      <a:pt x="32946" y="9809"/>
                      <a:pt x="32380" y="10375"/>
                      <a:pt x="31777" y="10991"/>
                    </a:cubicBezTo>
                    <a:lnTo>
                      <a:pt x="29350" y="10300"/>
                    </a:lnTo>
                    <a:cubicBezTo>
                      <a:pt x="29966" y="9709"/>
                      <a:pt x="30519" y="9155"/>
                      <a:pt x="31010" y="8665"/>
                    </a:cubicBezTo>
                    <a:close/>
                    <a:moveTo>
                      <a:pt x="23440" y="8715"/>
                    </a:moveTo>
                    <a:lnTo>
                      <a:pt x="26282" y="9507"/>
                    </a:lnTo>
                    <a:cubicBezTo>
                      <a:pt x="25628" y="10136"/>
                      <a:pt x="24999" y="10702"/>
                      <a:pt x="24471" y="11205"/>
                    </a:cubicBezTo>
                    <a:lnTo>
                      <a:pt x="24471" y="11192"/>
                    </a:lnTo>
                    <a:lnTo>
                      <a:pt x="21516" y="10337"/>
                    </a:lnTo>
                    <a:cubicBezTo>
                      <a:pt x="22082" y="9872"/>
                      <a:pt x="22723" y="9331"/>
                      <a:pt x="23402" y="8753"/>
                    </a:cubicBezTo>
                    <a:lnTo>
                      <a:pt x="23440" y="8715"/>
                    </a:lnTo>
                    <a:close/>
                    <a:moveTo>
                      <a:pt x="33500" y="9357"/>
                    </a:moveTo>
                    <a:lnTo>
                      <a:pt x="36178" y="10086"/>
                    </a:lnTo>
                    <a:cubicBezTo>
                      <a:pt x="35750" y="10589"/>
                      <a:pt x="35247" y="11192"/>
                      <a:pt x="34719" y="11821"/>
                    </a:cubicBezTo>
                    <a:lnTo>
                      <a:pt x="31890" y="11004"/>
                    </a:lnTo>
                    <a:cubicBezTo>
                      <a:pt x="32481" y="10413"/>
                      <a:pt x="33034" y="9834"/>
                      <a:pt x="33500" y="9357"/>
                    </a:cubicBezTo>
                    <a:close/>
                    <a:moveTo>
                      <a:pt x="26395" y="9545"/>
                    </a:moveTo>
                    <a:lnTo>
                      <a:pt x="29186" y="10325"/>
                    </a:lnTo>
                    <a:lnTo>
                      <a:pt x="29048" y="10463"/>
                    </a:lnTo>
                    <a:cubicBezTo>
                      <a:pt x="28444" y="11042"/>
                      <a:pt x="27904" y="11582"/>
                      <a:pt x="27401" y="12060"/>
                    </a:cubicBezTo>
                    <a:lnTo>
                      <a:pt x="27413" y="12048"/>
                    </a:lnTo>
                    <a:lnTo>
                      <a:pt x="24571" y="11230"/>
                    </a:lnTo>
                    <a:cubicBezTo>
                      <a:pt x="25100" y="10727"/>
                      <a:pt x="25716" y="10161"/>
                      <a:pt x="26370" y="9570"/>
                    </a:cubicBezTo>
                    <a:lnTo>
                      <a:pt x="26395" y="9545"/>
                    </a:lnTo>
                    <a:close/>
                    <a:moveTo>
                      <a:pt x="29287" y="10350"/>
                    </a:moveTo>
                    <a:lnTo>
                      <a:pt x="31726" y="11029"/>
                    </a:lnTo>
                    <a:lnTo>
                      <a:pt x="31450" y="11318"/>
                    </a:lnTo>
                    <a:cubicBezTo>
                      <a:pt x="30922" y="11859"/>
                      <a:pt x="30431" y="12362"/>
                      <a:pt x="29991" y="12815"/>
                    </a:cubicBezTo>
                    <a:lnTo>
                      <a:pt x="29991" y="12802"/>
                    </a:lnTo>
                    <a:lnTo>
                      <a:pt x="27501" y="12073"/>
                    </a:lnTo>
                    <a:cubicBezTo>
                      <a:pt x="27992" y="11607"/>
                      <a:pt x="28532" y="11079"/>
                      <a:pt x="29111" y="10526"/>
                    </a:cubicBezTo>
                    <a:lnTo>
                      <a:pt x="29287" y="10350"/>
                    </a:lnTo>
                    <a:close/>
                    <a:moveTo>
                      <a:pt x="31840" y="11067"/>
                    </a:moveTo>
                    <a:lnTo>
                      <a:pt x="34682" y="11871"/>
                    </a:lnTo>
                    <a:lnTo>
                      <a:pt x="34380" y="12224"/>
                    </a:lnTo>
                    <a:cubicBezTo>
                      <a:pt x="33931" y="12759"/>
                      <a:pt x="33520" y="13258"/>
                      <a:pt x="33133" y="13719"/>
                    </a:cubicBezTo>
                    <a:lnTo>
                      <a:pt x="33133" y="13719"/>
                    </a:lnTo>
                    <a:cubicBezTo>
                      <a:pt x="32241" y="13456"/>
                      <a:pt x="31223" y="13154"/>
                      <a:pt x="30092" y="12827"/>
                    </a:cubicBezTo>
                    <a:cubicBezTo>
                      <a:pt x="30532" y="12387"/>
                      <a:pt x="31010" y="11897"/>
                      <a:pt x="31525" y="11381"/>
                    </a:cubicBezTo>
                    <a:cubicBezTo>
                      <a:pt x="31626" y="11268"/>
                      <a:pt x="31726" y="11167"/>
                      <a:pt x="31840" y="11067"/>
                    </a:cubicBezTo>
                    <a:close/>
                    <a:moveTo>
                      <a:pt x="8463" y="1"/>
                    </a:moveTo>
                    <a:cubicBezTo>
                      <a:pt x="8425" y="13"/>
                      <a:pt x="8400" y="39"/>
                      <a:pt x="8375" y="64"/>
                    </a:cubicBezTo>
                    <a:lnTo>
                      <a:pt x="8124" y="265"/>
                    </a:lnTo>
                    <a:lnTo>
                      <a:pt x="7231" y="994"/>
                    </a:lnTo>
                    <a:cubicBezTo>
                      <a:pt x="6967" y="1221"/>
                      <a:pt x="6652" y="1472"/>
                      <a:pt x="6313" y="1749"/>
                    </a:cubicBezTo>
                    <a:cubicBezTo>
                      <a:pt x="4766" y="1334"/>
                      <a:pt x="3873" y="1095"/>
                      <a:pt x="3873" y="1095"/>
                    </a:cubicBezTo>
                    <a:lnTo>
                      <a:pt x="3873" y="1095"/>
                    </a:lnTo>
                    <a:cubicBezTo>
                      <a:pt x="3873" y="1107"/>
                      <a:pt x="4741" y="1359"/>
                      <a:pt x="6262" y="1787"/>
                    </a:cubicBezTo>
                    <a:cubicBezTo>
                      <a:pt x="5709" y="2239"/>
                      <a:pt x="5068" y="2755"/>
                      <a:pt x="4376" y="3295"/>
                    </a:cubicBezTo>
                    <a:cubicBezTo>
                      <a:pt x="3270" y="2994"/>
                      <a:pt x="2654" y="2830"/>
                      <a:pt x="2654" y="2830"/>
                    </a:cubicBezTo>
                    <a:lnTo>
                      <a:pt x="2654" y="2830"/>
                    </a:lnTo>
                    <a:cubicBezTo>
                      <a:pt x="2654" y="2830"/>
                      <a:pt x="3257" y="3019"/>
                      <a:pt x="4339" y="3333"/>
                    </a:cubicBezTo>
                    <a:lnTo>
                      <a:pt x="4276" y="3384"/>
                    </a:lnTo>
                    <a:cubicBezTo>
                      <a:pt x="3597" y="3924"/>
                      <a:pt x="2955" y="4415"/>
                      <a:pt x="2389" y="4855"/>
                    </a:cubicBezTo>
                    <a:cubicBezTo>
                      <a:pt x="1132" y="4503"/>
                      <a:pt x="415" y="4301"/>
                      <a:pt x="415" y="4301"/>
                    </a:cubicBezTo>
                    <a:lnTo>
                      <a:pt x="415" y="4301"/>
                    </a:lnTo>
                    <a:cubicBezTo>
                      <a:pt x="415" y="4314"/>
                      <a:pt x="1107" y="4528"/>
                      <a:pt x="2339" y="4892"/>
                    </a:cubicBezTo>
                    <a:cubicBezTo>
                      <a:pt x="1937" y="5194"/>
                      <a:pt x="1572" y="5471"/>
                      <a:pt x="1245" y="5710"/>
                    </a:cubicBezTo>
                    <a:lnTo>
                      <a:pt x="327" y="6414"/>
                    </a:lnTo>
                    <a:lnTo>
                      <a:pt x="76" y="6603"/>
                    </a:lnTo>
                    <a:cubicBezTo>
                      <a:pt x="51" y="6628"/>
                      <a:pt x="25" y="6640"/>
                      <a:pt x="0" y="6678"/>
                    </a:cubicBezTo>
                    <a:cubicBezTo>
                      <a:pt x="25" y="6653"/>
                      <a:pt x="63" y="6640"/>
                      <a:pt x="88" y="6615"/>
                    </a:cubicBezTo>
                    <a:lnTo>
                      <a:pt x="352" y="6439"/>
                    </a:lnTo>
                    <a:cubicBezTo>
                      <a:pt x="579" y="6276"/>
                      <a:pt x="893" y="6049"/>
                      <a:pt x="1295" y="5773"/>
                    </a:cubicBezTo>
                    <a:cubicBezTo>
                      <a:pt x="1622" y="5521"/>
                      <a:pt x="2012" y="5232"/>
                      <a:pt x="2440" y="4918"/>
                    </a:cubicBezTo>
                    <a:lnTo>
                      <a:pt x="4980" y="5660"/>
                    </a:lnTo>
                    <a:cubicBezTo>
                      <a:pt x="3509" y="6904"/>
                      <a:pt x="2477" y="7797"/>
                      <a:pt x="2490" y="7810"/>
                    </a:cubicBezTo>
                    <a:cubicBezTo>
                      <a:pt x="2490" y="7810"/>
                      <a:pt x="2490" y="7810"/>
                      <a:pt x="2490" y="7810"/>
                    </a:cubicBezTo>
                    <a:cubicBezTo>
                      <a:pt x="2518" y="7810"/>
                      <a:pt x="3582" y="6933"/>
                      <a:pt x="5080" y="5685"/>
                    </a:cubicBezTo>
                    <a:lnTo>
                      <a:pt x="7721" y="6452"/>
                    </a:lnTo>
                    <a:cubicBezTo>
                      <a:pt x="6338" y="7634"/>
                      <a:pt x="5382" y="8451"/>
                      <a:pt x="5395" y="8476"/>
                    </a:cubicBezTo>
                    <a:cubicBezTo>
                      <a:pt x="5395" y="8476"/>
                      <a:pt x="5395" y="8476"/>
                      <a:pt x="5395" y="8476"/>
                    </a:cubicBezTo>
                    <a:cubicBezTo>
                      <a:pt x="5423" y="8476"/>
                      <a:pt x="6412" y="7663"/>
                      <a:pt x="7822" y="6489"/>
                    </a:cubicBezTo>
                    <a:lnTo>
                      <a:pt x="10374" y="7231"/>
                    </a:lnTo>
                    <a:cubicBezTo>
                      <a:pt x="9079" y="8325"/>
                      <a:pt x="8186" y="9118"/>
                      <a:pt x="8199" y="9118"/>
                    </a:cubicBezTo>
                    <a:cubicBezTo>
                      <a:pt x="8212" y="9118"/>
                      <a:pt x="9142" y="8363"/>
                      <a:pt x="10475" y="7257"/>
                    </a:cubicBezTo>
                    <a:lnTo>
                      <a:pt x="13053" y="7998"/>
                    </a:lnTo>
                    <a:cubicBezTo>
                      <a:pt x="11720" y="9143"/>
                      <a:pt x="10815" y="9935"/>
                      <a:pt x="10827" y="9948"/>
                    </a:cubicBezTo>
                    <a:cubicBezTo>
                      <a:pt x="10827" y="9948"/>
                      <a:pt x="10827" y="9948"/>
                      <a:pt x="10828" y="9948"/>
                    </a:cubicBezTo>
                    <a:cubicBezTo>
                      <a:pt x="10855" y="9948"/>
                      <a:pt x="11794" y="9171"/>
                      <a:pt x="13153" y="8036"/>
                    </a:cubicBezTo>
                    <a:lnTo>
                      <a:pt x="15719" y="8778"/>
                    </a:lnTo>
                    <a:cubicBezTo>
                      <a:pt x="14461" y="9847"/>
                      <a:pt x="13606" y="10589"/>
                      <a:pt x="13619" y="10601"/>
                    </a:cubicBezTo>
                    <a:cubicBezTo>
                      <a:pt x="13619" y="10602"/>
                      <a:pt x="13619" y="10602"/>
                      <a:pt x="13619" y="10602"/>
                    </a:cubicBezTo>
                    <a:cubicBezTo>
                      <a:pt x="13647" y="10602"/>
                      <a:pt x="14535" y="9875"/>
                      <a:pt x="15807" y="8803"/>
                    </a:cubicBezTo>
                    <a:lnTo>
                      <a:pt x="18385" y="9545"/>
                    </a:lnTo>
                    <a:cubicBezTo>
                      <a:pt x="17203" y="10551"/>
                      <a:pt x="16410" y="11243"/>
                      <a:pt x="16423" y="11255"/>
                    </a:cubicBezTo>
                    <a:cubicBezTo>
                      <a:pt x="16423" y="11255"/>
                      <a:pt x="16423" y="11255"/>
                      <a:pt x="16423" y="11255"/>
                    </a:cubicBezTo>
                    <a:cubicBezTo>
                      <a:pt x="16450" y="11255"/>
                      <a:pt x="17264" y="10580"/>
                      <a:pt x="18473" y="9570"/>
                    </a:cubicBezTo>
                    <a:lnTo>
                      <a:pt x="18724" y="9646"/>
                    </a:lnTo>
                    <a:lnTo>
                      <a:pt x="21327" y="10400"/>
                    </a:lnTo>
                    <a:cubicBezTo>
                      <a:pt x="20158" y="11394"/>
                      <a:pt x="19391" y="12073"/>
                      <a:pt x="19403" y="12085"/>
                    </a:cubicBezTo>
                    <a:cubicBezTo>
                      <a:pt x="19403" y="12085"/>
                      <a:pt x="19403" y="12085"/>
                      <a:pt x="19403" y="12085"/>
                    </a:cubicBezTo>
                    <a:cubicBezTo>
                      <a:pt x="19418" y="12085"/>
                      <a:pt x="20232" y="11422"/>
                      <a:pt x="21415" y="10425"/>
                    </a:cubicBezTo>
                    <a:lnTo>
                      <a:pt x="24395" y="11280"/>
                    </a:lnTo>
                    <a:cubicBezTo>
                      <a:pt x="23264" y="12337"/>
                      <a:pt x="22509" y="13041"/>
                      <a:pt x="22522" y="13053"/>
                    </a:cubicBezTo>
                    <a:cubicBezTo>
                      <a:pt x="22522" y="13054"/>
                      <a:pt x="22522" y="13054"/>
                      <a:pt x="22522" y="13054"/>
                    </a:cubicBezTo>
                    <a:cubicBezTo>
                      <a:pt x="22548" y="13054"/>
                      <a:pt x="23337" y="12353"/>
                      <a:pt x="24483" y="11306"/>
                    </a:cubicBezTo>
                    <a:lnTo>
                      <a:pt x="27338" y="12123"/>
                    </a:lnTo>
                    <a:cubicBezTo>
                      <a:pt x="26143" y="13305"/>
                      <a:pt x="25338" y="14110"/>
                      <a:pt x="25338" y="14122"/>
                    </a:cubicBezTo>
                    <a:cubicBezTo>
                      <a:pt x="25339" y="14122"/>
                      <a:pt x="25339" y="14122"/>
                      <a:pt x="25339" y="14122"/>
                    </a:cubicBezTo>
                    <a:cubicBezTo>
                      <a:pt x="25364" y="14122"/>
                      <a:pt x="26216" y="13333"/>
                      <a:pt x="27426" y="12161"/>
                    </a:cubicBezTo>
                    <a:lnTo>
                      <a:pt x="29928" y="12877"/>
                    </a:lnTo>
                    <a:cubicBezTo>
                      <a:pt x="28771" y="14059"/>
                      <a:pt x="27979" y="14889"/>
                      <a:pt x="27992" y="14902"/>
                    </a:cubicBezTo>
                    <a:cubicBezTo>
                      <a:pt x="27992" y="14902"/>
                      <a:pt x="27992" y="14902"/>
                      <a:pt x="27992" y="14902"/>
                    </a:cubicBezTo>
                    <a:cubicBezTo>
                      <a:pt x="28017" y="14902"/>
                      <a:pt x="28843" y="14088"/>
                      <a:pt x="30016" y="12903"/>
                    </a:cubicBezTo>
                    <a:lnTo>
                      <a:pt x="33085" y="13783"/>
                    </a:lnTo>
                    <a:cubicBezTo>
                      <a:pt x="31978" y="15103"/>
                      <a:pt x="31223" y="16046"/>
                      <a:pt x="31236" y="16046"/>
                    </a:cubicBezTo>
                    <a:cubicBezTo>
                      <a:pt x="31236" y="16046"/>
                      <a:pt x="31236" y="16046"/>
                      <a:pt x="31236" y="16046"/>
                    </a:cubicBezTo>
                    <a:cubicBezTo>
                      <a:pt x="31260" y="16046"/>
                      <a:pt x="32061" y="15132"/>
                      <a:pt x="33173" y="13808"/>
                    </a:cubicBezTo>
                    <a:cubicBezTo>
                      <a:pt x="35600" y="14500"/>
                      <a:pt x="37058" y="14902"/>
                      <a:pt x="37058" y="14902"/>
                    </a:cubicBezTo>
                    <a:cubicBezTo>
                      <a:pt x="37058" y="14902"/>
                      <a:pt x="35625" y="14462"/>
                      <a:pt x="33210" y="13758"/>
                    </a:cubicBezTo>
                    <a:cubicBezTo>
                      <a:pt x="33588" y="13305"/>
                      <a:pt x="34015" y="12815"/>
                      <a:pt x="34443" y="12299"/>
                    </a:cubicBezTo>
                    <a:lnTo>
                      <a:pt x="34770" y="11897"/>
                    </a:lnTo>
                    <a:cubicBezTo>
                      <a:pt x="36795" y="12452"/>
                      <a:pt x="37996" y="12790"/>
                      <a:pt x="38038" y="12790"/>
                    </a:cubicBezTo>
                    <a:cubicBezTo>
                      <a:pt x="38039" y="12790"/>
                      <a:pt x="38039" y="12790"/>
                      <a:pt x="38039" y="12789"/>
                    </a:cubicBezTo>
                    <a:cubicBezTo>
                      <a:pt x="38052" y="12777"/>
                      <a:pt x="36844" y="12437"/>
                      <a:pt x="34807" y="11846"/>
                    </a:cubicBezTo>
                    <a:cubicBezTo>
                      <a:pt x="35348" y="11205"/>
                      <a:pt x="35838" y="10614"/>
                      <a:pt x="36253" y="10111"/>
                    </a:cubicBezTo>
                    <a:cubicBezTo>
                      <a:pt x="38089" y="10604"/>
                      <a:pt x="39177" y="10904"/>
                      <a:pt x="39220" y="10904"/>
                    </a:cubicBezTo>
                    <a:cubicBezTo>
                      <a:pt x="39221" y="10904"/>
                      <a:pt x="39221" y="10903"/>
                      <a:pt x="39221" y="10903"/>
                    </a:cubicBezTo>
                    <a:cubicBezTo>
                      <a:pt x="39234" y="10891"/>
                      <a:pt x="38152" y="10589"/>
                      <a:pt x="36291" y="10061"/>
                    </a:cubicBezTo>
                    <a:cubicBezTo>
                      <a:pt x="37083" y="9105"/>
                      <a:pt x="37599" y="8476"/>
                      <a:pt x="37586" y="8464"/>
                    </a:cubicBezTo>
                    <a:cubicBezTo>
                      <a:pt x="37586" y="8464"/>
                      <a:pt x="37586" y="8464"/>
                      <a:pt x="37586" y="8464"/>
                    </a:cubicBezTo>
                    <a:cubicBezTo>
                      <a:pt x="37563" y="8464"/>
                      <a:pt x="37025" y="9089"/>
                      <a:pt x="36216" y="10036"/>
                    </a:cubicBezTo>
                    <a:lnTo>
                      <a:pt x="33562" y="9294"/>
                    </a:lnTo>
                    <a:cubicBezTo>
                      <a:pt x="34417" y="8413"/>
                      <a:pt x="34971" y="7822"/>
                      <a:pt x="34958" y="7810"/>
                    </a:cubicBezTo>
                    <a:cubicBezTo>
                      <a:pt x="34958" y="7810"/>
                      <a:pt x="34958" y="7810"/>
                      <a:pt x="34958" y="7810"/>
                    </a:cubicBezTo>
                    <a:cubicBezTo>
                      <a:pt x="34933" y="7810"/>
                      <a:pt x="34358" y="8385"/>
                      <a:pt x="33474" y="9268"/>
                    </a:cubicBezTo>
                    <a:lnTo>
                      <a:pt x="31073" y="8602"/>
                    </a:lnTo>
                    <a:cubicBezTo>
                      <a:pt x="32116" y="7571"/>
                      <a:pt x="32808" y="6879"/>
                      <a:pt x="32795" y="6867"/>
                    </a:cubicBezTo>
                    <a:cubicBezTo>
                      <a:pt x="32795" y="6867"/>
                      <a:pt x="32795" y="6867"/>
                      <a:pt x="32795" y="6867"/>
                    </a:cubicBezTo>
                    <a:cubicBezTo>
                      <a:pt x="32770" y="6867"/>
                      <a:pt x="32044" y="7555"/>
                      <a:pt x="30985" y="8577"/>
                    </a:cubicBezTo>
                    <a:lnTo>
                      <a:pt x="28256" y="7810"/>
                    </a:lnTo>
                    <a:cubicBezTo>
                      <a:pt x="29388" y="6754"/>
                      <a:pt x="30142" y="6037"/>
                      <a:pt x="30142" y="6024"/>
                    </a:cubicBezTo>
                    <a:cubicBezTo>
                      <a:pt x="30142" y="6024"/>
                      <a:pt x="30142" y="6024"/>
                      <a:pt x="30142" y="6024"/>
                    </a:cubicBezTo>
                    <a:cubicBezTo>
                      <a:pt x="30115" y="6024"/>
                      <a:pt x="29315" y="6725"/>
                      <a:pt x="28168" y="7785"/>
                    </a:cubicBezTo>
                    <a:lnTo>
                      <a:pt x="25439" y="7030"/>
                    </a:lnTo>
                    <a:cubicBezTo>
                      <a:pt x="26583" y="6049"/>
                      <a:pt x="27350" y="5383"/>
                      <a:pt x="27338" y="5370"/>
                    </a:cubicBezTo>
                    <a:cubicBezTo>
                      <a:pt x="27338" y="5370"/>
                      <a:pt x="27338" y="5370"/>
                      <a:pt x="27337" y="5370"/>
                    </a:cubicBezTo>
                    <a:cubicBezTo>
                      <a:pt x="27310" y="5370"/>
                      <a:pt x="26509" y="6021"/>
                      <a:pt x="25338" y="6992"/>
                    </a:cubicBezTo>
                    <a:lnTo>
                      <a:pt x="22459" y="6200"/>
                    </a:lnTo>
                    <a:cubicBezTo>
                      <a:pt x="23603" y="5219"/>
                      <a:pt x="24370" y="4553"/>
                      <a:pt x="24358" y="4540"/>
                    </a:cubicBezTo>
                    <a:cubicBezTo>
                      <a:pt x="24358" y="4540"/>
                      <a:pt x="24357" y="4540"/>
                      <a:pt x="24357" y="4540"/>
                    </a:cubicBezTo>
                    <a:cubicBezTo>
                      <a:pt x="24330" y="4540"/>
                      <a:pt x="23542" y="5191"/>
                      <a:pt x="22358" y="6175"/>
                    </a:cubicBezTo>
                    <a:lnTo>
                      <a:pt x="21566" y="5949"/>
                    </a:lnTo>
                    <a:lnTo>
                      <a:pt x="19768" y="5446"/>
                    </a:lnTo>
                    <a:cubicBezTo>
                      <a:pt x="20862" y="4515"/>
                      <a:pt x="21566" y="3899"/>
                      <a:pt x="21566" y="3874"/>
                    </a:cubicBezTo>
                    <a:cubicBezTo>
                      <a:pt x="21566" y="3874"/>
                      <a:pt x="21566" y="3874"/>
                      <a:pt x="21565" y="3874"/>
                    </a:cubicBezTo>
                    <a:cubicBezTo>
                      <a:pt x="21538" y="3874"/>
                      <a:pt x="20788" y="4487"/>
                      <a:pt x="19680" y="5421"/>
                    </a:cubicBezTo>
                    <a:lnTo>
                      <a:pt x="17077" y="4716"/>
                    </a:lnTo>
                    <a:cubicBezTo>
                      <a:pt x="18095" y="3836"/>
                      <a:pt x="18762" y="3258"/>
                      <a:pt x="18749" y="3245"/>
                    </a:cubicBezTo>
                    <a:cubicBezTo>
                      <a:pt x="18749" y="3245"/>
                      <a:pt x="18749" y="3244"/>
                      <a:pt x="18748" y="3244"/>
                    </a:cubicBezTo>
                    <a:cubicBezTo>
                      <a:pt x="18720" y="3244"/>
                      <a:pt x="18023" y="3817"/>
                      <a:pt x="16976" y="4691"/>
                    </a:cubicBezTo>
                    <a:lnTo>
                      <a:pt x="14361" y="3962"/>
                    </a:lnTo>
                    <a:cubicBezTo>
                      <a:pt x="15430" y="3044"/>
                      <a:pt x="16146" y="2428"/>
                      <a:pt x="16134" y="2415"/>
                    </a:cubicBezTo>
                    <a:cubicBezTo>
                      <a:pt x="16134" y="2415"/>
                      <a:pt x="16133" y="2415"/>
                      <a:pt x="16133" y="2415"/>
                    </a:cubicBezTo>
                    <a:cubicBezTo>
                      <a:pt x="16106" y="2415"/>
                      <a:pt x="15368" y="3016"/>
                      <a:pt x="14260" y="3937"/>
                    </a:cubicBezTo>
                    <a:lnTo>
                      <a:pt x="11657" y="3220"/>
                    </a:lnTo>
                    <a:cubicBezTo>
                      <a:pt x="12688" y="2352"/>
                      <a:pt x="13342" y="1774"/>
                      <a:pt x="13330" y="1761"/>
                    </a:cubicBezTo>
                    <a:cubicBezTo>
                      <a:pt x="13329" y="1761"/>
                      <a:pt x="13329" y="1761"/>
                      <a:pt x="13329" y="1761"/>
                    </a:cubicBezTo>
                    <a:cubicBezTo>
                      <a:pt x="13302" y="1761"/>
                      <a:pt x="12614" y="2324"/>
                      <a:pt x="11569" y="3195"/>
                    </a:cubicBezTo>
                    <a:lnTo>
                      <a:pt x="8878" y="2453"/>
                    </a:lnTo>
                    <a:cubicBezTo>
                      <a:pt x="9821" y="1636"/>
                      <a:pt x="10437" y="1107"/>
                      <a:pt x="10425" y="1095"/>
                    </a:cubicBezTo>
                    <a:cubicBezTo>
                      <a:pt x="10425" y="1095"/>
                      <a:pt x="10424" y="1095"/>
                      <a:pt x="10424" y="1095"/>
                    </a:cubicBezTo>
                    <a:cubicBezTo>
                      <a:pt x="10397" y="1095"/>
                      <a:pt x="9759" y="1620"/>
                      <a:pt x="8790" y="2428"/>
                    </a:cubicBezTo>
                    <a:lnTo>
                      <a:pt x="6401" y="1774"/>
                    </a:lnTo>
                    <a:cubicBezTo>
                      <a:pt x="6715" y="1510"/>
                      <a:pt x="7017" y="1258"/>
                      <a:pt x="7281" y="1045"/>
                    </a:cubicBezTo>
                    <a:cubicBezTo>
                      <a:pt x="7646" y="730"/>
                      <a:pt x="7948" y="466"/>
                      <a:pt x="8149" y="290"/>
                    </a:cubicBezTo>
                    <a:lnTo>
                      <a:pt x="8388" y="76"/>
                    </a:lnTo>
                    <a:cubicBezTo>
                      <a:pt x="8413" y="51"/>
                      <a:pt x="8438" y="26"/>
                      <a:pt x="84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4169000" y="2733300"/>
                <a:ext cx="944075" cy="721525"/>
              </a:xfrm>
              <a:custGeom>
                <a:avLst/>
                <a:gdLst/>
                <a:ahLst/>
                <a:cxnLst/>
                <a:rect l="l" t="t" r="r" b="b"/>
                <a:pathLst>
                  <a:path w="37763" h="28861" extrusionOk="0">
                    <a:moveTo>
                      <a:pt x="17593" y="3208"/>
                    </a:moveTo>
                    <a:lnTo>
                      <a:pt x="30758" y="5823"/>
                    </a:lnTo>
                    <a:cubicBezTo>
                      <a:pt x="30872" y="6414"/>
                      <a:pt x="30846" y="6993"/>
                      <a:pt x="30520" y="7496"/>
                    </a:cubicBezTo>
                    <a:cubicBezTo>
                      <a:pt x="30101" y="8139"/>
                      <a:pt x="29298" y="8426"/>
                      <a:pt x="28517" y="8426"/>
                    </a:cubicBezTo>
                    <a:cubicBezTo>
                      <a:pt x="28383" y="8426"/>
                      <a:pt x="28249" y="8418"/>
                      <a:pt x="28118" y="8401"/>
                    </a:cubicBezTo>
                    <a:cubicBezTo>
                      <a:pt x="27212" y="8288"/>
                      <a:pt x="26382" y="7873"/>
                      <a:pt x="25552" y="7546"/>
                    </a:cubicBezTo>
                    <a:cubicBezTo>
                      <a:pt x="24957" y="7311"/>
                      <a:pt x="24303" y="7122"/>
                      <a:pt x="23661" y="7122"/>
                    </a:cubicBezTo>
                    <a:cubicBezTo>
                      <a:pt x="23408" y="7122"/>
                      <a:pt x="23157" y="7151"/>
                      <a:pt x="22912" y="7219"/>
                    </a:cubicBezTo>
                    <a:cubicBezTo>
                      <a:pt x="22032" y="7458"/>
                      <a:pt x="21315" y="8175"/>
                      <a:pt x="20422" y="8401"/>
                    </a:cubicBezTo>
                    <a:cubicBezTo>
                      <a:pt x="20205" y="8453"/>
                      <a:pt x="19980" y="8478"/>
                      <a:pt x="19752" y="8478"/>
                    </a:cubicBezTo>
                    <a:cubicBezTo>
                      <a:pt x="18603" y="8478"/>
                      <a:pt x="17380" y="7839"/>
                      <a:pt x="16813" y="6779"/>
                    </a:cubicBezTo>
                    <a:cubicBezTo>
                      <a:pt x="16197" y="5622"/>
                      <a:pt x="16461" y="4201"/>
                      <a:pt x="17593" y="3208"/>
                    </a:cubicBezTo>
                    <a:close/>
                    <a:moveTo>
                      <a:pt x="22924" y="10224"/>
                    </a:moveTo>
                    <a:lnTo>
                      <a:pt x="31450" y="12123"/>
                    </a:lnTo>
                    <a:lnTo>
                      <a:pt x="31261" y="12991"/>
                    </a:lnTo>
                    <a:lnTo>
                      <a:pt x="22723" y="11092"/>
                    </a:lnTo>
                    <a:lnTo>
                      <a:pt x="22924" y="10224"/>
                    </a:lnTo>
                    <a:close/>
                    <a:moveTo>
                      <a:pt x="1561" y="2289"/>
                    </a:moveTo>
                    <a:cubicBezTo>
                      <a:pt x="1560" y="2289"/>
                      <a:pt x="1560" y="2290"/>
                      <a:pt x="1560" y="2290"/>
                    </a:cubicBezTo>
                    <a:lnTo>
                      <a:pt x="642" y="12739"/>
                    </a:lnTo>
                    <a:lnTo>
                      <a:pt x="26" y="19680"/>
                    </a:lnTo>
                    <a:lnTo>
                      <a:pt x="26" y="19794"/>
                    </a:lnTo>
                    <a:lnTo>
                      <a:pt x="0" y="20108"/>
                    </a:lnTo>
                    <a:lnTo>
                      <a:pt x="1561" y="2289"/>
                    </a:lnTo>
                    <a:close/>
                    <a:moveTo>
                      <a:pt x="1761" y="1"/>
                    </a:moveTo>
                    <a:lnTo>
                      <a:pt x="1561" y="2289"/>
                    </a:lnTo>
                    <a:lnTo>
                      <a:pt x="1561" y="2289"/>
                    </a:lnTo>
                    <a:cubicBezTo>
                      <a:pt x="3064" y="1959"/>
                      <a:pt x="4594" y="1663"/>
                      <a:pt x="6117" y="1663"/>
                    </a:cubicBezTo>
                    <a:cubicBezTo>
                      <a:pt x="6683" y="1663"/>
                      <a:pt x="7247" y="1704"/>
                      <a:pt x="7809" y="1799"/>
                    </a:cubicBezTo>
                    <a:cubicBezTo>
                      <a:pt x="8740" y="1963"/>
                      <a:pt x="9620" y="2302"/>
                      <a:pt x="10412" y="2805"/>
                    </a:cubicBezTo>
                    <a:cubicBezTo>
                      <a:pt x="12148" y="3132"/>
                      <a:pt x="13619" y="4540"/>
                      <a:pt x="13996" y="6263"/>
                    </a:cubicBezTo>
                    <a:cubicBezTo>
                      <a:pt x="14223" y="7357"/>
                      <a:pt x="14047" y="8489"/>
                      <a:pt x="14021" y="9608"/>
                    </a:cubicBezTo>
                    <a:cubicBezTo>
                      <a:pt x="13996" y="10727"/>
                      <a:pt x="14185" y="11947"/>
                      <a:pt x="14964" y="12739"/>
                    </a:cubicBezTo>
                    <a:cubicBezTo>
                      <a:pt x="15015" y="12790"/>
                      <a:pt x="15065" y="12827"/>
                      <a:pt x="15115" y="12865"/>
                    </a:cubicBezTo>
                    <a:cubicBezTo>
                      <a:pt x="15103" y="12752"/>
                      <a:pt x="15090" y="12563"/>
                      <a:pt x="15078" y="12488"/>
                    </a:cubicBezTo>
                    <a:cubicBezTo>
                      <a:pt x="15040" y="12249"/>
                      <a:pt x="15090" y="11997"/>
                      <a:pt x="15216" y="11784"/>
                    </a:cubicBezTo>
                    <a:cubicBezTo>
                      <a:pt x="15229" y="11746"/>
                      <a:pt x="15241" y="11708"/>
                      <a:pt x="15254" y="11670"/>
                    </a:cubicBezTo>
                    <a:cubicBezTo>
                      <a:pt x="15254" y="11519"/>
                      <a:pt x="15015" y="10790"/>
                      <a:pt x="14927" y="10526"/>
                    </a:cubicBezTo>
                    <a:cubicBezTo>
                      <a:pt x="14839" y="10281"/>
                      <a:pt x="14926" y="10120"/>
                      <a:pt x="15004" y="10120"/>
                    </a:cubicBezTo>
                    <a:cubicBezTo>
                      <a:pt x="15027" y="10120"/>
                      <a:pt x="15048" y="10134"/>
                      <a:pt x="15065" y="10161"/>
                    </a:cubicBezTo>
                    <a:cubicBezTo>
                      <a:pt x="15203" y="10400"/>
                      <a:pt x="15593" y="11419"/>
                      <a:pt x="15706" y="11507"/>
                    </a:cubicBezTo>
                    <a:cubicBezTo>
                      <a:pt x="15715" y="11514"/>
                      <a:pt x="15723" y="11517"/>
                      <a:pt x="15729" y="11517"/>
                    </a:cubicBezTo>
                    <a:cubicBezTo>
                      <a:pt x="15807" y="11517"/>
                      <a:pt x="15732" y="11067"/>
                      <a:pt x="15732" y="11067"/>
                    </a:cubicBezTo>
                    <a:cubicBezTo>
                      <a:pt x="15518" y="9935"/>
                      <a:pt x="15442" y="9772"/>
                      <a:pt x="15644" y="9721"/>
                    </a:cubicBezTo>
                    <a:cubicBezTo>
                      <a:pt x="15648" y="9720"/>
                      <a:pt x="15652" y="9720"/>
                      <a:pt x="15656" y="9720"/>
                    </a:cubicBezTo>
                    <a:cubicBezTo>
                      <a:pt x="15882" y="9720"/>
                      <a:pt x="16197" y="11343"/>
                      <a:pt x="16197" y="11343"/>
                    </a:cubicBezTo>
                    <a:cubicBezTo>
                      <a:pt x="16197" y="11343"/>
                      <a:pt x="16159" y="11104"/>
                      <a:pt x="16335" y="11054"/>
                    </a:cubicBezTo>
                    <a:cubicBezTo>
                      <a:pt x="16356" y="11047"/>
                      <a:pt x="16375" y="11044"/>
                      <a:pt x="16393" y="11044"/>
                    </a:cubicBezTo>
                    <a:cubicBezTo>
                      <a:pt x="16533" y="11044"/>
                      <a:pt x="16612" y="11230"/>
                      <a:pt x="16612" y="11230"/>
                    </a:cubicBezTo>
                    <a:cubicBezTo>
                      <a:pt x="16574" y="11104"/>
                      <a:pt x="16750" y="11079"/>
                      <a:pt x="16750" y="11079"/>
                    </a:cubicBezTo>
                    <a:cubicBezTo>
                      <a:pt x="17190" y="11117"/>
                      <a:pt x="17027" y="12764"/>
                      <a:pt x="17027" y="12764"/>
                    </a:cubicBezTo>
                    <a:lnTo>
                      <a:pt x="17027" y="13657"/>
                    </a:lnTo>
                    <a:cubicBezTo>
                      <a:pt x="17303" y="13695"/>
                      <a:pt x="17580" y="13720"/>
                      <a:pt x="17869" y="13733"/>
                    </a:cubicBezTo>
                    <a:cubicBezTo>
                      <a:pt x="18913" y="13770"/>
                      <a:pt x="19982" y="13682"/>
                      <a:pt x="20988" y="13972"/>
                    </a:cubicBezTo>
                    <a:cubicBezTo>
                      <a:pt x="22912" y="14525"/>
                      <a:pt x="24295" y="16562"/>
                      <a:pt x="24081" y="18549"/>
                    </a:cubicBezTo>
                    <a:cubicBezTo>
                      <a:pt x="24069" y="18687"/>
                      <a:pt x="24043" y="18813"/>
                      <a:pt x="24031" y="18939"/>
                    </a:cubicBezTo>
                    <a:cubicBezTo>
                      <a:pt x="24144" y="19215"/>
                      <a:pt x="24245" y="19479"/>
                      <a:pt x="24333" y="19768"/>
                    </a:cubicBezTo>
                    <a:cubicBezTo>
                      <a:pt x="24622" y="20774"/>
                      <a:pt x="24710" y="21831"/>
                      <a:pt x="24584" y="22874"/>
                    </a:cubicBezTo>
                    <a:cubicBezTo>
                      <a:pt x="24936" y="23164"/>
                      <a:pt x="25326" y="23403"/>
                      <a:pt x="25741" y="23566"/>
                    </a:cubicBezTo>
                    <a:cubicBezTo>
                      <a:pt x="26584" y="23931"/>
                      <a:pt x="27489" y="24145"/>
                      <a:pt x="28256" y="24622"/>
                    </a:cubicBezTo>
                    <a:cubicBezTo>
                      <a:pt x="29388" y="25339"/>
                      <a:pt x="30079" y="26622"/>
                      <a:pt x="30167" y="27942"/>
                    </a:cubicBezTo>
                    <a:lnTo>
                      <a:pt x="33751" y="28860"/>
                    </a:lnTo>
                    <a:lnTo>
                      <a:pt x="34719" y="23616"/>
                    </a:lnTo>
                    <a:cubicBezTo>
                      <a:pt x="34254" y="23541"/>
                      <a:pt x="33827" y="23377"/>
                      <a:pt x="33437" y="23113"/>
                    </a:cubicBezTo>
                    <a:cubicBezTo>
                      <a:pt x="32557" y="22472"/>
                      <a:pt x="32016" y="21466"/>
                      <a:pt x="31953" y="20385"/>
                    </a:cubicBezTo>
                    <a:cubicBezTo>
                      <a:pt x="31903" y="19693"/>
                      <a:pt x="32091" y="19014"/>
                      <a:pt x="32494" y="18448"/>
                    </a:cubicBezTo>
                    <a:cubicBezTo>
                      <a:pt x="32861" y="17943"/>
                      <a:pt x="33459" y="17648"/>
                      <a:pt x="34086" y="17648"/>
                    </a:cubicBezTo>
                    <a:cubicBezTo>
                      <a:pt x="34146" y="17648"/>
                      <a:pt x="34206" y="17650"/>
                      <a:pt x="34267" y="17656"/>
                    </a:cubicBezTo>
                    <a:lnTo>
                      <a:pt x="34342" y="17669"/>
                    </a:lnTo>
                    <a:cubicBezTo>
                      <a:pt x="34820" y="17719"/>
                      <a:pt x="35298" y="17807"/>
                      <a:pt x="35763" y="17945"/>
                    </a:cubicBezTo>
                    <a:lnTo>
                      <a:pt x="37763" y="7156"/>
                    </a:lnTo>
                    <a:lnTo>
                      <a:pt x="1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4574225" y="2813475"/>
                <a:ext cx="366575" cy="131800"/>
              </a:xfrm>
              <a:custGeom>
                <a:avLst/>
                <a:gdLst/>
                <a:ahLst/>
                <a:cxnLst/>
                <a:rect l="l" t="t" r="r" b="b"/>
                <a:pathLst>
                  <a:path w="14663" h="5272" extrusionOk="0">
                    <a:moveTo>
                      <a:pt x="1384" y="1"/>
                    </a:moveTo>
                    <a:cubicBezTo>
                      <a:pt x="252" y="994"/>
                      <a:pt x="0" y="2427"/>
                      <a:pt x="604" y="3572"/>
                    </a:cubicBezTo>
                    <a:cubicBezTo>
                      <a:pt x="1171" y="4632"/>
                      <a:pt x="2394" y="5271"/>
                      <a:pt x="3551" y="5271"/>
                    </a:cubicBezTo>
                    <a:cubicBezTo>
                      <a:pt x="3780" y="5271"/>
                      <a:pt x="4007" y="5246"/>
                      <a:pt x="4226" y="5194"/>
                    </a:cubicBezTo>
                    <a:cubicBezTo>
                      <a:pt x="5118" y="4968"/>
                      <a:pt x="5823" y="4263"/>
                      <a:pt x="6703" y="4012"/>
                    </a:cubicBezTo>
                    <a:cubicBezTo>
                      <a:pt x="6951" y="3944"/>
                      <a:pt x="7203" y="3915"/>
                      <a:pt x="7455" y="3915"/>
                    </a:cubicBezTo>
                    <a:cubicBezTo>
                      <a:pt x="8096" y="3915"/>
                      <a:pt x="8739" y="4104"/>
                      <a:pt x="9343" y="4339"/>
                    </a:cubicBezTo>
                    <a:cubicBezTo>
                      <a:pt x="10186" y="4678"/>
                      <a:pt x="11016" y="5081"/>
                      <a:pt x="11909" y="5194"/>
                    </a:cubicBezTo>
                    <a:cubicBezTo>
                      <a:pt x="12040" y="5211"/>
                      <a:pt x="12174" y="5219"/>
                      <a:pt x="12308" y="5219"/>
                    </a:cubicBezTo>
                    <a:cubicBezTo>
                      <a:pt x="13089" y="5219"/>
                      <a:pt x="13892" y="4932"/>
                      <a:pt x="14311" y="4289"/>
                    </a:cubicBezTo>
                    <a:cubicBezTo>
                      <a:pt x="14625" y="3786"/>
                      <a:pt x="14663" y="3207"/>
                      <a:pt x="14549" y="2616"/>
                    </a:cubicBezTo>
                    <a:lnTo>
                      <a:pt x="13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4429300" y="2803100"/>
                <a:ext cx="117900" cy="272575"/>
              </a:xfrm>
              <a:custGeom>
                <a:avLst/>
                <a:gdLst/>
                <a:ahLst/>
                <a:cxnLst/>
                <a:rect l="l" t="t" r="r" b="b"/>
                <a:pathLst>
                  <a:path w="4716" h="10903" extrusionOk="0">
                    <a:moveTo>
                      <a:pt x="0" y="1"/>
                    </a:moveTo>
                    <a:lnTo>
                      <a:pt x="0" y="1"/>
                    </a:lnTo>
                    <a:cubicBezTo>
                      <a:pt x="1157" y="730"/>
                      <a:pt x="2063" y="1786"/>
                      <a:pt x="2377" y="3107"/>
                    </a:cubicBezTo>
                    <a:cubicBezTo>
                      <a:pt x="2641" y="4238"/>
                      <a:pt x="2440" y="5420"/>
                      <a:pt x="2377" y="6590"/>
                    </a:cubicBezTo>
                    <a:cubicBezTo>
                      <a:pt x="2302" y="7759"/>
                      <a:pt x="2415" y="9029"/>
                      <a:pt x="3169" y="9909"/>
                    </a:cubicBezTo>
                    <a:cubicBezTo>
                      <a:pt x="3572" y="10362"/>
                      <a:pt x="4075" y="10702"/>
                      <a:pt x="4640" y="10903"/>
                    </a:cubicBezTo>
                    <a:lnTo>
                      <a:pt x="4716" y="10186"/>
                    </a:lnTo>
                    <a:lnTo>
                      <a:pt x="4703" y="10073"/>
                    </a:lnTo>
                    <a:cubicBezTo>
                      <a:pt x="4653" y="10023"/>
                      <a:pt x="4603" y="9985"/>
                      <a:pt x="4565" y="9935"/>
                    </a:cubicBezTo>
                    <a:cubicBezTo>
                      <a:pt x="3773" y="9155"/>
                      <a:pt x="3584" y="7935"/>
                      <a:pt x="3622" y="6816"/>
                    </a:cubicBezTo>
                    <a:cubicBezTo>
                      <a:pt x="3647" y="5684"/>
                      <a:pt x="3823" y="4553"/>
                      <a:pt x="3584" y="3459"/>
                    </a:cubicBezTo>
                    <a:cubicBezTo>
                      <a:pt x="3220" y="1736"/>
                      <a:pt x="1723" y="328"/>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4594975" y="3074725"/>
                <a:ext cx="181400" cy="132050"/>
              </a:xfrm>
              <a:custGeom>
                <a:avLst/>
                <a:gdLst/>
                <a:ahLst/>
                <a:cxnLst/>
                <a:rect l="l" t="t" r="r" b="b"/>
                <a:pathLst>
                  <a:path w="7256" h="5282" extrusionOk="0">
                    <a:moveTo>
                      <a:pt x="0" y="0"/>
                    </a:moveTo>
                    <a:lnTo>
                      <a:pt x="0" y="491"/>
                    </a:lnTo>
                    <a:cubicBezTo>
                      <a:pt x="528" y="566"/>
                      <a:pt x="1082" y="629"/>
                      <a:pt x="1622" y="755"/>
                    </a:cubicBezTo>
                    <a:cubicBezTo>
                      <a:pt x="4012" y="1346"/>
                      <a:pt x="6011" y="3018"/>
                      <a:pt x="7004" y="5282"/>
                    </a:cubicBezTo>
                    <a:cubicBezTo>
                      <a:pt x="7017" y="5156"/>
                      <a:pt x="7042" y="5017"/>
                      <a:pt x="7055" y="4892"/>
                    </a:cubicBezTo>
                    <a:cubicBezTo>
                      <a:pt x="7256" y="2905"/>
                      <a:pt x="5885" y="868"/>
                      <a:pt x="3961" y="315"/>
                    </a:cubicBezTo>
                    <a:cubicBezTo>
                      <a:pt x="2955" y="25"/>
                      <a:pt x="1887" y="113"/>
                      <a:pt x="843" y="76"/>
                    </a:cubicBezTo>
                    <a:cubicBezTo>
                      <a:pt x="554" y="63"/>
                      <a:pt x="277" y="38"/>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4753725" y="3305150"/>
                <a:ext cx="169775" cy="127975"/>
              </a:xfrm>
              <a:custGeom>
                <a:avLst/>
                <a:gdLst/>
                <a:ahLst/>
                <a:cxnLst/>
                <a:rect l="l" t="t" r="r" b="b"/>
                <a:pathLst>
                  <a:path w="6791" h="5119" extrusionOk="0">
                    <a:moveTo>
                      <a:pt x="1208" y="0"/>
                    </a:moveTo>
                    <a:cubicBezTo>
                      <a:pt x="1057" y="1195"/>
                      <a:pt x="642" y="2339"/>
                      <a:pt x="1" y="3358"/>
                    </a:cubicBezTo>
                    <a:lnTo>
                      <a:pt x="6791" y="5118"/>
                    </a:lnTo>
                    <a:lnTo>
                      <a:pt x="6791" y="5056"/>
                    </a:lnTo>
                    <a:cubicBezTo>
                      <a:pt x="6703" y="3748"/>
                      <a:pt x="6011" y="2453"/>
                      <a:pt x="4880" y="1748"/>
                    </a:cubicBezTo>
                    <a:cubicBezTo>
                      <a:pt x="4113" y="1271"/>
                      <a:pt x="3207" y="1057"/>
                      <a:pt x="2365" y="692"/>
                    </a:cubicBezTo>
                    <a:cubicBezTo>
                      <a:pt x="1950" y="516"/>
                      <a:pt x="1560" y="290"/>
                      <a:pt x="12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4194150" y="3195125"/>
                <a:ext cx="2225" cy="2525"/>
              </a:xfrm>
              <a:custGeom>
                <a:avLst/>
                <a:gdLst/>
                <a:ahLst/>
                <a:cxnLst/>
                <a:rect l="l" t="t" r="r" b="b"/>
                <a:pathLst>
                  <a:path w="89" h="101" extrusionOk="0">
                    <a:moveTo>
                      <a:pt x="88" y="0"/>
                    </a:moveTo>
                    <a:lnTo>
                      <a:pt x="0" y="101"/>
                    </a:lnTo>
                    <a:lnTo>
                      <a:pt x="88" y="13"/>
                    </a:lnTo>
                    <a:lnTo>
                      <a:pt x="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4396925" y="3086975"/>
                <a:ext cx="390150" cy="302125"/>
              </a:xfrm>
              <a:custGeom>
                <a:avLst/>
                <a:gdLst/>
                <a:ahLst/>
                <a:cxnLst/>
                <a:rect l="l" t="t" r="r" b="b"/>
                <a:pathLst>
                  <a:path w="15606" h="12085" extrusionOk="0">
                    <a:moveTo>
                      <a:pt x="7910" y="1"/>
                    </a:moveTo>
                    <a:lnTo>
                      <a:pt x="7834" y="7055"/>
                    </a:lnTo>
                    <a:cubicBezTo>
                      <a:pt x="7834" y="8296"/>
                      <a:pt x="6824" y="9102"/>
                      <a:pt x="5781" y="9102"/>
                    </a:cubicBezTo>
                    <a:cubicBezTo>
                      <a:pt x="5249" y="9102"/>
                      <a:pt x="4708" y="8893"/>
                      <a:pt x="4288" y="8426"/>
                    </a:cubicBezTo>
                    <a:lnTo>
                      <a:pt x="2540" y="6527"/>
                    </a:lnTo>
                    <a:lnTo>
                      <a:pt x="1937" y="6992"/>
                    </a:lnTo>
                    <a:lnTo>
                      <a:pt x="868" y="5219"/>
                    </a:lnTo>
                    <a:cubicBezTo>
                      <a:pt x="818" y="5508"/>
                      <a:pt x="755" y="5772"/>
                      <a:pt x="717" y="5986"/>
                    </a:cubicBezTo>
                    <a:cubicBezTo>
                      <a:pt x="679" y="6137"/>
                      <a:pt x="641" y="6275"/>
                      <a:pt x="616" y="6363"/>
                    </a:cubicBezTo>
                    <a:cubicBezTo>
                      <a:pt x="604" y="6414"/>
                      <a:pt x="591" y="6451"/>
                      <a:pt x="566" y="6502"/>
                    </a:cubicBezTo>
                    <a:cubicBezTo>
                      <a:pt x="566" y="6451"/>
                      <a:pt x="579" y="6401"/>
                      <a:pt x="591" y="6363"/>
                    </a:cubicBezTo>
                    <a:lnTo>
                      <a:pt x="667" y="5974"/>
                    </a:lnTo>
                    <a:cubicBezTo>
                      <a:pt x="704" y="5747"/>
                      <a:pt x="767" y="5458"/>
                      <a:pt x="818" y="5131"/>
                    </a:cubicBezTo>
                    <a:lnTo>
                      <a:pt x="818" y="5119"/>
                    </a:lnTo>
                    <a:lnTo>
                      <a:pt x="0" y="8375"/>
                    </a:lnTo>
                    <a:lnTo>
                      <a:pt x="14285" y="12085"/>
                    </a:lnTo>
                    <a:cubicBezTo>
                      <a:pt x="14926" y="11066"/>
                      <a:pt x="15329" y="9922"/>
                      <a:pt x="15480" y="8727"/>
                    </a:cubicBezTo>
                    <a:cubicBezTo>
                      <a:pt x="15606" y="7684"/>
                      <a:pt x="15517" y="6627"/>
                      <a:pt x="15228" y="5609"/>
                    </a:cubicBezTo>
                    <a:cubicBezTo>
                      <a:pt x="15140" y="5332"/>
                      <a:pt x="15040" y="5056"/>
                      <a:pt x="14926" y="4792"/>
                    </a:cubicBezTo>
                    <a:cubicBezTo>
                      <a:pt x="13933" y="2528"/>
                      <a:pt x="11934" y="856"/>
                      <a:pt x="9544" y="265"/>
                    </a:cubicBezTo>
                    <a:cubicBezTo>
                      <a:pt x="9004" y="139"/>
                      <a:pt x="8450" y="76"/>
                      <a:pt x="79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4185350" y="2774725"/>
                <a:ext cx="359975" cy="444300"/>
              </a:xfrm>
              <a:custGeom>
                <a:avLst/>
                <a:gdLst/>
                <a:ahLst/>
                <a:cxnLst/>
                <a:rect l="l" t="t" r="r" b="b"/>
                <a:pathLst>
                  <a:path w="14399" h="17772" extrusionOk="0">
                    <a:moveTo>
                      <a:pt x="5466" y="0"/>
                    </a:moveTo>
                    <a:cubicBezTo>
                      <a:pt x="3945" y="0"/>
                      <a:pt x="2415" y="303"/>
                      <a:pt x="906" y="633"/>
                    </a:cubicBezTo>
                    <a:lnTo>
                      <a:pt x="0" y="11082"/>
                    </a:lnTo>
                    <a:cubicBezTo>
                      <a:pt x="1118" y="10413"/>
                      <a:pt x="2063" y="10268"/>
                      <a:pt x="2672" y="10268"/>
                    </a:cubicBezTo>
                    <a:cubicBezTo>
                      <a:pt x="3138" y="10268"/>
                      <a:pt x="3408" y="10353"/>
                      <a:pt x="3408" y="10353"/>
                    </a:cubicBezTo>
                    <a:lnTo>
                      <a:pt x="4112" y="10416"/>
                    </a:lnTo>
                    <a:cubicBezTo>
                      <a:pt x="4112" y="10340"/>
                      <a:pt x="4125" y="10277"/>
                      <a:pt x="4125" y="10215"/>
                    </a:cubicBezTo>
                    <a:cubicBezTo>
                      <a:pt x="3949" y="10139"/>
                      <a:pt x="3785" y="10013"/>
                      <a:pt x="3672" y="9862"/>
                    </a:cubicBezTo>
                    <a:cubicBezTo>
                      <a:pt x="3471" y="9573"/>
                      <a:pt x="2654" y="9246"/>
                      <a:pt x="2377" y="9045"/>
                    </a:cubicBezTo>
                    <a:cubicBezTo>
                      <a:pt x="2138" y="8882"/>
                      <a:pt x="2553" y="8077"/>
                      <a:pt x="2289" y="7976"/>
                    </a:cubicBezTo>
                    <a:cubicBezTo>
                      <a:pt x="1635" y="7700"/>
                      <a:pt x="1157" y="7134"/>
                      <a:pt x="1019" y="6442"/>
                    </a:cubicBezTo>
                    <a:cubicBezTo>
                      <a:pt x="931" y="6077"/>
                      <a:pt x="943" y="5662"/>
                      <a:pt x="1170" y="5386"/>
                    </a:cubicBezTo>
                    <a:cubicBezTo>
                      <a:pt x="1396" y="5097"/>
                      <a:pt x="1761" y="5009"/>
                      <a:pt x="1987" y="4745"/>
                    </a:cubicBezTo>
                    <a:cubicBezTo>
                      <a:pt x="2302" y="4380"/>
                      <a:pt x="2289" y="3839"/>
                      <a:pt x="2377" y="3361"/>
                    </a:cubicBezTo>
                    <a:cubicBezTo>
                      <a:pt x="2515" y="2632"/>
                      <a:pt x="2955" y="1991"/>
                      <a:pt x="3597" y="1601"/>
                    </a:cubicBezTo>
                    <a:cubicBezTo>
                      <a:pt x="3913" y="1418"/>
                      <a:pt x="4458" y="1290"/>
                      <a:pt x="4983" y="1290"/>
                    </a:cubicBezTo>
                    <a:cubicBezTo>
                      <a:pt x="5396" y="1290"/>
                      <a:pt x="5796" y="1369"/>
                      <a:pt x="6061" y="1563"/>
                    </a:cubicBezTo>
                    <a:cubicBezTo>
                      <a:pt x="6163" y="1552"/>
                      <a:pt x="6265" y="1546"/>
                      <a:pt x="6366" y="1546"/>
                    </a:cubicBezTo>
                    <a:cubicBezTo>
                      <a:pt x="7164" y="1546"/>
                      <a:pt x="7925" y="1894"/>
                      <a:pt x="8438" y="2519"/>
                    </a:cubicBezTo>
                    <a:lnTo>
                      <a:pt x="8463" y="2531"/>
                    </a:lnTo>
                    <a:cubicBezTo>
                      <a:pt x="8627" y="2619"/>
                      <a:pt x="8778" y="2733"/>
                      <a:pt x="8928" y="2846"/>
                    </a:cubicBezTo>
                    <a:cubicBezTo>
                      <a:pt x="9381" y="3273"/>
                      <a:pt x="9670" y="3839"/>
                      <a:pt x="9733" y="4455"/>
                    </a:cubicBezTo>
                    <a:cubicBezTo>
                      <a:pt x="9784" y="4820"/>
                      <a:pt x="9758" y="5197"/>
                      <a:pt x="9884" y="5524"/>
                    </a:cubicBezTo>
                    <a:cubicBezTo>
                      <a:pt x="10035" y="5901"/>
                      <a:pt x="10349" y="6153"/>
                      <a:pt x="10588" y="6492"/>
                    </a:cubicBezTo>
                    <a:cubicBezTo>
                      <a:pt x="11154" y="7322"/>
                      <a:pt x="10978" y="8592"/>
                      <a:pt x="10287" y="9347"/>
                    </a:cubicBezTo>
                    <a:cubicBezTo>
                      <a:pt x="9773" y="9881"/>
                      <a:pt x="9065" y="10166"/>
                      <a:pt x="8339" y="10166"/>
                    </a:cubicBezTo>
                    <a:cubicBezTo>
                      <a:pt x="8142" y="10166"/>
                      <a:pt x="7943" y="10144"/>
                      <a:pt x="7746" y="10101"/>
                    </a:cubicBezTo>
                    <a:lnTo>
                      <a:pt x="7671" y="10755"/>
                    </a:lnTo>
                    <a:cubicBezTo>
                      <a:pt x="8501" y="10944"/>
                      <a:pt x="10211" y="11522"/>
                      <a:pt x="11230" y="13195"/>
                    </a:cubicBezTo>
                    <a:cubicBezTo>
                      <a:pt x="12361" y="15043"/>
                      <a:pt x="13581" y="16992"/>
                      <a:pt x="13581" y="16992"/>
                    </a:cubicBezTo>
                    <a:lnTo>
                      <a:pt x="13393" y="17156"/>
                    </a:lnTo>
                    <a:lnTo>
                      <a:pt x="13833" y="17772"/>
                    </a:lnTo>
                    <a:lnTo>
                      <a:pt x="13833" y="17747"/>
                    </a:lnTo>
                    <a:lnTo>
                      <a:pt x="14398" y="12038"/>
                    </a:lnTo>
                    <a:cubicBezTo>
                      <a:pt x="13833" y="11837"/>
                      <a:pt x="13330" y="11497"/>
                      <a:pt x="12927" y="11057"/>
                    </a:cubicBezTo>
                    <a:cubicBezTo>
                      <a:pt x="12173" y="10164"/>
                      <a:pt x="12060" y="8894"/>
                      <a:pt x="12122" y="7725"/>
                    </a:cubicBezTo>
                    <a:cubicBezTo>
                      <a:pt x="12185" y="6568"/>
                      <a:pt x="12387" y="5373"/>
                      <a:pt x="12122" y="4242"/>
                    </a:cubicBezTo>
                    <a:cubicBezTo>
                      <a:pt x="11808" y="2921"/>
                      <a:pt x="10915" y="1865"/>
                      <a:pt x="9771" y="1136"/>
                    </a:cubicBezTo>
                    <a:cubicBezTo>
                      <a:pt x="8966" y="645"/>
                      <a:pt x="8086" y="306"/>
                      <a:pt x="7168" y="142"/>
                    </a:cubicBezTo>
                    <a:cubicBezTo>
                      <a:pt x="6603" y="43"/>
                      <a:pt x="6035" y="0"/>
                      <a:pt x="54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4169000" y="3197625"/>
                <a:ext cx="28950" cy="47200"/>
              </a:xfrm>
              <a:custGeom>
                <a:avLst/>
                <a:gdLst/>
                <a:ahLst/>
                <a:cxnLst/>
                <a:rect l="l" t="t" r="r" b="b"/>
                <a:pathLst>
                  <a:path w="1158" h="1888" extrusionOk="0">
                    <a:moveTo>
                      <a:pt x="1094" y="1"/>
                    </a:moveTo>
                    <a:cubicBezTo>
                      <a:pt x="931" y="177"/>
                      <a:pt x="768" y="378"/>
                      <a:pt x="579" y="592"/>
                    </a:cubicBezTo>
                    <a:cubicBezTo>
                      <a:pt x="403" y="793"/>
                      <a:pt x="189" y="1032"/>
                      <a:pt x="26" y="1221"/>
                    </a:cubicBezTo>
                    <a:lnTo>
                      <a:pt x="0" y="1535"/>
                    </a:lnTo>
                    <a:lnTo>
                      <a:pt x="0" y="1585"/>
                    </a:lnTo>
                    <a:lnTo>
                      <a:pt x="1157" y="1887"/>
                    </a:lnTo>
                    <a:lnTo>
                      <a:pt x="10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4460425" y="2975950"/>
                <a:ext cx="138650" cy="338275"/>
              </a:xfrm>
              <a:custGeom>
                <a:avLst/>
                <a:gdLst/>
                <a:ahLst/>
                <a:cxnLst/>
                <a:rect l="l" t="t" r="r" b="b"/>
                <a:pathLst>
                  <a:path w="5546" h="13531" extrusionOk="0">
                    <a:moveTo>
                      <a:pt x="4967" y="1663"/>
                    </a:moveTo>
                    <a:lnTo>
                      <a:pt x="4967" y="1663"/>
                    </a:lnTo>
                    <a:cubicBezTo>
                      <a:pt x="4980" y="1788"/>
                      <a:pt x="4967" y="1901"/>
                      <a:pt x="4955" y="2015"/>
                    </a:cubicBezTo>
                    <a:cubicBezTo>
                      <a:pt x="4955" y="2103"/>
                      <a:pt x="4942" y="2191"/>
                      <a:pt x="4930" y="2279"/>
                    </a:cubicBezTo>
                    <a:cubicBezTo>
                      <a:pt x="4917" y="2329"/>
                      <a:pt x="4917" y="2379"/>
                      <a:pt x="4930" y="2430"/>
                    </a:cubicBezTo>
                    <a:cubicBezTo>
                      <a:pt x="4930" y="2492"/>
                      <a:pt x="4955" y="2555"/>
                      <a:pt x="4992" y="2618"/>
                    </a:cubicBezTo>
                    <a:cubicBezTo>
                      <a:pt x="5005" y="2631"/>
                      <a:pt x="5014" y="2637"/>
                      <a:pt x="5024" y="2637"/>
                    </a:cubicBezTo>
                    <a:cubicBezTo>
                      <a:pt x="5033" y="2637"/>
                      <a:pt x="5043" y="2631"/>
                      <a:pt x="5055" y="2618"/>
                    </a:cubicBezTo>
                    <a:cubicBezTo>
                      <a:pt x="5081" y="2581"/>
                      <a:pt x="5093" y="2543"/>
                      <a:pt x="5118" y="2492"/>
                    </a:cubicBezTo>
                    <a:cubicBezTo>
                      <a:pt x="5194" y="2279"/>
                      <a:pt x="5244" y="2040"/>
                      <a:pt x="5294" y="1813"/>
                    </a:cubicBezTo>
                    <a:lnTo>
                      <a:pt x="5294" y="1813"/>
                    </a:lnTo>
                    <a:cubicBezTo>
                      <a:pt x="5319" y="2052"/>
                      <a:pt x="5282" y="2304"/>
                      <a:pt x="5181" y="2518"/>
                    </a:cubicBezTo>
                    <a:cubicBezTo>
                      <a:pt x="5156" y="2568"/>
                      <a:pt x="5143" y="2618"/>
                      <a:pt x="5106" y="2656"/>
                    </a:cubicBezTo>
                    <a:cubicBezTo>
                      <a:pt x="5093" y="2681"/>
                      <a:pt x="5068" y="2706"/>
                      <a:pt x="5030" y="2706"/>
                    </a:cubicBezTo>
                    <a:cubicBezTo>
                      <a:pt x="4992" y="2706"/>
                      <a:pt x="4967" y="2694"/>
                      <a:pt x="4942" y="2669"/>
                    </a:cubicBezTo>
                    <a:cubicBezTo>
                      <a:pt x="4917" y="2631"/>
                      <a:pt x="4892" y="2593"/>
                      <a:pt x="4892" y="2543"/>
                    </a:cubicBezTo>
                    <a:lnTo>
                      <a:pt x="4892" y="2530"/>
                    </a:lnTo>
                    <a:cubicBezTo>
                      <a:pt x="4892" y="2568"/>
                      <a:pt x="4879" y="2593"/>
                      <a:pt x="4867" y="2631"/>
                    </a:cubicBezTo>
                    <a:cubicBezTo>
                      <a:pt x="4867" y="2719"/>
                      <a:pt x="4816" y="2807"/>
                      <a:pt x="4754" y="2870"/>
                    </a:cubicBezTo>
                    <a:cubicBezTo>
                      <a:pt x="4736" y="2879"/>
                      <a:pt x="4716" y="2883"/>
                      <a:pt x="4696" y="2883"/>
                    </a:cubicBezTo>
                    <a:cubicBezTo>
                      <a:pt x="4660" y="2883"/>
                      <a:pt x="4623" y="2869"/>
                      <a:pt x="4590" y="2845"/>
                    </a:cubicBezTo>
                    <a:cubicBezTo>
                      <a:pt x="4552" y="2819"/>
                      <a:pt x="4527" y="2769"/>
                      <a:pt x="4527" y="2719"/>
                    </a:cubicBezTo>
                    <a:cubicBezTo>
                      <a:pt x="4515" y="2643"/>
                      <a:pt x="4515" y="2568"/>
                      <a:pt x="4527" y="2492"/>
                    </a:cubicBezTo>
                    <a:cubicBezTo>
                      <a:pt x="4540" y="2342"/>
                      <a:pt x="4540" y="2216"/>
                      <a:pt x="4552" y="2103"/>
                    </a:cubicBezTo>
                    <a:cubicBezTo>
                      <a:pt x="4540" y="1990"/>
                      <a:pt x="4552" y="1864"/>
                      <a:pt x="4578" y="1751"/>
                    </a:cubicBezTo>
                    <a:cubicBezTo>
                      <a:pt x="4603" y="1864"/>
                      <a:pt x="4603" y="1990"/>
                      <a:pt x="4603" y="2103"/>
                    </a:cubicBezTo>
                    <a:lnTo>
                      <a:pt x="4603" y="2480"/>
                    </a:lnTo>
                    <a:cubicBezTo>
                      <a:pt x="4590" y="2555"/>
                      <a:pt x="4590" y="2631"/>
                      <a:pt x="4603" y="2706"/>
                    </a:cubicBezTo>
                    <a:cubicBezTo>
                      <a:pt x="4603" y="2758"/>
                      <a:pt x="4645" y="2801"/>
                      <a:pt x="4688" y="2801"/>
                    </a:cubicBezTo>
                    <a:cubicBezTo>
                      <a:pt x="4697" y="2801"/>
                      <a:pt x="4707" y="2799"/>
                      <a:pt x="4716" y="2794"/>
                    </a:cubicBezTo>
                    <a:cubicBezTo>
                      <a:pt x="4766" y="2769"/>
                      <a:pt x="4791" y="2681"/>
                      <a:pt x="4804" y="2606"/>
                    </a:cubicBezTo>
                    <a:cubicBezTo>
                      <a:pt x="4816" y="2530"/>
                      <a:pt x="4829" y="2455"/>
                      <a:pt x="4842" y="2392"/>
                    </a:cubicBezTo>
                    <a:cubicBezTo>
                      <a:pt x="4867" y="2254"/>
                      <a:pt x="4892" y="2128"/>
                      <a:pt x="4904" y="2015"/>
                    </a:cubicBezTo>
                    <a:cubicBezTo>
                      <a:pt x="4904" y="1901"/>
                      <a:pt x="4930" y="1776"/>
                      <a:pt x="4967" y="1663"/>
                    </a:cubicBezTo>
                    <a:close/>
                    <a:moveTo>
                      <a:pt x="4372" y="1985"/>
                    </a:moveTo>
                    <a:cubicBezTo>
                      <a:pt x="4386" y="1985"/>
                      <a:pt x="4401" y="1986"/>
                      <a:pt x="4414" y="1990"/>
                    </a:cubicBezTo>
                    <a:cubicBezTo>
                      <a:pt x="4477" y="2002"/>
                      <a:pt x="4515" y="2052"/>
                      <a:pt x="4527" y="2128"/>
                    </a:cubicBezTo>
                    <a:cubicBezTo>
                      <a:pt x="4527" y="2216"/>
                      <a:pt x="4502" y="2291"/>
                      <a:pt x="4464" y="2379"/>
                    </a:cubicBezTo>
                    <a:cubicBezTo>
                      <a:pt x="4427" y="2455"/>
                      <a:pt x="4401" y="2518"/>
                      <a:pt x="4364" y="2581"/>
                    </a:cubicBezTo>
                    <a:cubicBezTo>
                      <a:pt x="4313" y="2656"/>
                      <a:pt x="4263" y="2744"/>
                      <a:pt x="4200" y="2807"/>
                    </a:cubicBezTo>
                    <a:cubicBezTo>
                      <a:pt x="4351" y="2819"/>
                      <a:pt x="4477" y="2870"/>
                      <a:pt x="4603" y="2945"/>
                    </a:cubicBezTo>
                    <a:cubicBezTo>
                      <a:pt x="4728" y="3033"/>
                      <a:pt x="4829" y="3159"/>
                      <a:pt x="4867" y="3322"/>
                    </a:cubicBezTo>
                    <a:cubicBezTo>
                      <a:pt x="4779" y="3209"/>
                      <a:pt x="4666" y="3096"/>
                      <a:pt x="4552" y="3008"/>
                    </a:cubicBezTo>
                    <a:cubicBezTo>
                      <a:pt x="4439" y="2933"/>
                      <a:pt x="4313" y="2870"/>
                      <a:pt x="4188" y="2832"/>
                    </a:cubicBezTo>
                    <a:cubicBezTo>
                      <a:pt x="4163" y="2857"/>
                      <a:pt x="4150" y="2882"/>
                      <a:pt x="4137" y="2895"/>
                    </a:cubicBezTo>
                    <a:cubicBezTo>
                      <a:pt x="4062" y="2995"/>
                      <a:pt x="3974" y="3071"/>
                      <a:pt x="3873" y="3146"/>
                    </a:cubicBezTo>
                    <a:cubicBezTo>
                      <a:pt x="3873" y="3134"/>
                      <a:pt x="3961" y="3033"/>
                      <a:pt x="4100" y="2870"/>
                    </a:cubicBezTo>
                    <a:cubicBezTo>
                      <a:pt x="4175" y="2769"/>
                      <a:pt x="4238" y="2656"/>
                      <a:pt x="4301" y="2555"/>
                    </a:cubicBezTo>
                    <a:cubicBezTo>
                      <a:pt x="4326" y="2480"/>
                      <a:pt x="4364" y="2417"/>
                      <a:pt x="4389" y="2342"/>
                    </a:cubicBezTo>
                    <a:cubicBezTo>
                      <a:pt x="4427" y="2279"/>
                      <a:pt x="4452" y="2203"/>
                      <a:pt x="4452" y="2140"/>
                    </a:cubicBezTo>
                    <a:cubicBezTo>
                      <a:pt x="4452" y="2103"/>
                      <a:pt x="4427" y="2065"/>
                      <a:pt x="4389" y="2052"/>
                    </a:cubicBezTo>
                    <a:cubicBezTo>
                      <a:pt x="4351" y="2052"/>
                      <a:pt x="4313" y="2065"/>
                      <a:pt x="4288" y="2078"/>
                    </a:cubicBezTo>
                    <a:cubicBezTo>
                      <a:pt x="4213" y="2115"/>
                      <a:pt x="4137" y="2166"/>
                      <a:pt x="4075" y="2216"/>
                    </a:cubicBezTo>
                    <a:cubicBezTo>
                      <a:pt x="3974" y="2304"/>
                      <a:pt x="3886" y="2404"/>
                      <a:pt x="3810" y="2518"/>
                    </a:cubicBezTo>
                    <a:lnTo>
                      <a:pt x="3798" y="2555"/>
                    </a:lnTo>
                    <a:lnTo>
                      <a:pt x="3773" y="2518"/>
                    </a:lnTo>
                    <a:cubicBezTo>
                      <a:pt x="3735" y="2455"/>
                      <a:pt x="3685" y="2392"/>
                      <a:pt x="3622" y="2329"/>
                    </a:cubicBezTo>
                    <a:lnTo>
                      <a:pt x="3622" y="2329"/>
                    </a:lnTo>
                    <a:cubicBezTo>
                      <a:pt x="3697" y="2354"/>
                      <a:pt x="3760" y="2404"/>
                      <a:pt x="3798" y="2480"/>
                    </a:cubicBezTo>
                    <a:lnTo>
                      <a:pt x="3798" y="2467"/>
                    </a:lnTo>
                    <a:cubicBezTo>
                      <a:pt x="3898" y="2279"/>
                      <a:pt x="4062" y="2115"/>
                      <a:pt x="4263" y="2015"/>
                    </a:cubicBezTo>
                    <a:cubicBezTo>
                      <a:pt x="4291" y="1996"/>
                      <a:pt x="4332" y="1985"/>
                      <a:pt x="4372" y="1985"/>
                    </a:cubicBezTo>
                    <a:close/>
                    <a:moveTo>
                      <a:pt x="3999" y="1"/>
                    </a:moveTo>
                    <a:cubicBezTo>
                      <a:pt x="3995" y="1"/>
                      <a:pt x="3991" y="2"/>
                      <a:pt x="3987" y="3"/>
                    </a:cubicBezTo>
                    <a:cubicBezTo>
                      <a:pt x="3785" y="53"/>
                      <a:pt x="3873" y="216"/>
                      <a:pt x="4087" y="1348"/>
                    </a:cubicBezTo>
                    <a:cubicBezTo>
                      <a:pt x="4087" y="1348"/>
                      <a:pt x="4162" y="1798"/>
                      <a:pt x="4085" y="1798"/>
                    </a:cubicBezTo>
                    <a:cubicBezTo>
                      <a:pt x="4078" y="1798"/>
                      <a:pt x="4071" y="1795"/>
                      <a:pt x="4062" y="1788"/>
                    </a:cubicBezTo>
                    <a:cubicBezTo>
                      <a:pt x="3949" y="1700"/>
                      <a:pt x="3559" y="682"/>
                      <a:pt x="3421" y="443"/>
                    </a:cubicBezTo>
                    <a:cubicBezTo>
                      <a:pt x="3404" y="415"/>
                      <a:pt x="3382" y="402"/>
                      <a:pt x="3360" y="402"/>
                    </a:cubicBezTo>
                    <a:cubicBezTo>
                      <a:pt x="3281" y="402"/>
                      <a:pt x="3191" y="565"/>
                      <a:pt x="3270" y="820"/>
                    </a:cubicBezTo>
                    <a:cubicBezTo>
                      <a:pt x="3358" y="1084"/>
                      <a:pt x="3609" y="1801"/>
                      <a:pt x="3609" y="1952"/>
                    </a:cubicBezTo>
                    <a:cubicBezTo>
                      <a:pt x="3597" y="1990"/>
                      <a:pt x="3584" y="2040"/>
                      <a:pt x="3559" y="2065"/>
                    </a:cubicBezTo>
                    <a:cubicBezTo>
                      <a:pt x="3446" y="2279"/>
                      <a:pt x="3395" y="2530"/>
                      <a:pt x="3433" y="2769"/>
                    </a:cubicBezTo>
                    <a:cubicBezTo>
                      <a:pt x="3433" y="2857"/>
                      <a:pt x="3446" y="3033"/>
                      <a:pt x="3458" y="3159"/>
                    </a:cubicBezTo>
                    <a:lnTo>
                      <a:pt x="3471" y="3272"/>
                    </a:lnTo>
                    <a:lnTo>
                      <a:pt x="3408" y="3989"/>
                    </a:lnTo>
                    <a:lnTo>
                      <a:pt x="2842" y="9710"/>
                    </a:lnTo>
                    <a:cubicBezTo>
                      <a:pt x="2867" y="9736"/>
                      <a:pt x="2918" y="10000"/>
                      <a:pt x="3006" y="10339"/>
                    </a:cubicBezTo>
                    <a:cubicBezTo>
                      <a:pt x="3069" y="10540"/>
                      <a:pt x="3119" y="10754"/>
                      <a:pt x="3157" y="10968"/>
                    </a:cubicBezTo>
                    <a:cubicBezTo>
                      <a:pt x="3043" y="10767"/>
                      <a:pt x="2968" y="10565"/>
                      <a:pt x="2930" y="10352"/>
                    </a:cubicBezTo>
                    <a:cubicBezTo>
                      <a:pt x="2880" y="10138"/>
                      <a:pt x="2842" y="9937"/>
                      <a:pt x="2830" y="9723"/>
                    </a:cubicBezTo>
                    <a:lnTo>
                      <a:pt x="2390" y="9107"/>
                    </a:lnTo>
                    <a:lnTo>
                      <a:pt x="0" y="10968"/>
                    </a:lnTo>
                    <a:lnTo>
                      <a:pt x="1748" y="12854"/>
                    </a:lnTo>
                    <a:cubicBezTo>
                      <a:pt x="2169" y="13321"/>
                      <a:pt x="2710" y="13530"/>
                      <a:pt x="3242" y="13530"/>
                    </a:cubicBezTo>
                    <a:cubicBezTo>
                      <a:pt x="4286" y="13530"/>
                      <a:pt x="5294" y="12728"/>
                      <a:pt x="5294" y="11496"/>
                    </a:cubicBezTo>
                    <a:lnTo>
                      <a:pt x="5370" y="4429"/>
                    </a:lnTo>
                    <a:lnTo>
                      <a:pt x="5370" y="3939"/>
                    </a:lnTo>
                    <a:lnTo>
                      <a:pt x="5382" y="3058"/>
                    </a:lnTo>
                    <a:cubicBezTo>
                      <a:pt x="5382" y="3058"/>
                      <a:pt x="5546" y="1411"/>
                      <a:pt x="5106" y="1361"/>
                    </a:cubicBezTo>
                    <a:cubicBezTo>
                      <a:pt x="5106" y="1361"/>
                      <a:pt x="4930" y="1398"/>
                      <a:pt x="4955" y="1512"/>
                    </a:cubicBezTo>
                    <a:cubicBezTo>
                      <a:pt x="4955" y="1512"/>
                      <a:pt x="4883" y="1328"/>
                      <a:pt x="4741" y="1328"/>
                    </a:cubicBezTo>
                    <a:cubicBezTo>
                      <a:pt x="4725" y="1328"/>
                      <a:pt x="4708" y="1331"/>
                      <a:pt x="4691" y="1336"/>
                    </a:cubicBezTo>
                    <a:cubicBezTo>
                      <a:pt x="4509" y="1396"/>
                      <a:pt x="4549" y="1621"/>
                      <a:pt x="4552" y="1637"/>
                    </a:cubicBezTo>
                    <a:lnTo>
                      <a:pt x="4552" y="1637"/>
                    </a:lnTo>
                    <a:cubicBezTo>
                      <a:pt x="4544" y="1595"/>
                      <a:pt x="4222" y="1"/>
                      <a:pt x="399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4550950" y="3025550"/>
                <a:ext cx="31475" cy="33150"/>
              </a:xfrm>
              <a:custGeom>
                <a:avLst/>
                <a:gdLst/>
                <a:ahLst/>
                <a:cxnLst/>
                <a:rect l="l" t="t" r="r" b="b"/>
                <a:pathLst>
                  <a:path w="1259" h="1326" extrusionOk="0">
                    <a:moveTo>
                      <a:pt x="758" y="1"/>
                    </a:moveTo>
                    <a:cubicBezTo>
                      <a:pt x="716" y="1"/>
                      <a:pt x="679" y="12"/>
                      <a:pt x="642" y="31"/>
                    </a:cubicBezTo>
                    <a:cubicBezTo>
                      <a:pt x="441" y="131"/>
                      <a:pt x="290" y="282"/>
                      <a:pt x="189" y="483"/>
                    </a:cubicBezTo>
                    <a:cubicBezTo>
                      <a:pt x="139" y="420"/>
                      <a:pt x="76" y="370"/>
                      <a:pt x="1" y="345"/>
                    </a:cubicBezTo>
                    <a:lnTo>
                      <a:pt x="1" y="345"/>
                    </a:lnTo>
                    <a:cubicBezTo>
                      <a:pt x="64" y="395"/>
                      <a:pt x="114" y="458"/>
                      <a:pt x="164" y="534"/>
                    </a:cubicBezTo>
                    <a:lnTo>
                      <a:pt x="177" y="571"/>
                    </a:lnTo>
                    <a:lnTo>
                      <a:pt x="202" y="534"/>
                    </a:lnTo>
                    <a:cubicBezTo>
                      <a:pt x="265" y="420"/>
                      <a:pt x="353" y="320"/>
                      <a:pt x="454" y="232"/>
                    </a:cubicBezTo>
                    <a:cubicBezTo>
                      <a:pt x="516" y="169"/>
                      <a:pt x="592" y="131"/>
                      <a:pt x="667" y="94"/>
                    </a:cubicBezTo>
                    <a:cubicBezTo>
                      <a:pt x="705" y="68"/>
                      <a:pt x="743" y="68"/>
                      <a:pt x="780" y="68"/>
                    </a:cubicBezTo>
                    <a:cubicBezTo>
                      <a:pt x="806" y="81"/>
                      <a:pt x="831" y="106"/>
                      <a:pt x="831" y="144"/>
                    </a:cubicBezTo>
                    <a:cubicBezTo>
                      <a:pt x="831" y="219"/>
                      <a:pt x="818" y="295"/>
                      <a:pt x="780" y="358"/>
                    </a:cubicBezTo>
                    <a:cubicBezTo>
                      <a:pt x="755" y="433"/>
                      <a:pt x="718" y="496"/>
                      <a:pt x="680" y="559"/>
                    </a:cubicBezTo>
                    <a:cubicBezTo>
                      <a:pt x="617" y="672"/>
                      <a:pt x="554" y="773"/>
                      <a:pt x="479" y="873"/>
                    </a:cubicBezTo>
                    <a:cubicBezTo>
                      <a:pt x="353" y="1049"/>
                      <a:pt x="252" y="1150"/>
                      <a:pt x="265" y="1150"/>
                    </a:cubicBezTo>
                    <a:cubicBezTo>
                      <a:pt x="366" y="1087"/>
                      <a:pt x="454" y="999"/>
                      <a:pt x="516" y="911"/>
                    </a:cubicBezTo>
                    <a:cubicBezTo>
                      <a:pt x="542" y="886"/>
                      <a:pt x="554" y="861"/>
                      <a:pt x="567" y="835"/>
                    </a:cubicBezTo>
                    <a:cubicBezTo>
                      <a:pt x="705" y="873"/>
                      <a:pt x="831" y="936"/>
                      <a:pt x="944" y="1011"/>
                    </a:cubicBezTo>
                    <a:cubicBezTo>
                      <a:pt x="1057" y="1112"/>
                      <a:pt x="1158" y="1213"/>
                      <a:pt x="1258" y="1326"/>
                    </a:cubicBezTo>
                    <a:cubicBezTo>
                      <a:pt x="1221" y="1175"/>
                      <a:pt x="1120" y="1037"/>
                      <a:pt x="982" y="961"/>
                    </a:cubicBezTo>
                    <a:cubicBezTo>
                      <a:pt x="868" y="873"/>
                      <a:pt x="730" y="823"/>
                      <a:pt x="592" y="823"/>
                    </a:cubicBezTo>
                    <a:cubicBezTo>
                      <a:pt x="642" y="747"/>
                      <a:pt x="692" y="672"/>
                      <a:pt x="743" y="597"/>
                    </a:cubicBezTo>
                    <a:cubicBezTo>
                      <a:pt x="780" y="534"/>
                      <a:pt x="818" y="458"/>
                      <a:pt x="856" y="383"/>
                    </a:cubicBezTo>
                    <a:cubicBezTo>
                      <a:pt x="894" y="307"/>
                      <a:pt x="919" y="219"/>
                      <a:pt x="906" y="131"/>
                    </a:cubicBezTo>
                    <a:cubicBezTo>
                      <a:pt x="906" y="68"/>
                      <a:pt x="856" y="18"/>
                      <a:pt x="806" y="6"/>
                    </a:cubicBezTo>
                    <a:cubicBezTo>
                      <a:pt x="789" y="2"/>
                      <a:pt x="773" y="1"/>
                      <a:pt x="75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4573275" y="3017175"/>
                <a:ext cx="20150" cy="30625"/>
              </a:xfrm>
              <a:custGeom>
                <a:avLst/>
                <a:gdLst/>
                <a:ahLst/>
                <a:cxnLst/>
                <a:rect l="l" t="t" r="r" b="b"/>
                <a:pathLst>
                  <a:path w="806" h="1225" extrusionOk="0">
                    <a:moveTo>
                      <a:pt x="453" y="1"/>
                    </a:moveTo>
                    <a:cubicBezTo>
                      <a:pt x="416" y="114"/>
                      <a:pt x="403" y="240"/>
                      <a:pt x="390" y="353"/>
                    </a:cubicBezTo>
                    <a:cubicBezTo>
                      <a:pt x="378" y="466"/>
                      <a:pt x="353" y="592"/>
                      <a:pt x="340" y="730"/>
                    </a:cubicBezTo>
                    <a:cubicBezTo>
                      <a:pt x="328" y="806"/>
                      <a:pt x="302" y="869"/>
                      <a:pt x="290" y="944"/>
                    </a:cubicBezTo>
                    <a:cubicBezTo>
                      <a:pt x="277" y="1020"/>
                      <a:pt x="252" y="1108"/>
                      <a:pt x="202" y="1133"/>
                    </a:cubicBezTo>
                    <a:cubicBezTo>
                      <a:pt x="191" y="1141"/>
                      <a:pt x="180" y="1144"/>
                      <a:pt x="169" y="1144"/>
                    </a:cubicBezTo>
                    <a:cubicBezTo>
                      <a:pt x="128" y="1144"/>
                      <a:pt x="89" y="1094"/>
                      <a:pt x="89" y="1045"/>
                    </a:cubicBezTo>
                    <a:cubicBezTo>
                      <a:pt x="76" y="969"/>
                      <a:pt x="76" y="894"/>
                      <a:pt x="89" y="818"/>
                    </a:cubicBezTo>
                    <a:lnTo>
                      <a:pt x="89" y="441"/>
                    </a:lnTo>
                    <a:cubicBezTo>
                      <a:pt x="89" y="328"/>
                      <a:pt x="89" y="202"/>
                      <a:pt x="76" y="89"/>
                    </a:cubicBezTo>
                    <a:cubicBezTo>
                      <a:pt x="51" y="202"/>
                      <a:pt x="38" y="328"/>
                      <a:pt x="38" y="441"/>
                    </a:cubicBezTo>
                    <a:cubicBezTo>
                      <a:pt x="38" y="554"/>
                      <a:pt x="26" y="693"/>
                      <a:pt x="13" y="818"/>
                    </a:cubicBezTo>
                    <a:cubicBezTo>
                      <a:pt x="13" y="906"/>
                      <a:pt x="1" y="982"/>
                      <a:pt x="13" y="1070"/>
                    </a:cubicBezTo>
                    <a:cubicBezTo>
                      <a:pt x="26" y="1108"/>
                      <a:pt x="38" y="1158"/>
                      <a:pt x="76" y="1183"/>
                    </a:cubicBezTo>
                    <a:cubicBezTo>
                      <a:pt x="106" y="1212"/>
                      <a:pt x="139" y="1225"/>
                      <a:pt x="172" y="1225"/>
                    </a:cubicBezTo>
                    <a:cubicBezTo>
                      <a:pt x="196" y="1225"/>
                      <a:pt x="219" y="1219"/>
                      <a:pt x="240" y="1208"/>
                    </a:cubicBezTo>
                    <a:cubicBezTo>
                      <a:pt x="302" y="1145"/>
                      <a:pt x="353" y="1057"/>
                      <a:pt x="365" y="969"/>
                    </a:cubicBezTo>
                    <a:cubicBezTo>
                      <a:pt x="365" y="932"/>
                      <a:pt x="378" y="906"/>
                      <a:pt x="378" y="869"/>
                    </a:cubicBezTo>
                    <a:lnTo>
                      <a:pt x="378" y="881"/>
                    </a:lnTo>
                    <a:cubicBezTo>
                      <a:pt x="390" y="932"/>
                      <a:pt x="403" y="969"/>
                      <a:pt x="428" y="1007"/>
                    </a:cubicBezTo>
                    <a:cubicBezTo>
                      <a:pt x="453" y="1032"/>
                      <a:pt x="491" y="1045"/>
                      <a:pt x="516" y="1045"/>
                    </a:cubicBezTo>
                    <a:cubicBezTo>
                      <a:pt x="554" y="1045"/>
                      <a:pt x="579" y="1032"/>
                      <a:pt x="604" y="994"/>
                    </a:cubicBezTo>
                    <a:cubicBezTo>
                      <a:pt x="629" y="957"/>
                      <a:pt x="655" y="906"/>
                      <a:pt x="667" y="869"/>
                    </a:cubicBezTo>
                    <a:cubicBezTo>
                      <a:pt x="768" y="642"/>
                      <a:pt x="805" y="391"/>
                      <a:pt x="780" y="152"/>
                    </a:cubicBezTo>
                    <a:lnTo>
                      <a:pt x="780" y="152"/>
                    </a:lnTo>
                    <a:cubicBezTo>
                      <a:pt x="743" y="391"/>
                      <a:pt x="680" y="617"/>
                      <a:pt x="604" y="831"/>
                    </a:cubicBezTo>
                    <a:cubicBezTo>
                      <a:pt x="592" y="881"/>
                      <a:pt x="567" y="919"/>
                      <a:pt x="541" y="957"/>
                    </a:cubicBezTo>
                    <a:cubicBezTo>
                      <a:pt x="535" y="969"/>
                      <a:pt x="526" y="976"/>
                      <a:pt x="515" y="976"/>
                    </a:cubicBezTo>
                    <a:cubicBezTo>
                      <a:pt x="504" y="976"/>
                      <a:pt x="491" y="969"/>
                      <a:pt x="478" y="957"/>
                    </a:cubicBezTo>
                    <a:cubicBezTo>
                      <a:pt x="441" y="906"/>
                      <a:pt x="416" y="831"/>
                      <a:pt x="416" y="768"/>
                    </a:cubicBezTo>
                    <a:cubicBezTo>
                      <a:pt x="416" y="718"/>
                      <a:pt x="416" y="667"/>
                      <a:pt x="416" y="630"/>
                    </a:cubicBezTo>
                    <a:cubicBezTo>
                      <a:pt x="428" y="529"/>
                      <a:pt x="441" y="441"/>
                      <a:pt x="441" y="366"/>
                    </a:cubicBezTo>
                    <a:cubicBezTo>
                      <a:pt x="453" y="240"/>
                      <a:pt x="466" y="127"/>
                      <a:pt x="45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4170250" y="3031400"/>
                <a:ext cx="354650" cy="264975"/>
              </a:xfrm>
              <a:custGeom>
                <a:avLst/>
                <a:gdLst/>
                <a:ahLst/>
                <a:cxnLst/>
                <a:rect l="l" t="t" r="r" b="b"/>
                <a:pathLst>
                  <a:path w="14186" h="10599" extrusionOk="0">
                    <a:moveTo>
                      <a:pt x="3287" y="1"/>
                    </a:moveTo>
                    <a:cubicBezTo>
                      <a:pt x="2677" y="1"/>
                      <a:pt x="1729" y="146"/>
                      <a:pt x="604" y="815"/>
                    </a:cubicBezTo>
                    <a:lnTo>
                      <a:pt x="1" y="7744"/>
                    </a:lnTo>
                    <a:cubicBezTo>
                      <a:pt x="139" y="7580"/>
                      <a:pt x="315" y="7392"/>
                      <a:pt x="491" y="7191"/>
                    </a:cubicBezTo>
                    <a:cubicBezTo>
                      <a:pt x="667" y="6989"/>
                      <a:pt x="818" y="6801"/>
                      <a:pt x="969" y="6637"/>
                    </a:cubicBezTo>
                    <a:lnTo>
                      <a:pt x="1044" y="6549"/>
                    </a:lnTo>
                    <a:cubicBezTo>
                      <a:pt x="1246" y="6310"/>
                      <a:pt x="1459" y="6084"/>
                      <a:pt x="1686" y="5870"/>
                    </a:cubicBezTo>
                    <a:lnTo>
                      <a:pt x="1686" y="5870"/>
                    </a:lnTo>
                    <a:cubicBezTo>
                      <a:pt x="1485" y="6147"/>
                      <a:pt x="1283" y="6398"/>
                      <a:pt x="1057" y="6650"/>
                    </a:cubicBezTo>
                    <a:lnTo>
                      <a:pt x="1120" y="8536"/>
                    </a:lnTo>
                    <a:lnTo>
                      <a:pt x="9080" y="10598"/>
                    </a:lnTo>
                    <a:lnTo>
                      <a:pt x="9872" y="7342"/>
                    </a:lnTo>
                    <a:lnTo>
                      <a:pt x="9872" y="7354"/>
                    </a:lnTo>
                    <a:cubicBezTo>
                      <a:pt x="9897" y="7228"/>
                      <a:pt x="9922" y="7090"/>
                      <a:pt x="9947" y="6939"/>
                    </a:cubicBezTo>
                    <a:cubicBezTo>
                      <a:pt x="10023" y="6449"/>
                      <a:pt x="10086" y="5996"/>
                      <a:pt x="10136" y="5669"/>
                    </a:cubicBezTo>
                    <a:cubicBezTo>
                      <a:pt x="10149" y="5518"/>
                      <a:pt x="10174" y="5392"/>
                      <a:pt x="10186" y="5292"/>
                    </a:cubicBezTo>
                    <a:cubicBezTo>
                      <a:pt x="10186" y="5242"/>
                      <a:pt x="10199" y="5191"/>
                      <a:pt x="10211" y="5141"/>
                    </a:cubicBezTo>
                    <a:cubicBezTo>
                      <a:pt x="10211" y="5191"/>
                      <a:pt x="10211" y="5242"/>
                      <a:pt x="10211" y="5292"/>
                    </a:cubicBezTo>
                    <a:cubicBezTo>
                      <a:pt x="10211" y="5380"/>
                      <a:pt x="10199" y="5518"/>
                      <a:pt x="10186" y="5682"/>
                    </a:cubicBezTo>
                    <a:cubicBezTo>
                      <a:pt x="10149" y="6009"/>
                      <a:pt x="10098" y="6461"/>
                      <a:pt x="10023" y="6952"/>
                    </a:cubicBezTo>
                    <a:cubicBezTo>
                      <a:pt x="9998" y="7128"/>
                      <a:pt x="9960" y="7291"/>
                      <a:pt x="9935" y="7455"/>
                    </a:cubicBezTo>
                    <a:lnTo>
                      <a:pt x="11004" y="9228"/>
                    </a:lnTo>
                    <a:lnTo>
                      <a:pt x="11607" y="8750"/>
                    </a:lnTo>
                    <a:lnTo>
                      <a:pt x="13997" y="6889"/>
                    </a:lnTo>
                    <a:lnTo>
                      <a:pt x="14185" y="6725"/>
                    </a:lnTo>
                    <a:cubicBezTo>
                      <a:pt x="14185" y="6725"/>
                      <a:pt x="12965" y="4776"/>
                      <a:pt x="11834" y="2928"/>
                    </a:cubicBezTo>
                    <a:cubicBezTo>
                      <a:pt x="10815" y="1255"/>
                      <a:pt x="9105" y="677"/>
                      <a:pt x="8275" y="488"/>
                    </a:cubicBezTo>
                    <a:lnTo>
                      <a:pt x="8137" y="1582"/>
                    </a:lnTo>
                    <a:cubicBezTo>
                      <a:pt x="8033" y="2409"/>
                      <a:pt x="7301" y="2994"/>
                      <a:pt x="6447" y="2994"/>
                    </a:cubicBezTo>
                    <a:cubicBezTo>
                      <a:pt x="6366" y="2994"/>
                      <a:pt x="6283" y="2989"/>
                      <a:pt x="6200" y="2978"/>
                    </a:cubicBezTo>
                    <a:cubicBezTo>
                      <a:pt x="5232" y="2852"/>
                      <a:pt x="4515" y="2010"/>
                      <a:pt x="4628" y="1092"/>
                    </a:cubicBezTo>
                    <a:cubicBezTo>
                      <a:pt x="4653" y="765"/>
                      <a:pt x="4691" y="438"/>
                      <a:pt x="4716" y="136"/>
                    </a:cubicBezTo>
                    <a:lnTo>
                      <a:pt x="4025" y="86"/>
                    </a:lnTo>
                    <a:cubicBezTo>
                      <a:pt x="4025" y="86"/>
                      <a:pt x="3755" y="1"/>
                      <a:pt x="328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4531475" y="3218375"/>
                <a:ext cx="7875" cy="31475"/>
              </a:xfrm>
              <a:custGeom>
                <a:avLst/>
                <a:gdLst/>
                <a:ahLst/>
                <a:cxnLst/>
                <a:rect l="l" t="t" r="r" b="b"/>
                <a:pathLst>
                  <a:path w="315" h="1259" extrusionOk="0">
                    <a:moveTo>
                      <a:pt x="0" y="1"/>
                    </a:moveTo>
                    <a:lnTo>
                      <a:pt x="0" y="39"/>
                    </a:lnTo>
                    <a:cubicBezTo>
                      <a:pt x="0" y="240"/>
                      <a:pt x="38" y="441"/>
                      <a:pt x="88" y="642"/>
                    </a:cubicBezTo>
                    <a:cubicBezTo>
                      <a:pt x="126" y="856"/>
                      <a:pt x="201" y="1070"/>
                      <a:pt x="315" y="1258"/>
                    </a:cubicBezTo>
                    <a:cubicBezTo>
                      <a:pt x="277" y="1045"/>
                      <a:pt x="214" y="843"/>
                      <a:pt x="151" y="630"/>
                    </a:cubicBezTo>
                    <a:cubicBezTo>
                      <a:pt x="76" y="303"/>
                      <a:pt x="25" y="26"/>
                      <a:pt x="0"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4169625" y="3178450"/>
                <a:ext cx="42475" cy="49400"/>
              </a:xfrm>
              <a:custGeom>
                <a:avLst/>
                <a:gdLst/>
                <a:ahLst/>
                <a:cxnLst/>
                <a:rect l="l" t="t" r="r" b="b"/>
                <a:pathLst>
                  <a:path w="1699" h="1976" extrusionOk="0">
                    <a:moveTo>
                      <a:pt x="1698" y="1"/>
                    </a:moveTo>
                    <a:lnTo>
                      <a:pt x="1698" y="1"/>
                    </a:lnTo>
                    <a:cubicBezTo>
                      <a:pt x="1472" y="215"/>
                      <a:pt x="1258" y="441"/>
                      <a:pt x="1057" y="680"/>
                    </a:cubicBezTo>
                    <a:lnTo>
                      <a:pt x="981" y="768"/>
                    </a:lnTo>
                    <a:cubicBezTo>
                      <a:pt x="831" y="931"/>
                      <a:pt x="667" y="1107"/>
                      <a:pt x="491" y="1309"/>
                    </a:cubicBezTo>
                    <a:cubicBezTo>
                      <a:pt x="328" y="1497"/>
                      <a:pt x="151" y="1698"/>
                      <a:pt x="1" y="1874"/>
                    </a:cubicBezTo>
                    <a:lnTo>
                      <a:pt x="1" y="1975"/>
                    </a:lnTo>
                    <a:cubicBezTo>
                      <a:pt x="151" y="1786"/>
                      <a:pt x="353" y="1585"/>
                      <a:pt x="554" y="1346"/>
                    </a:cubicBezTo>
                    <a:cubicBezTo>
                      <a:pt x="743" y="1120"/>
                      <a:pt x="919" y="944"/>
                      <a:pt x="1069" y="768"/>
                    </a:cubicBezTo>
                    <a:cubicBezTo>
                      <a:pt x="1283" y="529"/>
                      <a:pt x="1497" y="265"/>
                      <a:pt x="16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11075" y="3159900"/>
                <a:ext cx="14800" cy="89625"/>
              </a:xfrm>
              <a:custGeom>
                <a:avLst/>
                <a:gdLst/>
                <a:ahLst/>
                <a:cxnLst/>
                <a:rect l="l" t="t" r="r" b="b"/>
                <a:pathLst>
                  <a:path w="592" h="3585" extrusionOk="0">
                    <a:moveTo>
                      <a:pt x="591" y="1"/>
                    </a:moveTo>
                    <a:cubicBezTo>
                      <a:pt x="566" y="51"/>
                      <a:pt x="566" y="102"/>
                      <a:pt x="553" y="139"/>
                    </a:cubicBezTo>
                    <a:cubicBezTo>
                      <a:pt x="541" y="252"/>
                      <a:pt x="528" y="378"/>
                      <a:pt x="503" y="529"/>
                    </a:cubicBezTo>
                    <a:cubicBezTo>
                      <a:pt x="465" y="856"/>
                      <a:pt x="402" y="1309"/>
                      <a:pt x="327" y="1799"/>
                    </a:cubicBezTo>
                    <a:cubicBezTo>
                      <a:pt x="302" y="1950"/>
                      <a:pt x="277" y="2088"/>
                      <a:pt x="252" y="2214"/>
                    </a:cubicBezTo>
                    <a:cubicBezTo>
                      <a:pt x="201" y="2541"/>
                      <a:pt x="138" y="2830"/>
                      <a:pt x="101" y="3069"/>
                    </a:cubicBezTo>
                    <a:lnTo>
                      <a:pt x="13" y="3446"/>
                    </a:lnTo>
                    <a:cubicBezTo>
                      <a:pt x="0" y="3497"/>
                      <a:pt x="0" y="3534"/>
                      <a:pt x="0" y="3585"/>
                    </a:cubicBezTo>
                    <a:cubicBezTo>
                      <a:pt x="13" y="3547"/>
                      <a:pt x="38" y="3497"/>
                      <a:pt x="38" y="3459"/>
                    </a:cubicBezTo>
                    <a:cubicBezTo>
                      <a:pt x="63" y="3358"/>
                      <a:pt x="101" y="3233"/>
                      <a:pt x="138" y="3069"/>
                    </a:cubicBezTo>
                    <a:cubicBezTo>
                      <a:pt x="189" y="2868"/>
                      <a:pt x="239" y="2604"/>
                      <a:pt x="289" y="2302"/>
                    </a:cubicBezTo>
                    <a:cubicBezTo>
                      <a:pt x="327" y="2151"/>
                      <a:pt x="352" y="1988"/>
                      <a:pt x="377" y="1812"/>
                    </a:cubicBezTo>
                    <a:cubicBezTo>
                      <a:pt x="478" y="1321"/>
                      <a:pt x="528" y="869"/>
                      <a:pt x="553" y="542"/>
                    </a:cubicBezTo>
                    <a:cubicBezTo>
                      <a:pt x="566" y="378"/>
                      <a:pt x="578" y="240"/>
                      <a:pt x="591" y="152"/>
                    </a:cubicBezTo>
                    <a:cubicBezTo>
                      <a:pt x="591" y="102"/>
                      <a:pt x="591" y="51"/>
                      <a:pt x="5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4208600" y="2806650"/>
                <a:ext cx="128300" cy="223450"/>
              </a:xfrm>
              <a:custGeom>
                <a:avLst/>
                <a:gdLst/>
                <a:ahLst/>
                <a:cxnLst/>
                <a:rect l="l" t="t" r="r" b="b"/>
                <a:pathLst>
                  <a:path w="5132" h="8938" extrusionOk="0">
                    <a:moveTo>
                      <a:pt x="4053" y="0"/>
                    </a:moveTo>
                    <a:cubicBezTo>
                      <a:pt x="3528" y="0"/>
                      <a:pt x="2983" y="128"/>
                      <a:pt x="2667" y="311"/>
                    </a:cubicBezTo>
                    <a:cubicBezTo>
                      <a:pt x="2025" y="701"/>
                      <a:pt x="1585" y="1342"/>
                      <a:pt x="1447" y="2072"/>
                    </a:cubicBezTo>
                    <a:cubicBezTo>
                      <a:pt x="1359" y="2550"/>
                      <a:pt x="1372" y="3103"/>
                      <a:pt x="1057" y="3455"/>
                    </a:cubicBezTo>
                    <a:cubicBezTo>
                      <a:pt x="831" y="3732"/>
                      <a:pt x="466" y="3820"/>
                      <a:pt x="240" y="4096"/>
                    </a:cubicBezTo>
                    <a:cubicBezTo>
                      <a:pt x="26" y="4373"/>
                      <a:pt x="1" y="4800"/>
                      <a:pt x="89" y="5153"/>
                    </a:cubicBezTo>
                    <a:cubicBezTo>
                      <a:pt x="227" y="5844"/>
                      <a:pt x="705" y="6423"/>
                      <a:pt x="1359" y="6699"/>
                    </a:cubicBezTo>
                    <a:cubicBezTo>
                      <a:pt x="1623" y="6800"/>
                      <a:pt x="1208" y="7592"/>
                      <a:pt x="1447" y="7768"/>
                    </a:cubicBezTo>
                    <a:cubicBezTo>
                      <a:pt x="1736" y="7969"/>
                      <a:pt x="2541" y="8284"/>
                      <a:pt x="2755" y="8573"/>
                    </a:cubicBezTo>
                    <a:cubicBezTo>
                      <a:pt x="2868" y="8736"/>
                      <a:pt x="3019" y="8862"/>
                      <a:pt x="3207" y="8938"/>
                    </a:cubicBezTo>
                    <a:cubicBezTo>
                      <a:pt x="3245" y="8460"/>
                      <a:pt x="3283" y="8120"/>
                      <a:pt x="3283" y="8120"/>
                    </a:cubicBezTo>
                    <a:cubicBezTo>
                      <a:pt x="3283" y="8120"/>
                      <a:pt x="2063" y="7781"/>
                      <a:pt x="1988" y="6146"/>
                    </a:cubicBezTo>
                    <a:cubicBezTo>
                      <a:pt x="1950" y="5203"/>
                      <a:pt x="2164" y="3543"/>
                      <a:pt x="2352" y="2374"/>
                    </a:cubicBezTo>
                    <a:cubicBezTo>
                      <a:pt x="2227" y="2210"/>
                      <a:pt x="2164" y="1996"/>
                      <a:pt x="2189" y="1795"/>
                    </a:cubicBezTo>
                    <a:cubicBezTo>
                      <a:pt x="2242" y="909"/>
                      <a:pt x="2985" y="262"/>
                      <a:pt x="3816" y="262"/>
                    </a:cubicBezTo>
                    <a:cubicBezTo>
                      <a:pt x="3976" y="262"/>
                      <a:pt x="4139" y="286"/>
                      <a:pt x="4301" y="336"/>
                    </a:cubicBezTo>
                    <a:lnTo>
                      <a:pt x="4591" y="399"/>
                    </a:lnTo>
                    <a:cubicBezTo>
                      <a:pt x="4767" y="336"/>
                      <a:pt x="4955" y="299"/>
                      <a:pt x="5131" y="274"/>
                    </a:cubicBezTo>
                    <a:cubicBezTo>
                      <a:pt x="4866" y="80"/>
                      <a:pt x="4466" y="0"/>
                      <a:pt x="40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125" y="3001775"/>
                <a:ext cx="96200" cy="104800"/>
              </a:xfrm>
              <a:custGeom>
                <a:avLst/>
                <a:gdLst/>
                <a:ahLst/>
                <a:cxnLst/>
                <a:rect l="l" t="t" r="r" b="b"/>
                <a:pathLst>
                  <a:path w="3848" h="4192" extrusionOk="0">
                    <a:moveTo>
                      <a:pt x="2502" y="1"/>
                    </a:moveTo>
                    <a:cubicBezTo>
                      <a:pt x="2427" y="108"/>
                      <a:pt x="1938" y="768"/>
                      <a:pt x="870" y="768"/>
                    </a:cubicBezTo>
                    <a:cubicBezTo>
                      <a:pt x="689" y="768"/>
                      <a:pt x="492" y="749"/>
                      <a:pt x="277" y="705"/>
                    </a:cubicBezTo>
                    <a:lnTo>
                      <a:pt x="302" y="328"/>
                    </a:lnTo>
                    <a:lnTo>
                      <a:pt x="302" y="328"/>
                    </a:lnTo>
                    <a:cubicBezTo>
                      <a:pt x="302" y="328"/>
                      <a:pt x="264" y="668"/>
                      <a:pt x="214" y="1133"/>
                    </a:cubicBezTo>
                    <a:cubicBezTo>
                      <a:pt x="214" y="1195"/>
                      <a:pt x="201" y="1271"/>
                      <a:pt x="201" y="1334"/>
                    </a:cubicBezTo>
                    <a:cubicBezTo>
                      <a:pt x="176" y="1636"/>
                      <a:pt x="138" y="1962"/>
                      <a:pt x="101" y="2289"/>
                    </a:cubicBezTo>
                    <a:cubicBezTo>
                      <a:pt x="0" y="3195"/>
                      <a:pt x="704" y="4037"/>
                      <a:pt x="1673" y="4176"/>
                    </a:cubicBezTo>
                    <a:cubicBezTo>
                      <a:pt x="1757" y="4187"/>
                      <a:pt x="1840" y="4192"/>
                      <a:pt x="1922" y="4192"/>
                    </a:cubicBezTo>
                    <a:cubicBezTo>
                      <a:pt x="2784" y="4192"/>
                      <a:pt x="3506" y="3606"/>
                      <a:pt x="3609" y="2780"/>
                    </a:cubicBezTo>
                    <a:lnTo>
                      <a:pt x="3747" y="1686"/>
                    </a:lnTo>
                    <a:lnTo>
                      <a:pt x="3823" y="1019"/>
                    </a:lnTo>
                    <a:lnTo>
                      <a:pt x="3848" y="906"/>
                    </a:lnTo>
                    <a:cubicBezTo>
                      <a:pt x="3521" y="906"/>
                      <a:pt x="3194" y="793"/>
                      <a:pt x="2930" y="592"/>
                    </a:cubicBezTo>
                    <a:cubicBezTo>
                      <a:pt x="2741" y="441"/>
                      <a:pt x="2591" y="240"/>
                      <a:pt x="250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257325" y="2862525"/>
                <a:ext cx="107875" cy="148025"/>
              </a:xfrm>
              <a:custGeom>
                <a:avLst/>
                <a:gdLst/>
                <a:ahLst/>
                <a:cxnLst/>
                <a:rect l="l" t="t" r="r" b="b"/>
                <a:pathLst>
                  <a:path w="4315" h="5921" extrusionOk="0">
                    <a:moveTo>
                      <a:pt x="1887" y="0"/>
                    </a:moveTo>
                    <a:lnTo>
                      <a:pt x="1887" y="0"/>
                    </a:lnTo>
                    <a:cubicBezTo>
                      <a:pt x="1881" y="15"/>
                      <a:pt x="1875" y="31"/>
                      <a:pt x="1871" y="46"/>
                    </a:cubicBezTo>
                    <a:lnTo>
                      <a:pt x="1871" y="46"/>
                    </a:lnTo>
                    <a:lnTo>
                      <a:pt x="1887" y="0"/>
                    </a:lnTo>
                    <a:close/>
                    <a:moveTo>
                      <a:pt x="995" y="901"/>
                    </a:moveTo>
                    <a:cubicBezTo>
                      <a:pt x="1034" y="901"/>
                      <a:pt x="1076" y="902"/>
                      <a:pt x="1120" y="906"/>
                    </a:cubicBezTo>
                    <a:cubicBezTo>
                      <a:pt x="1296" y="931"/>
                      <a:pt x="1434" y="968"/>
                      <a:pt x="1422" y="1006"/>
                    </a:cubicBezTo>
                    <a:cubicBezTo>
                      <a:pt x="1422" y="1045"/>
                      <a:pt x="1341" y="1061"/>
                      <a:pt x="1225" y="1061"/>
                    </a:cubicBezTo>
                    <a:cubicBezTo>
                      <a:pt x="1189" y="1061"/>
                      <a:pt x="1149" y="1059"/>
                      <a:pt x="1108" y="1056"/>
                    </a:cubicBezTo>
                    <a:cubicBezTo>
                      <a:pt x="944" y="1031"/>
                      <a:pt x="793" y="981"/>
                      <a:pt x="793" y="943"/>
                    </a:cubicBezTo>
                    <a:cubicBezTo>
                      <a:pt x="793" y="915"/>
                      <a:pt x="878" y="901"/>
                      <a:pt x="995" y="901"/>
                    </a:cubicBezTo>
                    <a:close/>
                    <a:moveTo>
                      <a:pt x="3129" y="1070"/>
                    </a:moveTo>
                    <a:cubicBezTo>
                      <a:pt x="3307" y="1070"/>
                      <a:pt x="3482" y="1136"/>
                      <a:pt x="3623" y="1258"/>
                    </a:cubicBezTo>
                    <a:cubicBezTo>
                      <a:pt x="3685" y="1321"/>
                      <a:pt x="3698" y="1383"/>
                      <a:pt x="3685" y="1396"/>
                    </a:cubicBezTo>
                    <a:cubicBezTo>
                      <a:pt x="3684" y="1398"/>
                      <a:pt x="3682" y="1398"/>
                      <a:pt x="3679" y="1398"/>
                    </a:cubicBezTo>
                    <a:cubicBezTo>
                      <a:pt x="3662" y="1398"/>
                      <a:pt x="3625" y="1366"/>
                      <a:pt x="3560" y="1333"/>
                    </a:cubicBezTo>
                    <a:cubicBezTo>
                      <a:pt x="3459" y="1295"/>
                      <a:pt x="3371" y="1258"/>
                      <a:pt x="3270" y="1233"/>
                    </a:cubicBezTo>
                    <a:cubicBezTo>
                      <a:pt x="3157" y="1207"/>
                      <a:pt x="3057" y="1195"/>
                      <a:pt x="2956" y="1195"/>
                    </a:cubicBezTo>
                    <a:cubicBezTo>
                      <a:pt x="2868" y="1195"/>
                      <a:pt x="2818" y="1195"/>
                      <a:pt x="2805" y="1182"/>
                    </a:cubicBezTo>
                    <a:cubicBezTo>
                      <a:pt x="2793" y="1170"/>
                      <a:pt x="2843" y="1119"/>
                      <a:pt x="2943" y="1094"/>
                    </a:cubicBezTo>
                    <a:cubicBezTo>
                      <a:pt x="3005" y="1078"/>
                      <a:pt x="3067" y="1070"/>
                      <a:pt x="3129" y="1070"/>
                    </a:cubicBezTo>
                    <a:close/>
                    <a:moveTo>
                      <a:pt x="822" y="1213"/>
                    </a:moveTo>
                    <a:cubicBezTo>
                      <a:pt x="957" y="1213"/>
                      <a:pt x="1092" y="1262"/>
                      <a:pt x="1196" y="1358"/>
                    </a:cubicBezTo>
                    <a:cubicBezTo>
                      <a:pt x="1271" y="1421"/>
                      <a:pt x="1284" y="1471"/>
                      <a:pt x="1271" y="1471"/>
                    </a:cubicBezTo>
                    <a:cubicBezTo>
                      <a:pt x="1270" y="1472"/>
                      <a:pt x="1269" y="1472"/>
                      <a:pt x="1268" y="1472"/>
                    </a:cubicBezTo>
                    <a:cubicBezTo>
                      <a:pt x="1241" y="1472"/>
                      <a:pt x="1083" y="1370"/>
                      <a:pt x="869" y="1346"/>
                    </a:cubicBezTo>
                    <a:cubicBezTo>
                      <a:pt x="854" y="1345"/>
                      <a:pt x="840" y="1344"/>
                      <a:pt x="826" y="1344"/>
                    </a:cubicBezTo>
                    <a:cubicBezTo>
                      <a:pt x="658" y="1344"/>
                      <a:pt x="520" y="1401"/>
                      <a:pt x="470" y="1401"/>
                    </a:cubicBezTo>
                    <a:cubicBezTo>
                      <a:pt x="462" y="1401"/>
                      <a:pt x="457" y="1399"/>
                      <a:pt x="454" y="1396"/>
                    </a:cubicBezTo>
                    <a:lnTo>
                      <a:pt x="466" y="1396"/>
                    </a:lnTo>
                    <a:cubicBezTo>
                      <a:pt x="454" y="1383"/>
                      <a:pt x="479" y="1333"/>
                      <a:pt x="554" y="1283"/>
                    </a:cubicBezTo>
                    <a:cubicBezTo>
                      <a:pt x="637" y="1237"/>
                      <a:pt x="729" y="1213"/>
                      <a:pt x="822" y="1213"/>
                    </a:cubicBezTo>
                    <a:close/>
                    <a:moveTo>
                      <a:pt x="3124" y="1556"/>
                    </a:moveTo>
                    <a:cubicBezTo>
                      <a:pt x="3144" y="1556"/>
                      <a:pt x="3163" y="1557"/>
                      <a:pt x="3182" y="1559"/>
                    </a:cubicBezTo>
                    <a:cubicBezTo>
                      <a:pt x="3296" y="1572"/>
                      <a:pt x="3409" y="1622"/>
                      <a:pt x="3497" y="1698"/>
                    </a:cubicBezTo>
                    <a:cubicBezTo>
                      <a:pt x="3560" y="1761"/>
                      <a:pt x="3585" y="1811"/>
                      <a:pt x="3572" y="1811"/>
                    </a:cubicBezTo>
                    <a:cubicBezTo>
                      <a:pt x="3572" y="1812"/>
                      <a:pt x="3570" y="1812"/>
                      <a:pt x="3569" y="1812"/>
                    </a:cubicBezTo>
                    <a:cubicBezTo>
                      <a:pt x="3542" y="1812"/>
                      <a:pt x="3384" y="1709"/>
                      <a:pt x="3170" y="1685"/>
                    </a:cubicBezTo>
                    <a:cubicBezTo>
                      <a:pt x="3146" y="1682"/>
                      <a:pt x="3122" y="1681"/>
                      <a:pt x="3099" y="1681"/>
                    </a:cubicBezTo>
                    <a:cubicBezTo>
                      <a:pt x="2941" y="1681"/>
                      <a:pt x="2814" y="1740"/>
                      <a:pt x="2769" y="1740"/>
                    </a:cubicBezTo>
                    <a:cubicBezTo>
                      <a:pt x="2762" y="1740"/>
                      <a:pt x="2758" y="1738"/>
                      <a:pt x="2755" y="1736"/>
                    </a:cubicBezTo>
                    <a:cubicBezTo>
                      <a:pt x="2730" y="1698"/>
                      <a:pt x="2780" y="1673"/>
                      <a:pt x="2855" y="1622"/>
                    </a:cubicBezTo>
                    <a:cubicBezTo>
                      <a:pt x="2939" y="1581"/>
                      <a:pt x="3031" y="1556"/>
                      <a:pt x="3124" y="1556"/>
                    </a:cubicBezTo>
                    <a:close/>
                    <a:moveTo>
                      <a:pt x="904" y="1454"/>
                    </a:moveTo>
                    <a:cubicBezTo>
                      <a:pt x="917" y="1454"/>
                      <a:pt x="931" y="1456"/>
                      <a:pt x="944" y="1459"/>
                    </a:cubicBezTo>
                    <a:cubicBezTo>
                      <a:pt x="1057" y="1471"/>
                      <a:pt x="1133" y="1572"/>
                      <a:pt x="1120" y="1685"/>
                    </a:cubicBezTo>
                    <a:cubicBezTo>
                      <a:pt x="1098" y="1784"/>
                      <a:pt x="1019" y="1854"/>
                      <a:pt x="925" y="1854"/>
                    </a:cubicBezTo>
                    <a:cubicBezTo>
                      <a:pt x="910" y="1854"/>
                      <a:pt x="896" y="1852"/>
                      <a:pt x="881" y="1849"/>
                    </a:cubicBezTo>
                    <a:lnTo>
                      <a:pt x="894" y="1849"/>
                    </a:lnTo>
                    <a:cubicBezTo>
                      <a:pt x="781" y="1824"/>
                      <a:pt x="693" y="1723"/>
                      <a:pt x="718" y="1610"/>
                    </a:cubicBezTo>
                    <a:cubicBezTo>
                      <a:pt x="729" y="1522"/>
                      <a:pt x="815" y="1454"/>
                      <a:pt x="904" y="1454"/>
                    </a:cubicBezTo>
                    <a:close/>
                    <a:moveTo>
                      <a:pt x="3126" y="1768"/>
                    </a:moveTo>
                    <a:cubicBezTo>
                      <a:pt x="3140" y="1768"/>
                      <a:pt x="3155" y="1770"/>
                      <a:pt x="3170" y="1773"/>
                    </a:cubicBezTo>
                    <a:cubicBezTo>
                      <a:pt x="3283" y="1786"/>
                      <a:pt x="3358" y="1886"/>
                      <a:pt x="3346" y="2000"/>
                    </a:cubicBezTo>
                    <a:cubicBezTo>
                      <a:pt x="3324" y="2096"/>
                      <a:pt x="3248" y="2156"/>
                      <a:pt x="3156" y="2156"/>
                    </a:cubicBezTo>
                    <a:cubicBezTo>
                      <a:pt x="3140" y="2156"/>
                      <a:pt x="3124" y="2154"/>
                      <a:pt x="3107" y="2150"/>
                    </a:cubicBezTo>
                    <a:cubicBezTo>
                      <a:pt x="2994" y="2138"/>
                      <a:pt x="2918" y="2037"/>
                      <a:pt x="2931" y="1924"/>
                    </a:cubicBezTo>
                    <a:cubicBezTo>
                      <a:pt x="2953" y="1837"/>
                      <a:pt x="3031" y="1768"/>
                      <a:pt x="3126" y="1768"/>
                    </a:cubicBezTo>
                    <a:close/>
                    <a:moveTo>
                      <a:pt x="2087" y="1446"/>
                    </a:moveTo>
                    <a:cubicBezTo>
                      <a:pt x="2088" y="1446"/>
                      <a:pt x="2088" y="1446"/>
                      <a:pt x="2088" y="1446"/>
                    </a:cubicBezTo>
                    <a:cubicBezTo>
                      <a:pt x="2114" y="1459"/>
                      <a:pt x="1887" y="1949"/>
                      <a:pt x="1585" y="2540"/>
                    </a:cubicBezTo>
                    <a:cubicBezTo>
                      <a:pt x="1510" y="2679"/>
                      <a:pt x="1434" y="2817"/>
                      <a:pt x="1372" y="2943"/>
                    </a:cubicBezTo>
                    <a:cubicBezTo>
                      <a:pt x="1334" y="2993"/>
                      <a:pt x="1309" y="3043"/>
                      <a:pt x="1309" y="3106"/>
                    </a:cubicBezTo>
                    <a:cubicBezTo>
                      <a:pt x="1309" y="3144"/>
                      <a:pt x="1372" y="3156"/>
                      <a:pt x="1422" y="3169"/>
                    </a:cubicBezTo>
                    <a:cubicBezTo>
                      <a:pt x="1548" y="3194"/>
                      <a:pt x="1661" y="3232"/>
                      <a:pt x="1774" y="3282"/>
                    </a:cubicBezTo>
                    <a:cubicBezTo>
                      <a:pt x="1661" y="3282"/>
                      <a:pt x="1535" y="3270"/>
                      <a:pt x="1409" y="3232"/>
                    </a:cubicBezTo>
                    <a:cubicBezTo>
                      <a:pt x="1384" y="3232"/>
                      <a:pt x="1346" y="3232"/>
                      <a:pt x="1309" y="3219"/>
                    </a:cubicBezTo>
                    <a:lnTo>
                      <a:pt x="1321" y="3219"/>
                    </a:lnTo>
                    <a:cubicBezTo>
                      <a:pt x="1284" y="3207"/>
                      <a:pt x="1246" y="3169"/>
                      <a:pt x="1233" y="3131"/>
                    </a:cubicBezTo>
                    <a:cubicBezTo>
                      <a:pt x="1221" y="3043"/>
                      <a:pt x="1246" y="2968"/>
                      <a:pt x="1284" y="2905"/>
                    </a:cubicBezTo>
                    <a:cubicBezTo>
                      <a:pt x="1359" y="2779"/>
                      <a:pt x="1422" y="2641"/>
                      <a:pt x="1497" y="2490"/>
                    </a:cubicBezTo>
                    <a:cubicBezTo>
                      <a:pt x="1795" y="1907"/>
                      <a:pt x="2056" y="1446"/>
                      <a:pt x="2087" y="1446"/>
                    </a:cubicBezTo>
                    <a:close/>
                    <a:moveTo>
                      <a:pt x="2401" y="3520"/>
                    </a:moveTo>
                    <a:cubicBezTo>
                      <a:pt x="2401" y="3520"/>
                      <a:pt x="2402" y="3520"/>
                      <a:pt x="2403" y="3521"/>
                    </a:cubicBezTo>
                    <a:cubicBezTo>
                      <a:pt x="2428" y="3521"/>
                      <a:pt x="2440" y="3584"/>
                      <a:pt x="2428" y="3672"/>
                    </a:cubicBezTo>
                    <a:cubicBezTo>
                      <a:pt x="2415" y="3722"/>
                      <a:pt x="2390" y="3773"/>
                      <a:pt x="2365" y="3823"/>
                    </a:cubicBezTo>
                    <a:cubicBezTo>
                      <a:pt x="2517" y="4041"/>
                      <a:pt x="2332" y="4288"/>
                      <a:pt x="2119" y="4288"/>
                    </a:cubicBezTo>
                    <a:cubicBezTo>
                      <a:pt x="2050" y="4288"/>
                      <a:pt x="1977" y="4262"/>
                      <a:pt x="1912" y="4200"/>
                    </a:cubicBezTo>
                    <a:cubicBezTo>
                      <a:pt x="1887" y="4162"/>
                      <a:pt x="1862" y="4125"/>
                      <a:pt x="1849" y="4087"/>
                    </a:cubicBezTo>
                    <a:lnTo>
                      <a:pt x="1799" y="4087"/>
                    </a:lnTo>
                    <a:cubicBezTo>
                      <a:pt x="1686" y="4074"/>
                      <a:pt x="1636" y="4037"/>
                      <a:pt x="1636" y="4024"/>
                    </a:cubicBezTo>
                    <a:lnTo>
                      <a:pt x="1648" y="4012"/>
                    </a:lnTo>
                    <a:cubicBezTo>
                      <a:pt x="1648" y="4005"/>
                      <a:pt x="1667" y="4005"/>
                      <a:pt x="1700" y="4005"/>
                    </a:cubicBezTo>
                    <a:cubicBezTo>
                      <a:pt x="1733" y="4005"/>
                      <a:pt x="1780" y="4005"/>
                      <a:pt x="1837" y="3999"/>
                    </a:cubicBezTo>
                    <a:cubicBezTo>
                      <a:pt x="1824" y="3898"/>
                      <a:pt x="1862" y="3823"/>
                      <a:pt x="1937" y="3760"/>
                    </a:cubicBezTo>
                    <a:cubicBezTo>
                      <a:pt x="1995" y="3717"/>
                      <a:pt x="2064" y="3695"/>
                      <a:pt x="2132" y="3695"/>
                    </a:cubicBezTo>
                    <a:cubicBezTo>
                      <a:pt x="2183" y="3695"/>
                      <a:pt x="2234" y="3708"/>
                      <a:pt x="2277" y="3735"/>
                    </a:cubicBezTo>
                    <a:cubicBezTo>
                      <a:pt x="2361" y="3628"/>
                      <a:pt x="2387" y="3520"/>
                      <a:pt x="2401" y="3520"/>
                    </a:cubicBezTo>
                    <a:close/>
                    <a:moveTo>
                      <a:pt x="1871" y="46"/>
                    </a:moveTo>
                    <a:lnTo>
                      <a:pt x="1661" y="629"/>
                    </a:lnTo>
                    <a:cubicBezTo>
                      <a:pt x="1309" y="340"/>
                      <a:pt x="718" y="491"/>
                      <a:pt x="403" y="151"/>
                    </a:cubicBezTo>
                    <a:lnTo>
                      <a:pt x="403" y="139"/>
                    </a:lnTo>
                    <a:cubicBezTo>
                      <a:pt x="227" y="1308"/>
                      <a:pt x="1" y="2968"/>
                      <a:pt x="51" y="3911"/>
                    </a:cubicBezTo>
                    <a:cubicBezTo>
                      <a:pt x="127" y="5546"/>
                      <a:pt x="1334" y="5885"/>
                      <a:pt x="1334" y="5885"/>
                    </a:cubicBezTo>
                    <a:cubicBezTo>
                      <a:pt x="1510" y="5909"/>
                      <a:pt x="1687" y="5921"/>
                      <a:pt x="1864" y="5921"/>
                    </a:cubicBezTo>
                    <a:cubicBezTo>
                      <a:pt x="2434" y="5921"/>
                      <a:pt x="3004" y="5798"/>
                      <a:pt x="3522" y="5558"/>
                    </a:cubicBezTo>
                    <a:cubicBezTo>
                      <a:pt x="3396" y="5256"/>
                      <a:pt x="3384" y="4930"/>
                      <a:pt x="3484" y="4615"/>
                    </a:cubicBezTo>
                    <a:cubicBezTo>
                      <a:pt x="3623" y="4326"/>
                      <a:pt x="3786" y="4049"/>
                      <a:pt x="3987" y="3798"/>
                    </a:cubicBezTo>
                    <a:cubicBezTo>
                      <a:pt x="4163" y="3534"/>
                      <a:pt x="4314" y="3219"/>
                      <a:pt x="4264" y="2905"/>
                    </a:cubicBezTo>
                    <a:cubicBezTo>
                      <a:pt x="4214" y="2704"/>
                      <a:pt x="4138" y="2503"/>
                      <a:pt x="4050" y="2314"/>
                    </a:cubicBezTo>
                    <a:cubicBezTo>
                      <a:pt x="3924" y="1912"/>
                      <a:pt x="3924" y="1484"/>
                      <a:pt x="4050" y="1082"/>
                    </a:cubicBezTo>
                    <a:cubicBezTo>
                      <a:pt x="4037" y="968"/>
                      <a:pt x="4025" y="868"/>
                      <a:pt x="4012" y="767"/>
                    </a:cubicBezTo>
                    <a:cubicBezTo>
                      <a:pt x="3962" y="893"/>
                      <a:pt x="3912" y="1019"/>
                      <a:pt x="3861" y="1145"/>
                    </a:cubicBezTo>
                    <a:cubicBezTo>
                      <a:pt x="3660" y="943"/>
                      <a:pt x="3346" y="893"/>
                      <a:pt x="3069" y="868"/>
                    </a:cubicBezTo>
                    <a:cubicBezTo>
                      <a:pt x="2780" y="868"/>
                      <a:pt x="2491" y="818"/>
                      <a:pt x="2227" y="704"/>
                    </a:cubicBezTo>
                    <a:cubicBezTo>
                      <a:pt x="1978" y="586"/>
                      <a:pt x="1796" y="300"/>
                      <a:pt x="1871" y="46"/>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274625" y="2898625"/>
                <a:ext cx="11025" cy="9925"/>
              </a:xfrm>
              <a:custGeom>
                <a:avLst/>
                <a:gdLst/>
                <a:ahLst/>
                <a:cxnLst/>
                <a:rect l="l" t="t" r="r" b="b"/>
                <a:pathLst>
                  <a:path w="441" h="397" extrusionOk="0">
                    <a:moveTo>
                      <a:pt x="224" y="1"/>
                    </a:moveTo>
                    <a:cubicBezTo>
                      <a:pt x="122" y="1"/>
                      <a:pt x="36" y="62"/>
                      <a:pt x="13" y="166"/>
                    </a:cubicBezTo>
                    <a:cubicBezTo>
                      <a:pt x="1" y="279"/>
                      <a:pt x="76" y="380"/>
                      <a:pt x="189" y="392"/>
                    </a:cubicBezTo>
                    <a:cubicBezTo>
                      <a:pt x="204" y="395"/>
                      <a:pt x="219" y="397"/>
                      <a:pt x="233" y="397"/>
                    </a:cubicBezTo>
                    <a:cubicBezTo>
                      <a:pt x="327" y="397"/>
                      <a:pt x="405" y="329"/>
                      <a:pt x="416" y="241"/>
                    </a:cubicBezTo>
                    <a:cubicBezTo>
                      <a:pt x="441" y="128"/>
                      <a:pt x="353" y="27"/>
                      <a:pt x="252" y="2"/>
                    </a:cubicBezTo>
                    <a:cubicBezTo>
                      <a:pt x="243" y="1"/>
                      <a:pt x="233" y="1"/>
                      <a:pt x="2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4268350" y="2893000"/>
                <a:ext cx="21400" cy="6725"/>
              </a:xfrm>
              <a:custGeom>
                <a:avLst/>
                <a:gdLst/>
                <a:ahLst/>
                <a:cxnLst/>
                <a:rect l="l" t="t" r="r" b="b"/>
                <a:pathLst>
                  <a:path w="856" h="269" extrusionOk="0">
                    <a:moveTo>
                      <a:pt x="380" y="1"/>
                    </a:moveTo>
                    <a:cubicBezTo>
                      <a:pt x="285" y="1"/>
                      <a:pt x="188" y="25"/>
                      <a:pt x="101" y="76"/>
                    </a:cubicBezTo>
                    <a:cubicBezTo>
                      <a:pt x="38" y="114"/>
                      <a:pt x="0" y="164"/>
                      <a:pt x="13" y="177"/>
                    </a:cubicBezTo>
                    <a:cubicBezTo>
                      <a:pt x="14" y="178"/>
                      <a:pt x="15" y="178"/>
                      <a:pt x="17" y="178"/>
                    </a:cubicBezTo>
                    <a:cubicBezTo>
                      <a:pt x="43" y="178"/>
                      <a:pt x="157" y="130"/>
                      <a:pt x="312" y="130"/>
                    </a:cubicBezTo>
                    <a:cubicBezTo>
                      <a:pt x="348" y="130"/>
                      <a:pt x="387" y="133"/>
                      <a:pt x="428" y="139"/>
                    </a:cubicBezTo>
                    <a:cubicBezTo>
                      <a:pt x="635" y="151"/>
                      <a:pt x="769" y="268"/>
                      <a:pt x="819" y="268"/>
                    </a:cubicBezTo>
                    <a:cubicBezTo>
                      <a:pt x="823" y="268"/>
                      <a:pt x="827" y="267"/>
                      <a:pt x="830" y="265"/>
                    </a:cubicBezTo>
                    <a:cubicBezTo>
                      <a:pt x="855" y="240"/>
                      <a:pt x="830" y="202"/>
                      <a:pt x="755" y="139"/>
                    </a:cubicBezTo>
                    <a:cubicBezTo>
                      <a:pt x="651" y="50"/>
                      <a:pt x="516" y="1"/>
                      <a:pt x="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330575" y="2906400"/>
                <a:ext cx="10725" cy="10025"/>
              </a:xfrm>
              <a:custGeom>
                <a:avLst/>
                <a:gdLst/>
                <a:ahLst/>
                <a:cxnLst/>
                <a:rect l="l" t="t" r="r" b="b"/>
                <a:pathLst>
                  <a:path w="429" h="401" extrusionOk="0">
                    <a:moveTo>
                      <a:pt x="209" y="1"/>
                    </a:moveTo>
                    <a:cubicBezTo>
                      <a:pt x="114" y="1"/>
                      <a:pt x="35" y="71"/>
                      <a:pt x="13" y="169"/>
                    </a:cubicBezTo>
                    <a:cubicBezTo>
                      <a:pt x="1" y="270"/>
                      <a:pt x="76" y="383"/>
                      <a:pt x="190" y="395"/>
                    </a:cubicBezTo>
                    <a:cubicBezTo>
                      <a:pt x="203" y="399"/>
                      <a:pt x="216" y="400"/>
                      <a:pt x="229" y="400"/>
                    </a:cubicBezTo>
                    <a:cubicBezTo>
                      <a:pt x="318" y="400"/>
                      <a:pt x="405" y="330"/>
                      <a:pt x="416" y="232"/>
                    </a:cubicBezTo>
                    <a:cubicBezTo>
                      <a:pt x="428" y="131"/>
                      <a:pt x="353" y="18"/>
                      <a:pt x="252" y="6"/>
                    </a:cubicBezTo>
                    <a:cubicBezTo>
                      <a:pt x="238" y="2"/>
                      <a:pt x="223" y="1"/>
                      <a:pt x="2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326175" y="2901425"/>
                <a:ext cx="21400" cy="6550"/>
              </a:xfrm>
              <a:custGeom>
                <a:avLst/>
                <a:gdLst/>
                <a:ahLst/>
                <a:cxnLst/>
                <a:rect l="l" t="t" r="r" b="b"/>
                <a:pathLst>
                  <a:path w="856" h="262" extrusionOk="0">
                    <a:moveTo>
                      <a:pt x="370" y="0"/>
                    </a:moveTo>
                    <a:cubicBezTo>
                      <a:pt x="277" y="0"/>
                      <a:pt x="185" y="25"/>
                      <a:pt x="101" y="66"/>
                    </a:cubicBezTo>
                    <a:cubicBezTo>
                      <a:pt x="26" y="117"/>
                      <a:pt x="1" y="154"/>
                      <a:pt x="13" y="180"/>
                    </a:cubicBezTo>
                    <a:cubicBezTo>
                      <a:pt x="14" y="180"/>
                      <a:pt x="16" y="181"/>
                      <a:pt x="19" y="181"/>
                    </a:cubicBezTo>
                    <a:cubicBezTo>
                      <a:pt x="51" y="181"/>
                      <a:pt x="193" y="128"/>
                      <a:pt x="377" y="128"/>
                    </a:cubicBezTo>
                    <a:cubicBezTo>
                      <a:pt x="394" y="128"/>
                      <a:pt x="411" y="128"/>
                      <a:pt x="428" y="129"/>
                    </a:cubicBezTo>
                    <a:cubicBezTo>
                      <a:pt x="617" y="151"/>
                      <a:pt x="756" y="261"/>
                      <a:pt x="804" y="261"/>
                    </a:cubicBezTo>
                    <a:cubicBezTo>
                      <a:pt x="810" y="261"/>
                      <a:pt x="815" y="259"/>
                      <a:pt x="818" y="255"/>
                    </a:cubicBezTo>
                    <a:cubicBezTo>
                      <a:pt x="856" y="230"/>
                      <a:pt x="818" y="205"/>
                      <a:pt x="743" y="142"/>
                    </a:cubicBezTo>
                    <a:cubicBezTo>
                      <a:pt x="655" y="66"/>
                      <a:pt x="554" y="16"/>
                      <a:pt x="428" y="3"/>
                    </a:cubicBezTo>
                    <a:cubicBezTo>
                      <a:pt x="409" y="1"/>
                      <a:pt x="390" y="0"/>
                      <a:pt x="3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4287825" y="2898975"/>
                <a:ext cx="22025" cy="45625"/>
              </a:xfrm>
              <a:custGeom>
                <a:avLst/>
                <a:gdLst/>
                <a:ahLst/>
                <a:cxnLst/>
                <a:rect l="l" t="t" r="r" b="b"/>
                <a:pathLst>
                  <a:path w="881" h="1825" extrusionOk="0">
                    <a:moveTo>
                      <a:pt x="855" y="1"/>
                    </a:moveTo>
                    <a:cubicBezTo>
                      <a:pt x="824" y="1"/>
                      <a:pt x="563" y="461"/>
                      <a:pt x="265" y="1032"/>
                    </a:cubicBezTo>
                    <a:cubicBezTo>
                      <a:pt x="202" y="1183"/>
                      <a:pt x="126" y="1321"/>
                      <a:pt x="64" y="1460"/>
                    </a:cubicBezTo>
                    <a:cubicBezTo>
                      <a:pt x="13" y="1522"/>
                      <a:pt x="1" y="1598"/>
                      <a:pt x="13" y="1673"/>
                    </a:cubicBezTo>
                    <a:cubicBezTo>
                      <a:pt x="26" y="1711"/>
                      <a:pt x="51" y="1749"/>
                      <a:pt x="89" y="1761"/>
                    </a:cubicBezTo>
                    <a:cubicBezTo>
                      <a:pt x="126" y="1774"/>
                      <a:pt x="152" y="1786"/>
                      <a:pt x="189" y="1786"/>
                    </a:cubicBezTo>
                    <a:cubicBezTo>
                      <a:pt x="303" y="1812"/>
                      <a:pt x="428" y="1824"/>
                      <a:pt x="554" y="1824"/>
                    </a:cubicBezTo>
                    <a:cubicBezTo>
                      <a:pt x="441" y="1774"/>
                      <a:pt x="315" y="1736"/>
                      <a:pt x="202" y="1724"/>
                    </a:cubicBezTo>
                    <a:cubicBezTo>
                      <a:pt x="139" y="1711"/>
                      <a:pt x="89" y="1686"/>
                      <a:pt x="89" y="1648"/>
                    </a:cubicBezTo>
                    <a:cubicBezTo>
                      <a:pt x="89" y="1598"/>
                      <a:pt x="114" y="1535"/>
                      <a:pt x="139" y="1497"/>
                    </a:cubicBezTo>
                    <a:cubicBezTo>
                      <a:pt x="214" y="1359"/>
                      <a:pt x="277" y="1221"/>
                      <a:pt x="353" y="1082"/>
                    </a:cubicBezTo>
                    <a:cubicBezTo>
                      <a:pt x="655" y="491"/>
                      <a:pt x="881" y="13"/>
                      <a:pt x="856" y="1"/>
                    </a:cubicBezTo>
                    <a:cubicBezTo>
                      <a:pt x="855" y="1"/>
                      <a:pt x="855" y="1"/>
                      <a:pt x="8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4290025" y="3001475"/>
                <a:ext cx="55675" cy="19600"/>
              </a:xfrm>
              <a:custGeom>
                <a:avLst/>
                <a:gdLst/>
                <a:ahLst/>
                <a:cxnLst/>
                <a:rect l="l" t="t" r="r" b="b"/>
                <a:pathLst>
                  <a:path w="2227" h="784" extrusionOk="0">
                    <a:moveTo>
                      <a:pt x="2226" y="0"/>
                    </a:moveTo>
                    <a:cubicBezTo>
                      <a:pt x="1699" y="240"/>
                      <a:pt x="1127" y="363"/>
                      <a:pt x="556" y="363"/>
                    </a:cubicBezTo>
                    <a:cubicBezTo>
                      <a:pt x="379" y="363"/>
                      <a:pt x="202" y="351"/>
                      <a:pt x="26" y="327"/>
                    </a:cubicBezTo>
                    <a:lnTo>
                      <a:pt x="1" y="717"/>
                    </a:lnTo>
                    <a:cubicBezTo>
                      <a:pt x="221" y="764"/>
                      <a:pt x="422" y="784"/>
                      <a:pt x="606" y="784"/>
                    </a:cubicBezTo>
                    <a:cubicBezTo>
                      <a:pt x="1666" y="784"/>
                      <a:pt x="2152" y="120"/>
                      <a:pt x="2226" y="13"/>
                    </a:cubicBezTo>
                    <a:lnTo>
                      <a:pt x="2226" y="0"/>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4327450" y="2889275"/>
                <a:ext cx="22650" cy="8250"/>
              </a:xfrm>
              <a:custGeom>
                <a:avLst/>
                <a:gdLst/>
                <a:ahLst/>
                <a:cxnLst/>
                <a:rect l="l" t="t" r="r" b="b"/>
                <a:pathLst>
                  <a:path w="906" h="330" extrusionOk="0">
                    <a:moveTo>
                      <a:pt x="321" y="0"/>
                    </a:moveTo>
                    <a:cubicBezTo>
                      <a:pt x="260" y="0"/>
                      <a:pt x="199" y="8"/>
                      <a:pt x="138" y="24"/>
                    </a:cubicBezTo>
                    <a:cubicBezTo>
                      <a:pt x="38" y="49"/>
                      <a:pt x="0" y="100"/>
                      <a:pt x="13" y="112"/>
                    </a:cubicBezTo>
                    <a:cubicBezTo>
                      <a:pt x="13" y="125"/>
                      <a:pt x="63" y="125"/>
                      <a:pt x="151" y="125"/>
                    </a:cubicBezTo>
                    <a:cubicBezTo>
                      <a:pt x="252" y="125"/>
                      <a:pt x="365" y="137"/>
                      <a:pt x="465" y="163"/>
                    </a:cubicBezTo>
                    <a:cubicBezTo>
                      <a:pt x="566" y="188"/>
                      <a:pt x="667" y="225"/>
                      <a:pt x="755" y="276"/>
                    </a:cubicBezTo>
                    <a:cubicBezTo>
                      <a:pt x="817" y="307"/>
                      <a:pt x="853" y="329"/>
                      <a:pt x="871" y="329"/>
                    </a:cubicBezTo>
                    <a:cubicBezTo>
                      <a:pt x="875" y="329"/>
                      <a:pt x="878" y="328"/>
                      <a:pt x="880" y="326"/>
                    </a:cubicBezTo>
                    <a:cubicBezTo>
                      <a:pt x="906" y="313"/>
                      <a:pt x="880" y="263"/>
                      <a:pt x="818" y="200"/>
                    </a:cubicBezTo>
                    <a:cubicBezTo>
                      <a:pt x="677" y="69"/>
                      <a:pt x="501"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4277150" y="2885025"/>
                <a:ext cx="15425" cy="4050"/>
              </a:xfrm>
              <a:custGeom>
                <a:avLst/>
                <a:gdLst/>
                <a:ahLst/>
                <a:cxnLst/>
                <a:rect l="l" t="t" r="r" b="b"/>
                <a:pathLst>
                  <a:path w="617" h="162" extrusionOk="0">
                    <a:moveTo>
                      <a:pt x="191" y="1"/>
                    </a:moveTo>
                    <a:cubicBezTo>
                      <a:pt x="78" y="1"/>
                      <a:pt x="0" y="15"/>
                      <a:pt x="0" y="43"/>
                    </a:cubicBezTo>
                    <a:cubicBezTo>
                      <a:pt x="0" y="81"/>
                      <a:pt x="138" y="144"/>
                      <a:pt x="302" y="156"/>
                    </a:cubicBezTo>
                    <a:cubicBezTo>
                      <a:pt x="344" y="159"/>
                      <a:pt x="383" y="161"/>
                      <a:pt x="419" y="161"/>
                    </a:cubicBezTo>
                    <a:cubicBezTo>
                      <a:pt x="536" y="161"/>
                      <a:pt x="616" y="145"/>
                      <a:pt x="616" y="106"/>
                    </a:cubicBezTo>
                    <a:cubicBezTo>
                      <a:pt x="616" y="68"/>
                      <a:pt x="491" y="31"/>
                      <a:pt x="315" y="6"/>
                    </a:cubicBezTo>
                    <a:cubicBezTo>
                      <a:pt x="271" y="2"/>
                      <a:pt x="229" y="1"/>
                      <a:pt x="1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4303550" y="2958075"/>
                <a:ext cx="16700" cy="11675"/>
              </a:xfrm>
              <a:custGeom>
                <a:avLst/>
                <a:gdLst/>
                <a:ahLst/>
                <a:cxnLst/>
                <a:rect l="l" t="t" r="r" b="b"/>
                <a:pathLst>
                  <a:path w="668" h="467" extrusionOk="0">
                    <a:moveTo>
                      <a:pt x="516" y="1"/>
                    </a:moveTo>
                    <a:lnTo>
                      <a:pt x="516" y="1"/>
                    </a:lnTo>
                    <a:cubicBezTo>
                      <a:pt x="478" y="64"/>
                      <a:pt x="415" y="127"/>
                      <a:pt x="353" y="177"/>
                    </a:cubicBezTo>
                    <a:cubicBezTo>
                      <a:pt x="239" y="240"/>
                      <a:pt x="126" y="265"/>
                      <a:pt x="0" y="265"/>
                    </a:cubicBezTo>
                    <a:cubicBezTo>
                      <a:pt x="13" y="303"/>
                      <a:pt x="38" y="340"/>
                      <a:pt x="63" y="378"/>
                    </a:cubicBezTo>
                    <a:cubicBezTo>
                      <a:pt x="125" y="440"/>
                      <a:pt x="196" y="466"/>
                      <a:pt x="265" y="466"/>
                    </a:cubicBezTo>
                    <a:cubicBezTo>
                      <a:pt x="476" y="466"/>
                      <a:pt x="668" y="219"/>
                      <a:pt x="516"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4314250" y="2955875"/>
                <a:ext cx="0" cy="25"/>
              </a:xfrm>
              <a:custGeom>
                <a:avLst/>
                <a:gdLst/>
                <a:ahLst/>
                <a:cxnLst/>
                <a:rect l="l" t="t" r="r" b="b"/>
                <a:pathLst>
                  <a:path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302925" y="2954875"/>
                <a:ext cx="11325" cy="7625"/>
              </a:xfrm>
              <a:custGeom>
                <a:avLst/>
                <a:gdLst/>
                <a:ahLst/>
                <a:cxnLst/>
                <a:rect l="l" t="t" r="r" b="b"/>
                <a:pathLst>
                  <a:path w="453" h="305" extrusionOk="0">
                    <a:moveTo>
                      <a:pt x="297" y="1"/>
                    </a:moveTo>
                    <a:cubicBezTo>
                      <a:pt x="227" y="1"/>
                      <a:pt x="158" y="23"/>
                      <a:pt x="101" y="66"/>
                    </a:cubicBezTo>
                    <a:cubicBezTo>
                      <a:pt x="38" y="129"/>
                      <a:pt x="0" y="204"/>
                      <a:pt x="0" y="305"/>
                    </a:cubicBezTo>
                    <a:cubicBezTo>
                      <a:pt x="113" y="292"/>
                      <a:pt x="202" y="255"/>
                      <a:pt x="290" y="192"/>
                    </a:cubicBezTo>
                    <a:cubicBezTo>
                      <a:pt x="352" y="154"/>
                      <a:pt x="415" y="104"/>
                      <a:pt x="453" y="41"/>
                    </a:cubicBezTo>
                    <a:cubicBezTo>
                      <a:pt x="404" y="14"/>
                      <a:pt x="350" y="1"/>
                      <a:pt x="297"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298200" y="2950225"/>
                <a:ext cx="20150" cy="14475"/>
              </a:xfrm>
              <a:custGeom>
                <a:avLst/>
                <a:gdLst/>
                <a:ahLst/>
                <a:cxnLst/>
                <a:rect l="l" t="t" r="r" b="b"/>
                <a:pathLst>
                  <a:path w="806" h="579" extrusionOk="0">
                    <a:moveTo>
                      <a:pt x="768" y="1"/>
                    </a:moveTo>
                    <a:cubicBezTo>
                      <a:pt x="755" y="1"/>
                      <a:pt x="730" y="114"/>
                      <a:pt x="642" y="227"/>
                    </a:cubicBezTo>
                    <a:cubicBezTo>
                      <a:pt x="604" y="290"/>
                      <a:pt x="554" y="340"/>
                      <a:pt x="491" y="390"/>
                    </a:cubicBezTo>
                    <a:cubicBezTo>
                      <a:pt x="403" y="441"/>
                      <a:pt x="302" y="478"/>
                      <a:pt x="202" y="491"/>
                    </a:cubicBezTo>
                    <a:cubicBezTo>
                      <a:pt x="89" y="504"/>
                      <a:pt x="13" y="491"/>
                      <a:pt x="1" y="516"/>
                    </a:cubicBezTo>
                    <a:cubicBezTo>
                      <a:pt x="1" y="529"/>
                      <a:pt x="64" y="566"/>
                      <a:pt x="164" y="579"/>
                    </a:cubicBezTo>
                    <a:lnTo>
                      <a:pt x="214" y="579"/>
                    </a:lnTo>
                    <a:cubicBezTo>
                      <a:pt x="340" y="579"/>
                      <a:pt x="453" y="554"/>
                      <a:pt x="567" y="491"/>
                    </a:cubicBezTo>
                    <a:cubicBezTo>
                      <a:pt x="680" y="416"/>
                      <a:pt x="755" y="290"/>
                      <a:pt x="793" y="164"/>
                    </a:cubicBezTo>
                    <a:cubicBezTo>
                      <a:pt x="805" y="63"/>
                      <a:pt x="793" y="1"/>
                      <a:pt x="7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262675" y="2813375"/>
                <a:ext cx="148425" cy="78100"/>
              </a:xfrm>
              <a:custGeom>
                <a:avLst/>
                <a:gdLst/>
                <a:ahLst/>
                <a:cxnLst/>
                <a:rect l="l" t="t" r="r" b="b"/>
                <a:pathLst>
                  <a:path w="5937" h="3124" extrusionOk="0">
                    <a:moveTo>
                      <a:pt x="3282" y="0"/>
                    </a:moveTo>
                    <a:cubicBezTo>
                      <a:pt x="3182" y="0"/>
                      <a:pt x="3081" y="6"/>
                      <a:pt x="2981" y="17"/>
                    </a:cubicBezTo>
                    <a:cubicBezTo>
                      <a:pt x="2792" y="30"/>
                      <a:pt x="2604" y="67"/>
                      <a:pt x="2428" y="130"/>
                    </a:cubicBezTo>
                    <a:lnTo>
                      <a:pt x="2138" y="80"/>
                    </a:lnTo>
                    <a:cubicBezTo>
                      <a:pt x="1972" y="26"/>
                      <a:pt x="1804" y="0"/>
                      <a:pt x="1639" y="0"/>
                    </a:cubicBezTo>
                    <a:cubicBezTo>
                      <a:pt x="813" y="0"/>
                      <a:pt x="78" y="645"/>
                      <a:pt x="26" y="1526"/>
                    </a:cubicBezTo>
                    <a:cubicBezTo>
                      <a:pt x="1" y="1740"/>
                      <a:pt x="64" y="1941"/>
                      <a:pt x="189" y="2117"/>
                    </a:cubicBezTo>
                    <a:lnTo>
                      <a:pt x="189" y="2130"/>
                    </a:lnTo>
                    <a:cubicBezTo>
                      <a:pt x="491" y="2457"/>
                      <a:pt x="1082" y="2306"/>
                      <a:pt x="1447" y="2595"/>
                    </a:cubicBezTo>
                    <a:lnTo>
                      <a:pt x="1641" y="2024"/>
                    </a:lnTo>
                    <a:lnTo>
                      <a:pt x="1641" y="2024"/>
                    </a:lnTo>
                    <a:cubicBezTo>
                      <a:pt x="1577" y="2275"/>
                      <a:pt x="1767" y="2554"/>
                      <a:pt x="2000" y="2670"/>
                    </a:cubicBezTo>
                    <a:cubicBezTo>
                      <a:pt x="2264" y="2784"/>
                      <a:pt x="2553" y="2834"/>
                      <a:pt x="2843" y="2834"/>
                    </a:cubicBezTo>
                    <a:cubicBezTo>
                      <a:pt x="3132" y="2859"/>
                      <a:pt x="3434" y="2909"/>
                      <a:pt x="3647" y="3123"/>
                    </a:cubicBezTo>
                    <a:cubicBezTo>
                      <a:pt x="3685" y="2985"/>
                      <a:pt x="3735" y="2859"/>
                      <a:pt x="3786" y="2733"/>
                    </a:cubicBezTo>
                    <a:cubicBezTo>
                      <a:pt x="3798" y="2834"/>
                      <a:pt x="3811" y="2947"/>
                      <a:pt x="3823" y="3048"/>
                    </a:cubicBezTo>
                    <a:cubicBezTo>
                      <a:pt x="3912" y="2733"/>
                      <a:pt x="4025" y="2419"/>
                      <a:pt x="4150" y="2117"/>
                    </a:cubicBezTo>
                    <a:lnTo>
                      <a:pt x="5936" y="2620"/>
                    </a:lnTo>
                    <a:cubicBezTo>
                      <a:pt x="5936" y="2029"/>
                      <a:pt x="5735" y="1451"/>
                      <a:pt x="5370" y="985"/>
                    </a:cubicBezTo>
                    <a:lnTo>
                      <a:pt x="5358" y="973"/>
                    </a:lnTo>
                    <a:cubicBezTo>
                      <a:pt x="4833" y="348"/>
                      <a:pt x="4071" y="0"/>
                      <a:pt x="328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4341900" y="2838000"/>
                <a:ext cx="122000" cy="190875"/>
              </a:xfrm>
              <a:custGeom>
                <a:avLst/>
                <a:gdLst/>
                <a:ahLst/>
                <a:cxnLst/>
                <a:rect l="l" t="t" r="r" b="b"/>
                <a:pathLst>
                  <a:path w="4880" h="7635" extrusionOk="0">
                    <a:moveTo>
                      <a:pt x="2189" y="0"/>
                    </a:moveTo>
                    <a:cubicBezTo>
                      <a:pt x="2553" y="478"/>
                      <a:pt x="2754" y="1044"/>
                      <a:pt x="2754" y="1635"/>
                    </a:cubicBezTo>
                    <a:lnTo>
                      <a:pt x="981" y="1132"/>
                    </a:lnTo>
                    <a:cubicBezTo>
                      <a:pt x="856" y="1434"/>
                      <a:pt x="743" y="1748"/>
                      <a:pt x="654" y="2063"/>
                    </a:cubicBezTo>
                    <a:cubicBezTo>
                      <a:pt x="529" y="2465"/>
                      <a:pt x="529" y="2893"/>
                      <a:pt x="654" y="3295"/>
                    </a:cubicBezTo>
                    <a:cubicBezTo>
                      <a:pt x="755" y="3484"/>
                      <a:pt x="818" y="3697"/>
                      <a:pt x="881" y="3899"/>
                    </a:cubicBezTo>
                    <a:cubicBezTo>
                      <a:pt x="919" y="4213"/>
                      <a:pt x="768" y="4527"/>
                      <a:pt x="592" y="4791"/>
                    </a:cubicBezTo>
                    <a:cubicBezTo>
                      <a:pt x="390" y="5043"/>
                      <a:pt x="227" y="5307"/>
                      <a:pt x="101" y="5609"/>
                    </a:cubicBezTo>
                    <a:cubicBezTo>
                      <a:pt x="1" y="5911"/>
                      <a:pt x="13" y="6250"/>
                      <a:pt x="139" y="6552"/>
                    </a:cubicBezTo>
                    <a:cubicBezTo>
                      <a:pt x="227" y="6791"/>
                      <a:pt x="378" y="6992"/>
                      <a:pt x="579" y="7143"/>
                    </a:cubicBezTo>
                    <a:cubicBezTo>
                      <a:pt x="843" y="7344"/>
                      <a:pt x="1157" y="7457"/>
                      <a:pt x="1484" y="7457"/>
                    </a:cubicBezTo>
                    <a:lnTo>
                      <a:pt x="1472" y="7570"/>
                    </a:lnTo>
                    <a:cubicBezTo>
                      <a:pt x="1668" y="7613"/>
                      <a:pt x="1867" y="7635"/>
                      <a:pt x="2065" y="7635"/>
                    </a:cubicBezTo>
                    <a:cubicBezTo>
                      <a:pt x="2790" y="7635"/>
                      <a:pt x="3498" y="7350"/>
                      <a:pt x="4012" y="6816"/>
                    </a:cubicBezTo>
                    <a:cubicBezTo>
                      <a:pt x="4704" y="6061"/>
                      <a:pt x="4880" y="4791"/>
                      <a:pt x="4314" y="3961"/>
                    </a:cubicBezTo>
                    <a:cubicBezTo>
                      <a:pt x="4087" y="3622"/>
                      <a:pt x="3760" y="3370"/>
                      <a:pt x="3610" y="2993"/>
                    </a:cubicBezTo>
                    <a:cubicBezTo>
                      <a:pt x="3484" y="2666"/>
                      <a:pt x="3509" y="2289"/>
                      <a:pt x="3471" y="1924"/>
                    </a:cubicBezTo>
                    <a:cubicBezTo>
                      <a:pt x="3396" y="1308"/>
                      <a:pt x="3107" y="742"/>
                      <a:pt x="2654" y="315"/>
                    </a:cubicBezTo>
                    <a:cubicBezTo>
                      <a:pt x="2516" y="202"/>
                      <a:pt x="2352" y="88"/>
                      <a:pt x="21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4966550" y="3174400"/>
                <a:ext cx="96850" cy="149325"/>
              </a:xfrm>
              <a:custGeom>
                <a:avLst/>
                <a:gdLst/>
                <a:ahLst/>
                <a:cxnLst/>
                <a:rect l="l" t="t" r="r" b="b"/>
                <a:pathLst>
                  <a:path w="3874" h="5973" extrusionOk="0">
                    <a:moveTo>
                      <a:pt x="2155" y="1"/>
                    </a:moveTo>
                    <a:cubicBezTo>
                      <a:pt x="1538" y="1"/>
                      <a:pt x="953" y="296"/>
                      <a:pt x="592" y="804"/>
                    </a:cubicBezTo>
                    <a:cubicBezTo>
                      <a:pt x="189" y="1370"/>
                      <a:pt x="1" y="2049"/>
                      <a:pt x="64" y="2741"/>
                    </a:cubicBezTo>
                    <a:cubicBezTo>
                      <a:pt x="114" y="3822"/>
                      <a:pt x="667" y="4828"/>
                      <a:pt x="1547" y="5469"/>
                    </a:cubicBezTo>
                    <a:cubicBezTo>
                      <a:pt x="1925" y="5721"/>
                      <a:pt x="2365" y="5897"/>
                      <a:pt x="2817" y="5972"/>
                    </a:cubicBezTo>
                    <a:lnTo>
                      <a:pt x="2830" y="5972"/>
                    </a:lnTo>
                    <a:lnTo>
                      <a:pt x="3874" y="301"/>
                    </a:lnTo>
                    <a:lnTo>
                      <a:pt x="3861" y="301"/>
                    </a:lnTo>
                    <a:cubicBezTo>
                      <a:pt x="3396" y="163"/>
                      <a:pt x="2918" y="75"/>
                      <a:pt x="2440" y="25"/>
                    </a:cubicBezTo>
                    <a:lnTo>
                      <a:pt x="2365" y="12"/>
                    </a:lnTo>
                    <a:cubicBezTo>
                      <a:pt x="2295" y="4"/>
                      <a:pt x="2224" y="1"/>
                      <a:pt x="215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737375" y="2988900"/>
                <a:ext cx="218200" cy="69175"/>
              </a:xfrm>
              <a:custGeom>
                <a:avLst/>
                <a:gdLst/>
                <a:ahLst/>
                <a:cxnLst/>
                <a:rect l="l" t="t" r="r" b="b"/>
                <a:pathLst>
                  <a:path w="8728" h="2767" extrusionOk="0">
                    <a:moveTo>
                      <a:pt x="189" y="0"/>
                    </a:moveTo>
                    <a:lnTo>
                      <a:pt x="1" y="868"/>
                    </a:lnTo>
                    <a:lnTo>
                      <a:pt x="8539" y="2767"/>
                    </a:lnTo>
                    <a:lnTo>
                      <a:pt x="8728" y="1899"/>
                    </a:lnTo>
                    <a:lnTo>
                      <a:pt x="18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182200" y="3067175"/>
                <a:ext cx="111325" cy="22025"/>
              </a:xfrm>
              <a:custGeom>
                <a:avLst/>
                <a:gdLst/>
                <a:ahLst/>
                <a:cxnLst/>
                <a:rect l="l" t="t" r="r" b="b"/>
                <a:pathLst>
                  <a:path w="4453" h="881" extrusionOk="0">
                    <a:moveTo>
                      <a:pt x="868" y="1"/>
                    </a:moveTo>
                    <a:cubicBezTo>
                      <a:pt x="789" y="1"/>
                      <a:pt x="709" y="5"/>
                      <a:pt x="629" y="13"/>
                    </a:cubicBezTo>
                    <a:cubicBezTo>
                      <a:pt x="466" y="38"/>
                      <a:pt x="302" y="101"/>
                      <a:pt x="164" y="189"/>
                    </a:cubicBezTo>
                    <a:cubicBezTo>
                      <a:pt x="101" y="214"/>
                      <a:pt x="51" y="252"/>
                      <a:pt x="1" y="290"/>
                    </a:cubicBezTo>
                    <a:cubicBezTo>
                      <a:pt x="202" y="189"/>
                      <a:pt x="416" y="114"/>
                      <a:pt x="629" y="88"/>
                    </a:cubicBezTo>
                    <a:cubicBezTo>
                      <a:pt x="702" y="81"/>
                      <a:pt x="775" y="77"/>
                      <a:pt x="849" y="77"/>
                    </a:cubicBezTo>
                    <a:cubicBezTo>
                      <a:pt x="1018" y="77"/>
                      <a:pt x="1188" y="99"/>
                      <a:pt x="1346" y="151"/>
                    </a:cubicBezTo>
                    <a:cubicBezTo>
                      <a:pt x="1635" y="227"/>
                      <a:pt x="1925" y="327"/>
                      <a:pt x="2201" y="440"/>
                    </a:cubicBezTo>
                    <a:cubicBezTo>
                      <a:pt x="2478" y="566"/>
                      <a:pt x="2754" y="667"/>
                      <a:pt x="3044" y="755"/>
                    </a:cubicBezTo>
                    <a:cubicBezTo>
                      <a:pt x="3283" y="830"/>
                      <a:pt x="3534" y="868"/>
                      <a:pt x="3786" y="881"/>
                    </a:cubicBezTo>
                    <a:cubicBezTo>
                      <a:pt x="3949" y="881"/>
                      <a:pt x="4125" y="855"/>
                      <a:pt x="4289" y="805"/>
                    </a:cubicBezTo>
                    <a:cubicBezTo>
                      <a:pt x="4339" y="793"/>
                      <a:pt x="4402" y="767"/>
                      <a:pt x="4452" y="742"/>
                    </a:cubicBezTo>
                    <a:lnTo>
                      <a:pt x="4452" y="742"/>
                    </a:lnTo>
                    <a:cubicBezTo>
                      <a:pt x="4238" y="793"/>
                      <a:pt x="4012" y="805"/>
                      <a:pt x="3798" y="805"/>
                    </a:cubicBezTo>
                    <a:cubicBezTo>
                      <a:pt x="3547" y="793"/>
                      <a:pt x="3308" y="742"/>
                      <a:pt x="3081" y="667"/>
                    </a:cubicBezTo>
                    <a:cubicBezTo>
                      <a:pt x="2817" y="591"/>
                      <a:pt x="2541" y="478"/>
                      <a:pt x="2239" y="352"/>
                    </a:cubicBezTo>
                    <a:cubicBezTo>
                      <a:pt x="1962" y="239"/>
                      <a:pt x="1673" y="139"/>
                      <a:pt x="1384" y="63"/>
                    </a:cubicBezTo>
                    <a:cubicBezTo>
                      <a:pt x="1212" y="20"/>
                      <a:pt x="1040"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366100" y="3087925"/>
                <a:ext cx="97500" cy="32675"/>
              </a:xfrm>
              <a:custGeom>
                <a:avLst/>
                <a:gdLst/>
                <a:ahLst/>
                <a:cxnLst/>
                <a:rect l="l" t="t" r="r" b="b"/>
                <a:pathLst>
                  <a:path w="3900" h="1307" extrusionOk="0">
                    <a:moveTo>
                      <a:pt x="395" y="0"/>
                    </a:moveTo>
                    <a:cubicBezTo>
                      <a:pt x="315" y="0"/>
                      <a:pt x="233" y="13"/>
                      <a:pt x="152" y="38"/>
                    </a:cubicBezTo>
                    <a:cubicBezTo>
                      <a:pt x="101" y="38"/>
                      <a:pt x="39" y="76"/>
                      <a:pt x="1" y="113"/>
                    </a:cubicBezTo>
                    <a:cubicBezTo>
                      <a:pt x="1" y="115"/>
                      <a:pt x="2" y="116"/>
                      <a:pt x="4" y="116"/>
                    </a:cubicBezTo>
                    <a:cubicBezTo>
                      <a:pt x="16" y="116"/>
                      <a:pt x="65" y="85"/>
                      <a:pt x="152" y="63"/>
                    </a:cubicBezTo>
                    <a:cubicBezTo>
                      <a:pt x="202" y="55"/>
                      <a:pt x="252" y="51"/>
                      <a:pt x="303" y="51"/>
                    </a:cubicBezTo>
                    <a:cubicBezTo>
                      <a:pt x="403" y="51"/>
                      <a:pt x="504" y="67"/>
                      <a:pt x="604" y="101"/>
                    </a:cubicBezTo>
                    <a:cubicBezTo>
                      <a:pt x="806" y="176"/>
                      <a:pt x="1007" y="302"/>
                      <a:pt x="1158" y="466"/>
                    </a:cubicBezTo>
                    <a:cubicBezTo>
                      <a:pt x="1359" y="667"/>
                      <a:pt x="1573" y="855"/>
                      <a:pt x="1812" y="1019"/>
                    </a:cubicBezTo>
                    <a:cubicBezTo>
                      <a:pt x="2135" y="1207"/>
                      <a:pt x="2503" y="1306"/>
                      <a:pt x="2870" y="1306"/>
                    </a:cubicBezTo>
                    <a:cubicBezTo>
                      <a:pt x="3017" y="1306"/>
                      <a:pt x="3164" y="1290"/>
                      <a:pt x="3308" y="1258"/>
                    </a:cubicBezTo>
                    <a:cubicBezTo>
                      <a:pt x="3471" y="1220"/>
                      <a:pt x="3610" y="1157"/>
                      <a:pt x="3748" y="1082"/>
                    </a:cubicBezTo>
                    <a:cubicBezTo>
                      <a:pt x="3798" y="1057"/>
                      <a:pt x="3849" y="1031"/>
                      <a:pt x="3899" y="994"/>
                    </a:cubicBezTo>
                    <a:lnTo>
                      <a:pt x="3899" y="994"/>
                    </a:lnTo>
                    <a:cubicBezTo>
                      <a:pt x="3710" y="1069"/>
                      <a:pt x="3509" y="1145"/>
                      <a:pt x="3308" y="1182"/>
                    </a:cubicBezTo>
                    <a:cubicBezTo>
                      <a:pt x="3176" y="1209"/>
                      <a:pt x="3042" y="1223"/>
                      <a:pt x="2909" y="1223"/>
                    </a:cubicBezTo>
                    <a:cubicBezTo>
                      <a:pt x="2546" y="1223"/>
                      <a:pt x="2184" y="1124"/>
                      <a:pt x="1862" y="931"/>
                    </a:cubicBezTo>
                    <a:cubicBezTo>
                      <a:pt x="1636" y="767"/>
                      <a:pt x="1422" y="591"/>
                      <a:pt x="1233" y="403"/>
                    </a:cubicBezTo>
                    <a:cubicBezTo>
                      <a:pt x="1057" y="239"/>
                      <a:pt x="856" y="113"/>
                      <a:pt x="630" y="38"/>
                    </a:cubicBezTo>
                    <a:cubicBezTo>
                      <a:pt x="554" y="13"/>
                      <a:pt x="476" y="0"/>
                      <a:pt x="3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20175" y="3170275"/>
                <a:ext cx="85850" cy="29675"/>
              </a:xfrm>
              <a:custGeom>
                <a:avLst/>
                <a:gdLst/>
                <a:ahLst/>
                <a:cxnLst/>
                <a:rect l="l" t="t" r="r" b="b"/>
                <a:pathLst>
                  <a:path w="3434" h="1187" extrusionOk="0">
                    <a:moveTo>
                      <a:pt x="3434" y="1"/>
                    </a:moveTo>
                    <a:lnTo>
                      <a:pt x="3434" y="1"/>
                    </a:lnTo>
                    <a:cubicBezTo>
                      <a:pt x="3258" y="64"/>
                      <a:pt x="3094" y="139"/>
                      <a:pt x="2931" y="227"/>
                    </a:cubicBezTo>
                    <a:lnTo>
                      <a:pt x="1749" y="818"/>
                    </a:lnTo>
                    <a:cubicBezTo>
                      <a:pt x="1547" y="919"/>
                      <a:pt x="1321" y="1007"/>
                      <a:pt x="1082" y="1057"/>
                    </a:cubicBezTo>
                    <a:cubicBezTo>
                      <a:pt x="948" y="1096"/>
                      <a:pt x="798" y="1112"/>
                      <a:pt x="651" y="1112"/>
                    </a:cubicBezTo>
                    <a:cubicBezTo>
                      <a:pt x="606" y="1112"/>
                      <a:pt x="561" y="1110"/>
                      <a:pt x="516" y="1107"/>
                    </a:cubicBezTo>
                    <a:cubicBezTo>
                      <a:pt x="340" y="1082"/>
                      <a:pt x="164" y="1032"/>
                      <a:pt x="1" y="957"/>
                    </a:cubicBezTo>
                    <a:lnTo>
                      <a:pt x="1" y="957"/>
                    </a:lnTo>
                    <a:cubicBezTo>
                      <a:pt x="38" y="994"/>
                      <a:pt x="76" y="1019"/>
                      <a:pt x="126" y="1045"/>
                    </a:cubicBezTo>
                    <a:cubicBezTo>
                      <a:pt x="240" y="1107"/>
                      <a:pt x="365" y="1145"/>
                      <a:pt x="504" y="1170"/>
                    </a:cubicBezTo>
                    <a:cubicBezTo>
                      <a:pt x="587" y="1181"/>
                      <a:pt x="670" y="1187"/>
                      <a:pt x="754" y="1187"/>
                    </a:cubicBezTo>
                    <a:cubicBezTo>
                      <a:pt x="872" y="1187"/>
                      <a:pt x="989" y="1175"/>
                      <a:pt x="1107" y="1145"/>
                    </a:cubicBezTo>
                    <a:cubicBezTo>
                      <a:pt x="1346" y="1095"/>
                      <a:pt x="1573" y="1007"/>
                      <a:pt x="1799" y="894"/>
                    </a:cubicBezTo>
                    <a:cubicBezTo>
                      <a:pt x="2252" y="667"/>
                      <a:pt x="2667" y="441"/>
                      <a:pt x="2956" y="278"/>
                    </a:cubicBezTo>
                    <a:cubicBezTo>
                      <a:pt x="3119" y="202"/>
                      <a:pt x="3283" y="114"/>
                      <a:pt x="3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177800" y="3125325"/>
                <a:ext cx="244300" cy="70775"/>
              </a:xfrm>
              <a:custGeom>
                <a:avLst/>
                <a:gdLst/>
                <a:ahLst/>
                <a:cxnLst/>
                <a:rect l="l" t="t" r="r" b="b"/>
                <a:pathLst>
                  <a:path w="9772" h="2831" extrusionOk="0">
                    <a:moveTo>
                      <a:pt x="416" y="1"/>
                    </a:moveTo>
                    <a:cubicBezTo>
                      <a:pt x="277" y="1"/>
                      <a:pt x="139" y="26"/>
                      <a:pt x="1" y="76"/>
                    </a:cubicBezTo>
                    <a:cubicBezTo>
                      <a:pt x="139" y="51"/>
                      <a:pt x="277" y="38"/>
                      <a:pt x="416" y="38"/>
                    </a:cubicBezTo>
                    <a:cubicBezTo>
                      <a:pt x="793" y="64"/>
                      <a:pt x="1157" y="189"/>
                      <a:pt x="1484" y="378"/>
                    </a:cubicBezTo>
                    <a:cubicBezTo>
                      <a:pt x="1711" y="516"/>
                      <a:pt x="1924" y="667"/>
                      <a:pt x="2126" y="831"/>
                    </a:cubicBezTo>
                    <a:cubicBezTo>
                      <a:pt x="2352" y="1019"/>
                      <a:pt x="2578" y="1220"/>
                      <a:pt x="2817" y="1422"/>
                    </a:cubicBezTo>
                    <a:cubicBezTo>
                      <a:pt x="3069" y="1648"/>
                      <a:pt x="3358" y="1849"/>
                      <a:pt x="3647" y="2000"/>
                    </a:cubicBezTo>
                    <a:cubicBezTo>
                      <a:pt x="3974" y="2176"/>
                      <a:pt x="4339" y="2277"/>
                      <a:pt x="4704" y="2302"/>
                    </a:cubicBezTo>
                    <a:cubicBezTo>
                      <a:pt x="4813" y="2311"/>
                      <a:pt x="4922" y="2315"/>
                      <a:pt x="5029" y="2315"/>
                    </a:cubicBezTo>
                    <a:cubicBezTo>
                      <a:pt x="5658" y="2315"/>
                      <a:pt x="6241" y="2174"/>
                      <a:pt x="6778" y="2088"/>
                    </a:cubicBezTo>
                    <a:cubicBezTo>
                      <a:pt x="7090" y="2024"/>
                      <a:pt x="7405" y="1993"/>
                      <a:pt x="7722" y="1993"/>
                    </a:cubicBezTo>
                    <a:cubicBezTo>
                      <a:pt x="7968" y="1993"/>
                      <a:pt x="8216" y="2012"/>
                      <a:pt x="8463" y="2050"/>
                    </a:cubicBezTo>
                    <a:cubicBezTo>
                      <a:pt x="8828" y="2126"/>
                      <a:pt x="9180" y="2289"/>
                      <a:pt x="9482" y="2528"/>
                    </a:cubicBezTo>
                    <a:cubicBezTo>
                      <a:pt x="9583" y="2616"/>
                      <a:pt x="9671" y="2717"/>
                      <a:pt x="9771" y="2830"/>
                    </a:cubicBezTo>
                    <a:cubicBezTo>
                      <a:pt x="9696" y="2704"/>
                      <a:pt x="9608" y="2591"/>
                      <a:pt x="9495" y="2503"/>
                    </a:cubicBezTo>
                    <a:cubicBezTo>
                      <a:pt x="9205" y="2239"/>
                      <a:pt x="8853" y="2063"/>
                      <a:pt x="8463" y="1988"/>
                    </a:cubicBezTo>
                    <a:cubicBezTo>
                      <a:pt x="8189" y="1939"/>
                      <a:pt x="7911" y="1914"/>
                      <a:pt x="7635" y="1914"/>
                    </a:cubicBezTo>
                    <a:cubicBezTo>
                      <a:pt x="7342" y="1914"/>
                      <a:pt x="7051" y="1942"/>
                      <a:pt x="6766" y="2000"/>
                    </a:cubicBezTo>
                    <a:cubicBezTo>
                      <a:pt x="6223" y="2085"/>
                      <a:pt x="5645" y="2215"/>
                      <a:pt x="5038" y="2215"/>
                    </a:cubicBezTo>
                    <a:cubicBezTo>
                      <a:pt x="4927" y="2215"/>
                      <a:pt x="4816" y="2211"/>
                      <a:pt x="4704" y="2201"/>
                    </a:cubicBezTo>
                    <a:cubicBezTo>
                      <a:pt x="4351" y="2176"/>
                      <a:pt x="3999" y="2076"/>
                      <a:pt x="3685" y="1912"/>
                    </a:cubicBezTo>
                    <a:cubicBezTo>
                      <a:pt x="3396" y="1761"/>
                      <a:pt x="3119" y="1573"/>
                      <a:pt x="2868" y="1359"/>
                    </a:cubicBezTo>
                    <a:cubicBezTo>
                      <a:pt x="2629" y="1158"/>
                      <a:pt x="2402" y="944"/>
                      <a:pt x="2176" y="768"/>
                    </a:cubicBezTo>
                    <a:cubicBezTo>
                      <a:pt x="1962" y="604"/>
                      <a:pt x="1748" y="453"/>
                      <a:pt x="1522" y="315"/>
                    </a:cubicBezTo>
                    <a:cubicBezTo>
                      <a:pt x="1183" y="126"/>
                      <a:pt x="805" y="13"/>
                      <a:pt x="4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199800" y="3216800"/>
                <a:ext cx="205950" cy="43425"/>
              </a:xfrm>
              <a:custGeom>
                <a:avLst/>
                <a:gdLst/>
                <a:ahLst/>
                <a:cxnLst/>
                <a:rect l="l" t="t" r="r" b="b"/>
                <a:pathLst>
                  <a:path w="8238" h="1737" extrusionOk="0">
                    <a:moveTo>
                      <a:pt x="1" y="1"/>
                    </a:moveTo>
                    <a:lnTo>
                      <a:pt x="1" y="1"/>
                    </a:lnTo>
                    <a:cubicBezTo>
                      <a:pt x="13" y="26"/>
                      <a:pt x="38" y="39"/>
                      <a:pt x="64" y="64"/>
                    </a:cubicBezTo>
                    <a:cubicBezTo>
                      <a:pt x="114" y="102"/>
                      <a:pt x="177" y="152"/>
                      <a:pt x="277" y="215"/>
                    </a:cubicBezTo>
                    <a:cubicBezTo>
                      <a:pt x="541" y="378"/>
                      <a:pt x="818" y="517"/>
                      <a:pt x="1120" y="630"/>
                    </a:cubicBezTo>
                    <a:cubicBezTo>
                      <a:pt x="1560" y="781"/>
                      <a:pt x="2025" y="869"/>
                      <a:pt x="2503" y="906"/>
                    </a:cubicBezTo>
                    <a:cubicBezTo>
                      <a:pt x="2706" y="920"/>
                      <a:pt x="2911" y="927"/>
                      <a:pt x="3116" y="927"/>
                    </a:cubicBezTo>
                    <a:cubicBezTo>
                      <a:pt x="3483" y="927"/>
                      <a:pt x="3851" y="904"/>
                      <a:pt x="4213" y="856"/>
                    </a:cubicBezTo>
                    <a:cubicBezTo>
                      <a:pt x="4817" y="781"/>
                      <a:pt x="5383" y="667"/>
                      <a:pt x="5911" y="667"/>
                    </a:cubicBezTo>
                    <a:cubicBezTo>
                      <a:pt x="5939" y="667"/>
                      <a:pt x="5967" y="666"/>
                      <a:pt x="5996" y="666"/>
                    </a:cubicBezTo>
                    <a:cubicBezTo>
                      <a:pt x="6421" y="666"/>
                      <a:pt x="6855" y="755"/>
                      <a:pt x="7244" y="944"/>
                    </a:cubicBezTo>
                    <a:cubicBezTo>
                      <a:pt x="7521" y="1082"/>
                      <a:pt x="7785" y="1271"/>
                      <a:pt x="7998" y="1485"/>
                    </a:cubicBezTo>
                    <a:cubicBezTo>
                      <a:pt x="8162" y="1636"/>
                      <a:pt x="8237" y="1736"/>
                      <a:pt x="8237" y="1736"/>
                    </a:cubicBezTo>
                    <a:cubicBezTo>
                      <a:pt x="8225" y="1699"/>
                      <a:pt x="8212" y="1673"/>
                      <a:pt x="8187" y="1661"/>
                    </a:cubicBezTo>
                    <a:cubicBezTo>
                      <a:pt x="8162" y="1611"/>
                      <a:pt x="8099" y="1548"/>
                      <a:pt x="8024" y="1460"/>
                    </a:cubicBezTo>
                    <a:cubicBezTo>
                      <a:pt x="7810" y="1221"/>
                      <a:pt x="7558" y="1032"/>
                      <a:pt x="7269" y="881"/>
                    </a:cubicBezTo>
                    <a:cubicBezTo>
                      <a:pt x="6875" y="690"/>
                      <a:pt x="6424" y="578"/>
                      <a:pt x="5981" y="578"/>
                    </a:cubicBezTo>
                    <a:cubicBezTo>
                      <a:pt x="5958" y="578"/>
                      <a:pt x="5934" y="579"/>
                      <a:pt x="5911" y="579"/>
                    </a:cubicBezTo>
                    <a:cubicBezTo>
                      <a:pt x="5370" y="579"/>
                      <a:pt x="4804" y="693"/>
                      <a:pt x="4201" y="768"/>
                    </a:cubicBezTo>
                    <a:cubicBezTo>
                      <a:pt x="3816" y="811"/>
                      <a:pt x="3432" y="836"/>
                      <a:pt x="3047" y="836"/>
                    </a:cubicBezTo>
                    <a:cubicBezTo>
                      <a:pt x="2866" y="836"/>
                      <a:pt x="2685" y="830"/>
                      <a:pt x="2503" y="818"/>
                    </a:cubicBezTo>
                    <a:cubicBezTo>
                      <a:pt x="2038" y="793"/>
                      <a:pt x="1585" y="705"/>
                      <a:pt x="1145" y="567"/>
                    </a:cubicBezTo>
                    <a:cubicBezTo>
                      <a:pt x="843" y="466"/>
                      <a:pt x="554" y="340"/>
                      <a:pt x="290" y="177"/>
                    </a:cubicBezTo>
                    <a:cubicBezTo>
                      <a:pt x="101" y="6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5021575" y="2923825"/>
                <a:ext cx="51275" cy="10075"/>
              </a:xfrm>
              <a:custGeom>
                <a:avLst/>
                <a:gdLst/>
                <a:ahLst/>
                <a:cxnLst/>
                <a:rect l="l" t="t" r="r" b="b"/>
                <a:pathLst>
                  <a:path w="2051" h="403" extrusionOk="0">
                    <a:moveTo>
                      <a:pt x="0" y="0"/>
                    </a:moveTo>
                    <a:lnTo>
                      <a:pt x="0" y="0"/>
                    </a:lnTo>
                    <a:cubicBezTo>
                      <a:pt x="679" y="189"/>
                      <a:pt x="1358" y="327"/>
                      <a:pt x="2050" y="403"/>
                    </a:cubicBezTo>
                    <a:cubicBezTo>
                      <a:pt x="1384" y="201"/>
                      <a:pt x="692"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5020000" y="2935450"/>
                <a:ext cx="50950" cy="9775"/>
              </a:xfrm>
              <a:custGeom>
                <a:avLst/>
                <a:gdLst/>
                <a:ahLst/>
                <a:cxnLst/>
                <a:rect l="l" t="t" r="r" b="b"/>
                <a:pathLst>
                  <a:path w="2038" h="391" extrusionOk="0">
                    <a:moveTo>
                      <a:pt x="0" y="1"/>
                    </a:moveTo>
                    <a:cubicBezTo>
                      <a:pt x="667" y="189"/>
                      <a:pt x="1346" y="315"/>
                      <a:pt x="2038" y="390"/>
                    </a:cubicBezTo>
                    <a:cubicBezTo>
                      <a:pt x="1711" y="277"/>
                      <a:pt x="1371" y="202"/>
                      <a:pt x="1032" y="151"/>
                    </a:cubicBezTo>
                    <a:cubicBezTo>
                      <a:pt x="692" y="76"/>
                      <a:pt x="340" y="26"/>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018425" y="2947075"/>
                <a:ext cx="51275" cy="10100"/>
              </a:xfrm>
              <a:custGeom>
                <a:avLst/>
                <a:gdLst/>
                <a:ahLst/>
                <a:cxnLst/>
                <a:rect l="l" t="t" r="r" b="b"/>
                <a:pathLst>
                  <a:path w="2051" h="404" extrusionOk="0">
                    <a:moveTo>
                      <a:pt x="1" y="1"/>
                    </a:moveTo>
                    <a:lnTo>
                      <a:pt x="1" y="1"/>
                    </a:lnTo>
                    <a:cubicBezTo>
                      <a:pt x="667" y="202"/>
                      <a:pt x="1359" y="328"/>
                      <a:pt x="2050" y="403"/>
                    </a:cubicBezTo>
                    <a:cubicBezTo>
                      <a:pt x="2050" y="378"/>
                      <a:pt x="1598" y="265"/>
                      <a:pt x="1032" y="164"/>
                    </a:cubicBezTo>
                    <a:cubicBezTo>
                      <a:pt x="692" y="76"/>
                      <a:pt x="353" y="26"/>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635850" y="3023450"/>
                <a:ext cx="390775" cy="88400"/>
              </a:xfrm>
              <a:custGeom>
                <a:avLst/>
                <a:gdLst/>
                <a:ahLst/>
                <a:cxnLst/>
                <a:rect l="l" t="t" r="r" b="b"/>
                <a:pathLst>
                  <a:path w="15631" h="3536" extrusionOk="0">
                    <a:moveTo>
                      <a:pt x="15" y="1"/>
                    </a:moveTo>
                    <a:cubicBezTo>
                      <a:pt x="14" y="1"/>
                      <a:pt x="13" y="1"/>
                      <a:pt x="13" y="1"/>
                    </a:cubicBezTo>
                    <a:cubicBezTo>
                      <a:pt x="0" y="27"/>
                      <a:pt x="3496" y="831"/>
                      <a:pt x="7809" y="1812"/>
                    </a:cubicBezTo>
                    <a:cubicBezTo>
                      <a:pt x="12087" y="2773"/>
                      <a:pt x="15574" y="3535"/>
                      <a:pt x="15630" y="3535"/>
                    </a:cubicBezTo>
                    <a:cubicBezTo>
                      <a:pt x="15630" y="3535"/>
                      <a:pt x="15631" y="3535"/>
                      <a:pt x="15631" y="3535"/>
                    </a:cubicBezTo>
                    <a:cubicBezTo>
                      <a:pt x="15631" y="3510"/>
                      <a:pt x="12147" y="2692"/>
                      <a:pt x="7834" y="1724"/>
                    </a:cubicBezTo>
                    <a:cubicBezTo>
                      <a:pt x="3590" y="759"/>
                      <a:pt x="125" y="1"/>
                      <a:pt x="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722600" y="3058975"/>
                <a:ext cx="186775" cy="43150"/>
              </a:xfrm>
              <a:custGeom>
                <a:avLst/>
                <a:gdLst/>
                <a:ahLst/>
                <a:cxnLst/>
                <a:rect l="l" t="t" r="r" b="b"/>
                <a:pathLst>
                  <a:path w="7471" h="1726" extrusionOk="0">
                    <a:moveTo>
                      <a:pt x="7" y="0"/>
                    </a:moveTo>
                    <a:cubicBezTo>
                      <a:pt x="3" y="0"/>
                      <a:pt x="1" y="1"/>
                      <a:pt x="1" y="1"/>
                    </a:cubicBezTo>
                    <a:cubicBezTo>
                      <a:pt x="1" y="27"/>
                      <a:pt x="1661" y="429"/>
                      <a:pt x="3723" y="907"/>
                    </a:cubicBezTo>
                    <a:cubicBezTo>
                      <a:pt x="5718" y="1369"/>
                      <a:pt x="7348" y="1725"/>
                      <a:pt x="7452" y="1725"/>
                    </a:cubicBezTo>
                    <a:cubicBezTo>
                      <a:pt x="7456" y="1725"/>
                      <a:pt x="7458" y="1725"/>
                      <a:pt x="7458" y="1724"/>
                    </a:cubicBezTo>
                    <a:cubicBezTo>
                      <a:pt x="7470" y="1699"/>
                      <a:pt x="5798" y="1297"/>
                      <a:pt x="3748" y="819"/>
                    </a:cubicBezTo>
                    <a:cubicBezTo>
                      <a:pt x="1753" y="357"/>
                      <a:pt x="123" y="0"/>
                      <a:pt x="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5400" y="3086525"/>
                <a:ext cx="150475" cy="66750"/>
              </a:xfrm>
              <a:custGeom>
                <a:avLst/>
                <a:gdLst/>
                <a:ahLst/>
                <a:cxnLst/>
                <a:rect l="l" t="t" r="r" b="b"/>
                <a:pathLst>
                  <a:path w="6019" h="2670" extrusionOk="0">
                    <a:moveTo>
                      <a:pt x="1295" y="0"/>
                    </a:moveTo>
                    <a:cubicBezTo>
                      <a:pt x="282" y="0"/>
                      <a:pt x="0" y="1533"/>
                      <a:pt x="1089" y="1829"/>
                    </a:cubicBezTo>
                    <a:lnTo>
                      <a:pt x="4799" y="2647"/>
                    </a:lnTo>
                    <a:cubicBezTo>
                      <a:pt x="4868" y="2662"/>
                      <a:pt x="4937" y="2670"/>
                      <a:pt x="5005" y="2670"/>
                    </a:cubicBezTo>
                    <a:cubicBezTo>
                      <a:pt x="5430" y="2670"/>
                      <a:pt x="5808" y="2376"/>
                      <a:pt x="5905" y="1943"/>
                    </a:cubicBezTo>
                    <a:cubicBezTo>
                      <a:pt x="6019" y="1440"/>
                      <a:pt x="5704" y="949"/>
                      <a:pt x="5189" y="836"/>
                    </a:cubicBezTo>
                    <a:lnTo>
                      <a:pt x="1492" y="19"/>
                    </a:lnTo>
                    <a:cubicBezTo>
                      <a:pt x="1423" y="6"/>
                      <a:pt x="1358" y="0"/>
                      <a:pt x="1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818500" y="3123450"/>
                <a:ext cx="147125" cy="68350"/>
              </a:xfrm>
              <a:custGeom>
                <a:avLst/>
                <a:gdLst/>
                <a:ahLst/>
                <a:cxnLst/>
                <a:rect l="l" t="t" r="r" b="b"/>
                <a:pathLst>
                  <a:path w="5885" h="2734" extrusionOk="0">
                    <a:moveTo>
                      <a:pt x="1066" y="0"/>
                    </a:moveTo>
                    <a:cubicBezTo>
                      <a:pt x="664" y="0"/>
                      <a:pt x="290" y="259"/>
                      <a:pt x="151" y="654"/>
                    </a:cubicBezTo>
                    <a:cubicBezTo>
                      <a:pt x="0" y="1082"/>
                      <a:pt x="176" y="1560"/>
                      <a:pt x="578" y="1798"/>
                    </a:cubicBezTo>
                    <a:cubicBezTo>
                      <a:pt x="666" y="1849"/>
                      <a:pt x="754" y="1886"/>
                      <a:pt x="868" y="1912"/>
                    </a:cubicBezTo>
                    <a:lnTo>
                      <a:pt x="1144" y="1974"/>
                    </a:lnTo>
                    <a:lnTo>
                      <a:pt x="1685" y="2088"/>
                    </a:lnTo>
                    <a:lnTo>
                      <a:pt x="2653" y="2301"/>
                    </a:lnTo>
                    <a:lnTo>
                      <a:pt x="4074" y="2591"/>
                    </a:lnTo>
                    <a:lnTo>
                      <a:pt x="4451" y="2666"/>
                    </a:lnTo>
                    <a:cubicBezTo>
                      <a:pt x="4502" y="2679"/>
                      <a:pt x="4540" y="2691"/>
                      <a:pt x="4590" y="2691"/>
                    </a:cubicBezTo>
                    <a:cubicBezTo>
                      <a:pt x="4540" y="2679"/>
                      <a:pt x="4502" y="2666"/>
                      <a:pt x="4451" y="2654"/>
                    </a:cubicBezTo>
                    <a:lnTo>
                      <a:pt x="4074" y="2566"/>
                    </a:lnTo>
                    <a:lnTo>
                      <a:pt x="2678" y="2239"/>
                    </a:lnTo>
                    <a:lnTo>
                      <a:pt x="1710" y="2012"/>
                    </a:lnTo>
                    <a:lnTo>
                      <a:pt x="1169" y="1886"/>
                    </a:lnTo>
                    <a:lnTo>
                      <a:pt x="893" y="1824"/>
                    </a:lnTo>
                    <a:cubicBezTo>
                      <a:pt x="415" y="1723"/>
                      <a:pt x="113" y="1245"/>
                      <a:pt x="214" y="767"/>
                    </a:cubicBezTo>
                    <a:cubicBezTo>
                      <a:pt x="311" y="357"/>
                      <a:pt x="667" y="77"/>
                      <a:pt x="1068" y="77"/>
                    </a:cubicBezTo>
                    <a:cubicBezTo>
                      <a:pt x="1134" y="77"/>
                      <a:pt x="1202" y="85"/>
                      <a:pt x="1270" y="101"/>
                    </a:cubicBezTo>
                    <a:lnTo>
                      <a:pt x="3823" y="667"/>
                    </a:lnTo>
                    <a:lnTo>
                      <a:pt x="4929" y="906"/>
                    </a:lnTo>
                    <a:cubicBezTo>
                      <a:pt x="5558" y="1006"/>
                      <a:pt x="5885" y="1710"/>
                      <a:pt x="5558" y="2251"/>
                    </a:cubicBezTo>
                    <a:cubicBezTo>
                      <a:pt x="5445" y="2427"/>
                      <a:pt x="5294" y="2566"/>
                      <a:pt x="5105" y="2641"/>
                    </a:cubicBezTo>
                    <a:cubicBezTo>
                      <a:pt x="4980" y="2679"/>
                      <a:pt x="4854" y="2704"/>
                      <a:pt x="4716" y="2704"/>
                    </a:cubicBezTo>
                    <a:cubicBezTo>
                      <a:pt x="4640" y="2691"/>
                      <a:pt x="4590" y="2691"/>
                      <a:pt x="4590" y="2691"/>
                    </a:cubicBezTo>
                    <a:lnTo>
                      <a:pt x="4590" y="2691"/>
                    </a:lnTo>
                    <a:cubicBezTo>
                      <a:pt x="4628" y="2704"/>
                      <a:pt x="4665" y="2716"/>
                      <a:pt x="4716" y="2729"/>
                    </a:cubicBezTo>
                    <a:cubicBezTo>
                      <a:pt x="4745" y="2732"/>
                      <a:pt x="4776" y="2734"/>
                      <a:pt x="4806" y="2734"/>
                    </a:cubicBezTo>
                    <a:cubicBezTo>
                      <a:pt x="4906" y="2734"/>
                      <a:pt x="5009" y="2717"/>
                      <a:pt x="5105" y="2679"/>
                    </a:cubicBezTo>
                    <a:cubicBezTo>
                      <a:pt x="5307" y="2616"/>
                      <a:pt x="5470" y="2477"/>
                      <a:pt x="5583" y="2289"/>
                    </a:cubicBezTo>
                    <a:cubicBezTo>
                      <a:pt x="5734" y="2050"/>
                      <a:pt x="5772" y="1748"/>
                      <a:pt x="5684" y="1484"/>
                    </a:cubicBezTo>
                    <a:cubicBezTo>
                      <a:pt x="5634" y="1321"/>
                      <a:pt x="5533" y="1182"/>
                      <a:pt x="5420" y="1069"/>
                    </a:cubicBezTo>
                    <a:cubicBezTo>
                      <a:pt x="5281" y="956"/>
                      <a:pt x="5118" y="880"/>
                      <a:pt x="4942" y="843"/>
                    </a:cubicBezTo>
                    <a:lnTo>
                      <a:pt x="3835" y="591"/>
                    </a:lnTo>
                    <a:lnTo>
                      <a:pt x="1283" y="25"/>
                    </a:lnTo>
                    <a:cubicBezTo>
                      <a:pt x="1210" y="8"/>
                      <a:pt x="1138" y="0"/>
                      <a:pt x="10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57225" y="3197300"/>
                <a:ext cx="283900" cy="62950"/>
              </a:xfrm>
              <a:custGeom>
                <a:avLst/>
                <a:gdLst/>
                <a:ahLst/>
                <a:cxnLst/>
                <a:rect l="l" t="t" r="r" b="b"/>
                <a:pathLst>
                  <a:path w="11356" h="2518" extrusionOk="0">
                    <a:moveTo>
                      <a:pt x="5" y="0"/>
                    </a:moveTo>
                    <a:cubicBezTo>
                      <a:pt x="2" y="0"/>
                      <a:pt x="0" y="1"/>
                      <a:pt x="0" y="1"/>
                    </a:cubicBezTo>
                    <a:cubicBezTo>
                      <a:pt x="0" y="26"/>
                      <a:pt x="2528" y="605"/>
                      <a:pt x="5659" y="1309"/>
                    </a:cubicBezTo>
                    <a:cubicBezTo>
                      <a:pt x="8720" y="1985"/>
                      <a:pt x="11228" y="2517"/>
                      <a:pt x="11339" y="2517"/>
                    </a:cubicBezTo>
                    <a:cubicBezTo>
                      <a:pt x="11341" y="2517"/>
                      <a:pt x="11343" y="2517"/>
                      <a:pt x="11343" y="2516"/>
                    </a:cubicBezTo>
                    <a:cubicBezTo>
                      <a:pt x="11355" y="2491"/>
                      <a:pt x="8828" y="1913"/>
                      <a:pt x="5684" y="1208"/>
                    </a:cubicBezTo>
                    <a:cubicBezTo>
                      <a:pt x="2623" y="532"/>
                      <a:pt x="127" y="0"/>
                      <a:pt x="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4654700" y="3218350"/>
                <a:ext cx="283900" cy="62650"/>
              </a:xfrm>
              <a:custGeom>
                <a:avLst/>
                <a:gdLst/>
                <a:ahLst/>
                <a:cxnLst/>
                <a:rect l="l" t="t" r="r" b="b"/>
                <a:pathLst>
                  <a:path w="11356" h="2506" extrusionOk="0">
                    <a:moveTo>
                      <a:pt x="18" y="1"/>
                    </a:moveTo>
                    <a:cubicBezTo>
                      <a:pt x="15" y="1"/>
                      <a:pt x="13" y="1"/>
                      <a:pt x="13" y="2"/>
                    </a:cubicBezTo>
                    <a:cubicBezTo>
                      <a:pt x="1" y="27"/>
                      <a:pt x="2541" y="605"/>
                      <a:pt x="5672" y="1297"/>
                    </a:cubicBezTo>
                    <a:cubicBezTo>
                      <a:pt x="8733" y="1973"/>
                      <a:pt x="11241" y="2505"/>
                      <a:pt x="11352" y="2505"/>
                    </a:cubicBezTo>
                    <a:cubicBezTo>
                      <a:pt x="11354" y="2505"/>
                      <a:pt x="11356" y="2505"/>
                      <a:pt x="11356" y="2504"/>
                    </a:cubicBezTo>
                    <a:cubicBezTo>
                      <a:pt x="11356" y="2479"/>
                      <a:pt x="8828" y="1901"/>
                      <a:pt x="5697" y="1209"/>
                    </a:cubicBezTo>
                    <a:cubicBezTo>
                      <a:pt x="2636" y="533"/>
                      <a:pt x="140" y="1"/>
                      <a:pt x="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4738000" y="3258250"/>
                <a:ext cx="123275" cy="27175"/>
              </a:xfrm>
              <a:custGeom>
                <a:avLst/>
                <a:gdLst/>
                <a:ahLst/>
                <a:cxnLst/>
                <a:rect l="l" t="t" r="r" b="b"/>
                <a:pathLst>
                  <a:path w="4931" h="1087" extrusionOk="0">
                    <a:moveTo>
                      <a:pt x="23" y="1"/>
                    </a:moveTo>
                    <a:cubicBezTo>
                      <a:pt x="17" y="1"/>
                      <a:pt x="13" y="1"/>
                      <a:pt x="13" y="3"/>
                    </a:cubicBezTo>
                    <a:cubicBezTo>
                      <a:pt x="1" y="28"/>
                      <a:pt x="1095" y="292"/>
                      <a:pt x="2453" y="594"/>
                    </a:cubicBezTo>
                    <a:cubicBezTo>
                      <a:pt x="3742" y="868"/>
                      <a:pt x="4804" y="1086"/>
                      <a:pt x="4909" y="1086"/>
                    </a:cubicBezTo>
                    <a:cubicBezTo>
                      <a:pt x="4915" y="1086"/>
                      <a:pt x="4918" y="1086"/>
                      <a:pt x="4918" y="1084"/>
                    </a:cubicBezTo>
                    <a:cubicBezTo>
                      <a:pt x="4930" y="1059"/>
                      <a:pt x="3836" y="795"/>
                      <a:pt x="2478" y="493"/>
                    </a:cubicBezTo>
                    <a:cubicBezTo>
                      <a:pt x="1181" y="208"/>
                      <a:pt x="131" y="1"/>
                      <a:pt x="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4168375" y="2733000"/>
                <a:ext cx="945325" cy="724025"/>
              </a:xfrm>
              <a:custGeom>
                <a:avLst/>
                <a:gdLst/>
                <a:ahLst/>
                <a:cxnLst/>
                <a:rect l="l" t="t" r="r" b="b"/>
                <a:pathLst>
                  <a:path w="37813" h="28961" extrusionOk="0">
                    <a:moveTo>
                      <a:pt x="1723" y="0"/>
                    </a:moveTo>
                    <a:lnTo>
                      <a:pt x="1723" y="38"/>
                    </a:lnTo>
                    <a:cubicBezTo>
                      <a:pt x="1195" y="6225"/>
                      <a:pt x="755" y="11255"/>
                      <a:pt x="453" y="14738"/>
                    </a:cubicBezTo>
                    <a:cubicBezTo>
                      <a:pt x="315" y="16473"/>
                      <a:pt x="189" y="17831"/>
                      <a:pt x="113" y="18749"/>
                    </a:cubicBezTo>
                    <a:cubicBezTo>
                      <a:pt x="76" y="19202"/>
                      <a:pt x="51" y="19554"/>
                      <a:pt x="25" y="19793"/>
                    </a:cubicBezTo>
                    <a:cubicBezTo>
                      <a:pt x="0" y="20019"/>
                      <a:pt x="0" y="20145"/>
                      <a:pt x="0" y="20145"/>
                    </a:cubicBezTo>
                    <a:cubicBezTo>
                      <a:pt x="0" y="20145"/>
                      <a:pt x="13" y="20019"/>
                      <a:pt x="38" y="19780"/>
                    </a:cubicBezTo>
                    <a:cubicBezTo>
                      <a:pt x="63" y="19542"/>
                      <a:pt x="88" y="19189"/>
                      <a:pt x="126" y="18737"/>
                    </a:cubicBezTo>
                    <a:cubicBezTo>
                      <a:pt x="214" y="17819"/>
                      <a:pt x="340" y="16461"/>
                      <a:pt x="491" y="14725"/>
                    </a:cubicBezTo>
                    <a:cubicBezTo>
                      <a:pt x="804" y="11251"/>
                      <a:pt x="1243" y="6249"/>
                      <a:pt x="1795" y="83"/>
                    </a:cubicBezTo>
                    <a:lnTo>
                      <a:pt x="1795" y="83"/>
                    </a:lnTo>
                    <a:lnTo>
                      <a:pt x="37711" y="7223"/>
                    </a:lnTo>
                    <a:lnTo>
                      <a:pt x="37711" y="7223"/>
                    </a:lnTo>
                    <a:cubicBezTo>
                      <a:pt x="36307" y="14886"/>
                      <a:pt x="34952" y="22198"/>
                      <a:pt x="33735" y="28849"/>
                    </a:cubicBezTo>
                    <a:lnTo>
                      <a:pt x="33735" y="28849"/>
                    </a:lnTo>
                    <a:lnTo>
                      <a:pt x="9457" y="22572"/>
                    </a:lnTo>
                    <a:lnTo>
                      <a:pt x="2503" y="20774"/>
                    </a:lnTo>
                    <a:lnTo>
                      <a:pt x="642" y="20309"/>
                    </a:lnTo>
                    <a:lnTo>
                      <a:pt x="176" y="20183"/>
                    </a:lnTo>
                    <a:lnTo>
                      <a:pt x="13" y="20145"/>
                    </a:lnTo>
                    <a:lnTo>
                      <a:pt x="13" y="20145"/>
                    </a:lnTo>
                    <a:lnTo>
                      <a:pt x="176" y="20195"/>
                    </a:lnTo>
                    <a:lnTo>
                      <a:pt x="642" y="20321"/>
                    </a:lnTo>
                    <a:lnTo>
                      <a:pt x="2490" y="20799"/>
                    </a:lnTo>
                    <a:lnTo>
                      <a:pt x="9444" y="22610"/>
                    </a:lnTo>
                    <a:lnTo>
                      <a:pt x="33764" y="28947"/>
                    </a:lnTo>
                    <a:lnTo>
                      <a:pt x="33801" y="28960"/>
                    </a:lnTo>
                    <a:lnTo>
                      <a:pt x="33801" y="28910"/>
                    </a:lnTo>
                    <a:lnTo>
                      <a:pt x="37800" y="7243"/>
                    </a:lnTo>
                    <a:lnTo>
                      <a:pt x="37800" y="7206"/>
                    </a:lnTo>
                    <a:lnTo>
                      <a:pt x="37813" y="7155"/>
                    </a:lnTo>
                    <a:lnTo>
                      <a:pt x="37762" y="7143"/>
                    </a:lnTo>
                    <a:lnTo>
                      <a:pt x="177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3437150" y="3627775"/>
                <a:ext cx="995950" cy="546350"/>
              </a:xfrm>
              <a:custGeom>
                <a:avLst/>
                <a:gdLst/>
                <a:ahLst/>
                <a:cxnLst/>
                <a:rect l="l" t="t" r="r" b="b"/>
                <a:pathLst>
                  <a:path w="39838" h="21854" extrusionOk="0">
                    <a:moveTo>
                      <a:pt x="14268" y="0"/>
                    </a:moveTo>
                    <a:cubicBezTo>
                      <a:pt x="13886" y="0"/>
                      <a:pt x="13510" y="123"/>
                      <a:pt x="13204" y="362"/>
                    </a:cubicBezTo>
                    <a:lnTo>
                      <a:pt x="1006" y="8661"/>
                    </a:lnTo>
                    <a:cubicBezTo>
                      <a:pt x="0" y="9604"/>
                      <a:pt x="25" y="11830"/>
                      <a:pt x="1748" y="12471"/>
                    </a:cubicBezTo>
                    <a:lnTo>
                      <a:pt x="27275" y="21752"/>
                    </a:lnTo>
                    <a:cubicBezTo>
                      <a:pt x="27468" y="21821"/>
                      <a:pt x="27667" y="21854"/>
                      <a:pt x="27864" y="21854"/>
                    </a:cubicBezTo>
                    <a:cubicBezTo>
                      <a:pt x="28349" y="21854"/>
                      <a:pt x="28822" y="21653"/>
                      <a:pt x="29161" y="21286"/>
                    </a:cubicBezTo>
                    <a:lnTo>
                      <a:pt x="38982" y="10598"/>
                    </a:lnTo>
                    <a:cubicBezTo>
                      <a:pt x="39837" y="9655"/>
                      <a:pt x="39800" y="8120"/>
                      <a:pt x="39133" y="7391"/>
                    </a:cubicBezTo>
                    <a:lnTo>
                      <a:pt x="14813" y="85"/>
                    </a:lnTo>
                    <a:cubicBezTo>
                      <a:pt x="14635" y="28"/>
                      <a:pt x="14451" y="0"/>
                      <a:pt x="142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3441550" y="3602000"/>
                <a:ext cx="991550" cy="546675"/>
              </a:xfrm>
              <a:custGeom>
                <a:avLst/>
                <a:gdLst/>
                <a:ahLst/>
                <a:cxnLst/>
                <a:rect l="l" t="t" r="r" b="b"/>
                <a:pathLst>
                  <a:path w="39662" h="21867" extrusionOk="0">
                    <a:moveTo>
                      <a:pt x="14092" y="0"/>
                    </a:moveTo>
                    <a:cubicBezTo>
                      <a:pt x="13710" y="0"/>
                      <a:pt x="13334" y="123"/>
                      <a:pt x="13028" y="362"/>
                    </a:cubicBezTo>
                    <a:lnTo>
                      <a:pt x="1107" y="9441"/>
                    </a:lnTo>
                    <a:cubicBezTo>
                      <a:pt x="0" y="10271"/>
                      <a:pt x="264" y="12019"/>
                      <a:pt x="1572" y="12484"/>
                    </a:cubicBezTo>
                    <a:lnTo>
                      <a:pt x="27099" y="21764"/>
                    </a:lnTo>
                    <a:cubicBezTo>
                      <a:pt x="27292" y="21833"/>
                      <a:pt x="27491" y="21866"/>
                      <a:pt x="27688" y="21866"/>
                    </a:cubicBezTo>
                    <a:cubicBezTo>
                      <a:pt x="28173" y="21866"/>
                      <a:pt x="28646" y="21665"/>
                      <a:pt x="28985" y="21299"/>
                    </a:cubicBezTo>
                    <a:lnTo>
                      <a:pt x="38806" y="10610"/>
                    </a:lnTo>
                    <a:cubicBezTo>
                      <a:pt x="39661" y="9667"/>
                      <a:pt x="39271" y="8158"/>
                      <a:pt x="38064" y="7756"/>
                    </a:cubicBezTo>
                    <a:lnTo>
                      <a:pt x="14637" y="85"/>
                    </a:lnTo>
                    <a:cubicBezTo>
                      <a:pt x="14459" y="28"/>
                      <a:pt x="14275" y="0"/>
                      <a:pt x="14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450350" y="3601800"/>
                <a:ext cx="977075" cy="548025"/>
              </a:xfrm>
              <a:custGeom>
                <a:avLst/>
                <a:gdLst/>
                <a:ahLst/>
                <a:cxnLst/>
                <a:rect l="l" t="t" r="r" b="b"/>
                <a:pathLst>
                  <a:path w="39083" h="21921" extrusionOk="0">
                    <a:moveTo>
                      <a:pt x="13767" y="0"/>
                    </a:moveTo>
                    <a:cubicBezTo>
                      <a:pt x="13689" y="0"/>
                      <a:pt x="13610" y="6"/>
                      <a:pt x="13531" y="18"/>
                    </a:cubicBezTo>
                    <a:cubicBezTo>
                      <a:pt x="13305" y="43"/>
                      <a:pt x="13078" y="118"/>
                      <a:pt x="12877" y="231"/>
                    </a:cubicBezTo>
                    <a:cubicBezTo>
                      <a:pt x="12802" y="269"/>
                      <a:pt x="12739" y="319"/>
                      <a:pt x="12676" y="370"/>
                    </a:cubicBezTo>
                    <a:lnTo>
                      <a:pt x="12726" y="332"/>
                    </a:lnTo>
                    <a:cubicBezTo>
                      <a:pt x="12764" y="307"/>
                      <a:pt x="12814" y="282"/>
                      <a:pt x="12890" y="244"/>
                    </a:cubicBezTo>
                    <a:cubicBezTo>
                      <a:pt x="13091" y="131"/>
                      <a:pt x="13317" y="55"/>
                      <a:pt x="13543" y="30"/>
                    </a:cubicBezTo>
                    <a:cubicBezTo>
                      <a:pt x="13608" y="26"/>
                      <a:pt x="13671" y="23"/>
                      <a:pt x="13733" y="23"/>
                    </a:cubicBezTo>
                    <a:cubicBezTo>
                      <a:pt x="13841" y="23"/>
                      <a:pt x="13947" y="31"/>
                      <a:pt x="14059" y="55"/>
                    </a:cubicBezTo>
                    <a:cubicBezTo>
                      <a:pt x="14260" y="93"/>
                      <a:pt x="14449" y="156"/>
                      <a:pt x="14650" y="231"/>
                    </a:cubicBezTo>
                    <a:lnTo>
                      <a:pt x="16121" y="722"/>
                    </a:lnTo>
                    <a:lnTo>
                      <a:pt x="25502" y="3815"/>
                    </a:lnTo>
                    <a:lnTo>
                      <a:pt x="31991" y="5940"/>
                    </a:lnTo>
                    <a:lnTo>
                      <a:pt x="35612" y="7122"/>
                    </a:lnTo>
                    <a:lnTo>
                      <a:pt x="37499" y="7751"/>
                    </a:lnTo>
                    <a:cubicBezTo>
                      <a:pt x="37649" y="7789"/>
                      <a:pt x="37813" y="7852"/>
                      <a:pt x="37964" y="7927"/>
                    </a:cubicBezTo>
                    <a:cubicBezTo>
                      <a:pt x="38039" y="7965"/>
                      <a:pt x="38102" y="8015"/>
                      <a:pt x="38178" y="8065"/>
                    </a:cubicBezTo>
                    <a:cubicBezTo>
                      <a:pt x="38203" y="8091"/>
                      <a:pt x="38240" y="8116"/>
                      <a:pt x="38278" y="8141"/>
                    </a:cubicBezTo>
                    <a:lnTo>
                      <a:pt x="38366" y="8229"/>
                    </a:lnTo>
                    <a:cubicBezTo>
                      <a:pt x="38857" y="8719"/>
                      <a:pt x="38995" y="9449"/>
                      <a:pt x="38731" y="10090"/>
                    </a:cubicBezTo>
                    <a:cubicBezTo>
                      <a:pt x="38605" y="10404"/>
                      <a:pt x="38354" y="10656"/>
                      <a:pt x="38115" y="10920"/>
                    </a:cubicBezTo>
                    <a:lnTo>
                      <a:pt x="36669" y="12492"/>
                    </a:lnTo>
                    <a:lnTo>
                      <a:pt x="33676" y="15749"/>
                    </a:lnTo>
                    <a:lnTo>
                      <a:pt x="30582" y="19119"/>
                    </a:lnTo>
                    <a:lnTo>
                      <a:pt x="28998" y="20854"/>
                    </a:lnTo>
                    <a:cubicBezTo>
                      <a:pt x="28721" y="21143"/>
                      <a:pt x="28482" y="21470"/>
                      <a:pt x="28130" y="21634"/>
                    </a:cubicBezTo>
                    <a:cubicBezTo>
                      <a:pt x="27886" y="21760"/>
                      <a:pt x="27609" y="21828"/>
                      <a:pt x="27332" y="21828"/>
                    </a:cubicBezTo>
                    <a:cubicBezTo>
                      <a:pt x="27224" y="21828"/>
                      <a:pt x="27117" y="21818"/>
                      <a:pt x="27011" y="21797"/>
                    </a:cubicBezTo>
                    <a:cubicBezTo>
                      <a:pt x="26822" y="21747"/>
                      <a:pt x="26634" y="21684"/>
                      <a:pt x="26445" y="21608"/>
                    </a:cubicBezTo>
                    <a:lnTo>
                      <a:pt x="25892" y="21407"/>
                    </a:lnTo>
                    <a:lnTo>
                      <a:pt x="24785" y="21005"/>
                    </a:lnTo>
                    <a:lnTo>
                      <a:pt x="22585" y="20200"/>
                    </a:lnTo>
                    <a:lnTo>
                      <a:pt x="18272" y="18628"/>
                    </a:lnTo>
                    <a:lnTo>
                      <a:pt x="10123" y="15673"/>
                    </a:lnTo>
                    <a:lnTo>
                      <a:pt x="2754" y="12995"/>
                    </a:lnTo>
                    <a:lnTo>
                      <a:pt x="1899" y="12680"/>
                    </a:lnTo>
                    <a:lnTo>
                      <a:pt x="1472" y="12529"/>
                    </a:lnTo>
                    <a:cubicBezTo>
                      <a:pt x="1333" y="12479"/>
                      <a:pt x="1195" y="12429"/>
                      <a:pt x="1069" y="12366"/>
                    </a:cubicBezTo>
                    <a:cubicBezTo>
                      <a:pt x="541" y="12115"/>
                      <a:pt x="189" y="11612"/>
                      <a:pt x="126" y="11033"/>
                    </a:cubicBezTo>
                    <a:cubicBezTo>
                      <a:pt x="88" y="10756"/>
                      <a:pt x="114" y="10480"/>
                      <a:pt x="214" y="10216"/>
                    </a:cubicBezTo>
                    <a:cubicBezTo>
                      <a:pt x="315" y="9964"/>
                      <a:pt x="478" y="9738"/>
                      <a:pt x="679" y="9562"/>
                    </a:cubicBezTo>
                    <a:cubicBezTo>
                      <a:pt x="1094" y="9210"/>
                      <a:pt x="1522" y="8895"/>
                      <a:pt x="1937" y="8581"/>
                    </a:cubicBezTo>
                    <a:lnTo>
                      <a:pt x="9796" y="2583"/>
                    </a:lnTo>
                    <a:lnTo>
                      <a:pt x="11934" y="948"/>
                    </a:lnTo>
                    <a:lnTo>
                      <a:pt x="12487" y="521"/>
                    </a:lnTo>
                    <a:lnTo>
                      <a:pt x="12663" y="370"/>
                    </a:lnTo>
                    <a:lnTo>
                      <a:pt x="12663" y="370"/>
                    </a:lnTo>
                    <a:cubicBezTo>
                      <a:pt x="12663" y="370"/>
                      <a:pt x="12600" y="407"/>
                      <a:pt x="12475" y="508"/>
                    </a:cubicBezTo>
                    <a:lnTo>
                      <a:pt x="11921" y="923"/>
                    </a:lnTo>
                    <a:lnTo>
                      <a:pt x="9771" y="2545"/>
                    </a:lnTo>
                    <a:lnTo>
                      <a:pt x="1899" y="8518"/>
                    </a:lnTo>
                    <a:cubicBezTo>
                      <a:pt x="1484" y="8845"/>
                      <a:pt x="1044" y="9147"/>
                      <a:pt x="617" y="9499"/>
                    </a:cubicBezTo>
                    <a:cubicBezTo>
                      <a:pt x="403" y="9688"/>
                      <a:pt x="239" y="9927"/>
                      <a:pt x="139" y="10191"/>
                    </a:cubicBezTo>
                    <a:cubicBezTo>
                      <a:pt x="38" y="10455"/>
                      <a:pt x="0" y="10744"/>
                      <a:pt x="38" y="11033"/>
                    </a:cubicBezTo>
                    <a:cubicBezTo>
                      <a:pt x="101" y="11637"/>
                      <a:pt x="478" y="12165"/>
                      <a:pt x="1019" y="12429"/>
                    </a:cubicBezTo>
                    <a:cubicBezTo>
                      <a:pt x="1157" y="12492"/>
                      <a:pt x="1296" y="12542"/>
                      <a:pt x="1434" y="12592"/>
                    </a:cubicBezTo>
                    <a:lnTo>
                      <a:pt x="1861" y="12756"/>
                    </a:lnTo>
                    <a:lnTo>
                      <a:pt x="2717" y="13070"/>
                    </a:lnTo>
                    <a:lnTo>
                      <a:pt x="10085" y="15749"/>
                    </a:lnTo>
                    <a:lnTo>
                      <a:pt x="18234" y="18716"/>
                    </a:lnTo>
                    <a:lnTo>
                      <a:pt x="22534" y="20288"/>
                    </a:lnTo>
                    <a:lnTo>
                      <a:pt x="24735" y="21093"/>
                    </a:lnTo>
                    <a:lnTo>
                      <a:pt x="25854" y="21495"/>
                    </a:lnTo>
                    <a:lnTo>
                      <a:pt x="26408" y="21696"/>
                    </a:lnTo>
                    <a:cubicBezTo>
                      <a:pt x="26596" y="21772"/>
                      <a:pt x="26785" y="21835"/>
                      <a:pt x="26986" y="21885"/>
                    </a:cubicBezTo>
                    <a:cubicBezTo>
                      <a:pt x="27101" y="21909"/>
                      <a:pt x="27217" y="21921"/>
                      <a:pt x="27333" y="21921"/>
                    </a:cubicBezTo>
                    <a:cubicBezTo>
                      <a:pt x="27826" y="21921"/>
                      <a:pt x="28312" y="21711"/>
                      <a:pt x="28658" y="21344"/>
                    </a:cubicBezTo>
                    <a:lnTo>
                      <a:pt x="29048" y="20917"/>
                    </a:lnTo>
                    <a:lnTo>
                      <a:pt x="30633" y="19182"/>
                    </a:lnTo>
                    <a:lnTo>
                      <a:pt x="33739" y="15812"/>
                    </a:lnTo>
                    <a:lnTo>
                      <a:pt x="36719" y="12555"/>
                    </a:lnTo>
                    <a:lnTo>
                      <a:pt x="38178" y="10970"/>
                    </a:lnTo>
                    <a:cubicBezTo>
                      <a:pt x="38291" y="10832"/>
                      <a:pt x="38416" y="10719"/>
                      <a:pt x="38530" y="10580"/>
                    </a:cubicBezTo>
                    <a:cubicBezTo>
                      <a:pt x="38593" y="10505"/>
                      <a:pt x="38643" y="10430"/>
                      <a:pt x="38681" y="10354"/>
                    </a:cubicBezTo>
                    <a:cubicBezTo>
                      <a:pt x="38731" y="10279"/>
                      <a:pt x="38781" y="10203"/>
                      <a:pt x="38806" y="10115"/>
                    </a:cubicBezTo>
                    <a:cubicBezTo>
                      <a:pt x="39083" y="9449"/>
                      <a:pt x="38932" y="8669"/>
                      <a:pt x="38416" y="8153"/>
                    </a:cubicBezTo>
                    <a:lnTo>
                      <a:pt x="38328" y="8065"/>
                    </a:lnTo>
                    <a:cubicBezTo>
                      <a:pt x="38291" y="8040"/>
                      <a:pt x="38253" y="8015"/>
                      <a:pt x="38215" y="7990"/>
                    </a:cubicBezTo>
                    <a:cubicBezTo>
                      <a:pt x="38152" y="7940"/>
                      <a:pt x="38077" y="7889"/>
                      <a:pt x="38002" y="7852"/>
                    </a:cubicBezTo>
                    <a:cubicBezTo>
                      <a:pt x="37851" y="7776"/>
                      <a:pt x="37687" y="7713"/>
                      <a:pt x="37524" y="7663"/>
                    </a:cubicBezTo>
                    <a:lnTo>
                      <a:pt x="35637" y="7047"/>
                    </a:lnTo>
                    <a:lnTo>
                      <a:pt x="32028" y="5865"/>
                    </a:lnTo>
                    <a:lnTo>
                      <a:pt x="25527" y="3740"/>
                    </a:lnTo>
                    <a:lnTo>
                      <a:pt x="16121" y="684"/>
                    </a:lnTo>
                    <a:lnTo>
                      <a:pt x="14650" y="206"/>
                    </a:lnTo>
                    <a:cubicBezTo>
                      <a:pt x="14449" y="131"/>
                      <a:pt x="14248" y="68"/>
                      <a:pt x="14046" y="30"/>
                    </a:cubicBezTo>
                    <a:cubicBezTo>
                      <a:pt x="13956" y="9"/>
                      <a:pt x="13863" y="0"/>
                      <a:pt x="137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4257975" y="3960600"/>
                <a:ext cx="36475" cy="25800"/>
              </a:xfrm>
              <a:custGeom>
                <a:avLst/>
                <a:gdLst/>
                <a:ahLst/>
                <a:cxnLst/>
                <a:rect l="l" t="t" r="r" b="b"/>
                <a:pathLst>
                  <a:path w="1459" h="1032" extrusionOk="0">
                    <a:moveTo>
                      <a:pt x="729" y="1"/>
                    </a:moveTo>
                    <a:cubicBezTo>
                      <a:pt x="327" y="1"/>
                      <a:pt x="0" y="227"/>
                      <a:pt x="0" y="516"/>
                    </a:cubicBezTo>
                    <a:cubicBezTo>
                      <a:pt x="0" y="806"/>
                      <a:pt x="327" y="1032"/>
                      <a:pt x="729" y="1032"/>
                    </a:cubicBezTo>
                    <a:cubicBezTo>
                      <a:pt x="1132" y="1032"/>
                      <a:pt x="1459" y="806"/>
                      <a:pt x="1459" y="516"/>
                    </a:cubicBezTo>
                    <a:cubicBezTo>
                      <a:pt x="1459" y="227"/>
                      <a:pt x="1132"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910275" y="3974750"/>
                <a:ext cx="144625" cy="83650"/>
              </a:xfrm>
              <a:custGeom>
                <a:avLst/>
                <a:gdLst/>
                <a:ahLst/>
                <a:cxnLst/>
                <a:rect l="l" t="t" r="r" b="b"/>
                <a:pathLst>
                  <a:path w="5785" h="3346" extrusionOk="0">
                    <a:moveTo>
                      <a:pt x="2540" y="1"/>
                    </a:moveTo>
                    <a:cubicBezTo>
                      <a:pt x="1773" y="604"/>
                      <a:pt x="918" y="1070"/>
                      <a:pt x="0" y="1397"/>
                    </a:cubicBezTo>
                    <a:lnTo>
                      <a:pt x="5294" y="3346"/>
                    </a:lnTo>
                    <a:cubicBezTo>
                      <a:pt x="5332" y="3295"/>
                      <a:pt x="5370" y="3245"/>
                      <a:pt x="5408" y="3195"/>
                    </a:cubicBezTo>
                    <a:cubicBezTo>
                      <a:pt x="5785" y="2591"/>
                      <a:pt x="5659" y="1925"/>
                      <a:pt x="5005" y="1447"/>
                    </a:cubicBezTo>
                    <a:cubicBezTo>
                      <a:pt x="4540" y="1082"/>
                      <a:pt x="3836" y="831"/>
                      <a:pt x="3257" y="529"/>
                    </a:cubicBezTo>
                    <a:cubicBezTo>
                      <a:pt x="2993" y="391"/>
                      <a:pt x="2742" y="214"/>
                      <a:pt x="25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3650925" y="3785825"/>
                <a:ext cx="334500" cy="250875"/>
              </a:xfrm>
              <a:custGeom>
                <a:avLst/>
                <a:gdLst/>
                <a:ahLst/>
                <a:cxnLst/>
                <a:rect l="l" t="t" r="r" b="b"/>
                <a:pathLst>
                  <a:path w="13380" h="10035" extrusionOk="0">
                    <a:moveTo>
                      <a:pt x="7734" y="0"/>
                    </a:moveTo>
                    <a:lnTo>
                      <a:pt x="0" y="5068"/>
                    </a:lnTo>
                    <a:lnTo>
                      <a:pt x="13053" y="10035"/>
                    </a:lnTo>
                    <a:cubicBezTo>
                      <a:pt x="13367" y="9771"/>
                      <a:pt x="13380" y="9293"/>
                      <a:pt x="13241" y="8903"/>
                    </a:cubicBezTo>
                    <a:cubicBezTo>
                      <a:pt x="13116" y="8513"/>
                      <a:pt x="11934" y="7646"/>
                      <a:pt x="11745" y="7382"/>
                    </a:cubicBezTo>
                    <a:cubicBezTo>
                      <a:pt x="11179" y="6539"/>
                      <a:pt x="12512" y="5797"/>
                      <a:pt x="12411" y="4791"/>
                    </a:cubicBezTo>
                    <a:cubicBezTo>
                      <a:pt x="12336" y="3886"/>
                      <a:pt x="11167" y="2754"/>
                      <a:pt x="10437" y="2201"/>
                    </a:cubicBezTo>
                    <a:cubicBezTo>
                      <a:pt x="9708" y="1648"/>
                      <a:pt x="8023" y="315"/>
                      <a:pt x="7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749625" y="3614500"/>
                <a:ext cx="638825" cy="475650"/>
              </a:xfrm>
              <a:custGeom>
                <a:avLst/>
                <a:gdLst/>
                <a:ahLst/>
                <a:cxnLst/>
                <a:rect l="l" t="t" r="r" b="b"/>
                <a:pathLst>
                  <a:path w="25553" h="19026" extrusionOk="0">
                    <a:moveTo>
                      <a:pt x="12840" y="3823"/>
                    </a:moveTo>
                    <a:lnTo>
                      <a:pt x="20850" y="6514"/>
                    </a:lnTo>
                    <a:cubicBezTo>
                      <a:pt x="20875" y="7067"/>
                      <a:pt x="20787" y="7746"/>
                      <a:pt x="19969" y="8086"/>
                    </a:cubicBezTo>
                    <a:lnTo>
                      <a:pt x="19969" y="8098"/>
                    </a:lnTo>
                    <a:cubicBezTo>
                      <a:pt x="19636" y="8236"/>
                      <a:pt x="19240" y="8296"/>
                      <a:pt x="18841" y="8296"/>
                    </a:cubicBezTo>
                    <a:cubicBezTo>
                      <a:pt x="18442" y="8296"/>
                      <a:pt x="18039" y="8236"/>
                      <a:pt x="17693" y="8136"/>
                    </a:cubicBezTo>
                    <a:cubicBezTo>
                      <a:pt x="17014" y="7935"/>
                      <a:pt x="16511" y="7608"/>
                      <a:pt x="15971" y="7319"/>
                    </a:cubicBezTo>
                    <a:cubicBezTo>
                      <a:pt x="15367" y="6979"/>
                      <a:pt x="14701" y="6778"/>
                      <a:pt x="14009" y="6740"/>
                    </a:cubicBezTo>
                    <a:cubicBezTo>
                      <a:pt x="13968" y="6739"/>
                      <a:pt x="13926" y="6738"/>
                      <a:pt x="13885" y="6738"/>
                    </a:cubicBezTo>
                    <a:cubicBezTo>
                      <a:pt x="13219" y="6738"/>
                      <a:pt x="12514" y="6898"/>
                      <a:pt x="11844" y="6898"/>
                    </a:cubicBezTo>
                    <a:cubicBezTo>
                      <a:pt x="11765" y="6898"/>
                      <a:pt x="11686" y="6896"/>
                      <a:pt x="11607" y="6891"/>
                    </a:cubicBezTo>
                    <a:cubicBezTo>
                      <a:pt x="10450" y="6841"/>
                      <a:pt x="9469" y="6262"/>
                      <a:pt x="9482" y="5545"/>
                    </a:cubicBezTo>
                    <a:cubicBezTo>
                      <a:pt x="9507" y="4716"/>
                      <a:pt x="10840" y="3873"/>
                      <a:pt x="12840" y="3823"/>
                    </a:cubicBezTo>
                    <a:close/>
                    <a:moveTo>
                      <a:pt x="23008" y="7936"/>
                    </a:moveTo>
                    <a:cubicBezTo>
                      <a:pt x="23264" y="7996"/>
                      <a:pt x="23509" y="8068"/>
                      <a:pt x="23754" y="8161"/>
                    </a:cubicBezTo>
                    <a:cubicBezTo>
                      <a:pt x="24006" y="8236"/>
                      <a:pt x="24257" y="8325"/>
                      <a:pt x="24509" y="8438"/>
                    </a:cubicBezTo>
                    <a:cubicBezTo>
                      <a:pt x="24232" y="8375"/>
                      <a:pt x="23968" y="8299"/>
                      <a:pt x="23704" y="8199"/>
                    </a:cubicBezTo>
                    <a:cubicBezTo>
                      <a:pt x="23472" y="8129"/>
                      <a:pt x="23240" y="8038"/>
                      <a:pt x="23008" y="7936"/>
                    </a:cubicBezTo>
                    <a:close/>
                    <a:moveTo>
                      <a:pt x="22736" y="8136"/>
                    </a:moveTo>
                    <a:lnTo>
                      <a:pt x="22736" y="8136"/>
                    </a:lnTo>
                    <a:cubicBezTo>
                      <a:pt x="23013" y="8186"/>
                      <a:pt x="23277" y="8274"/>
                      <a:pt x="23541" y="8375"/>
                    </a:cubicBezTo>
                    <a:cubicBezTo>
                      <a:pt x="23792" y="8450"/>
                      <a:pt x="24056" y="8538"/>
                      <a:pt x="24295" y="8651"/>
                    </a:cubicBezTo>
                    <a:cubicBezTo>
                      <a:pt x="24019" y="8589"/>
                      <a:pt x="23754" y="8501"/>
                      <a:pt x="23490" y="8413"/>
                    </a:cubicBezTo>
                    <a:cubicBezTo>
                      <a:pt x="23239" y="8337"/>
                      <a:pt x="22987" y="8236"/>
                      <a:pt x="22736" y="8136"/>
                    </a:cubicBezTo>
                    <a:close/>
                    <a:moveTo>
                      <a:pt x="22535" y="8350"/>
                    </a:moveTo>
                    <a:lnTo>
                      <a:pt x="22535" y="8350"/>
                    </a:lnTo>
                    <a:cubicBezTo>
                      <a:pt x="22799" y="8413"/>
                      <a:pt x="23063" y="8488"/>
                      <a:pt x="23327" y="8576"/>
                    </a:cubicBezTo>
                    <a:lnTo>
                      <a:pt x="23327" y="8589"/>
                    </a:lnTo>
                    <a:cubicBezTo>
                      <a:pt x="23591" y="8664"/>
                      <a:pt x="23842" y="8752"/>
                      <a:pt x="24094" y="8865"/>
                    </a:cubicBezTo>
                    <a:cubicBezTo>
                      <a:pt x="23817" y="8802"/>
                      <a:pt x="23553" y="8727"/>
                      <a:pt x="23289" y="8626"/>
                    </a:cubicBezTo>
                    <a:cubicBezTo>
                      <a:pt x="23025" y="8551"/>
                      <a:pt x="22774" y="8463"/>
                      <a:pt x="22535" y="8350"/>
                    </a:cubicBezTo>
                    <a:close/>
                    <a:moveTo>
                      <a:pt x="12840" y="8161"/>
                    </a:moveTo>
                    <a:lnTo>
                      <a:pt x="19077" y="10450"/>
                    </a:lnTo>
                    <a:lnTo>
                      <a:pt x="18586" y="10839"/>
                    </a:lnTo>
                    <a:lnTo>
                      <a:pt x="12337" y="8551"/>
                    </a:lnTo>
                    <a:lnTo>
                      <a:pt x="12840" y="8161"/>
                    </a:lnTo>
                    <a:close/>
                    <a:moveTo>
                      <a:pt x="11080" y="9355"/>
                    </a:moveTo>
                    <a:cubicBezTo>
                      <a:pt x="11125" y="9355"/>
                      <a:pt x="12320" y="9791"/>
                      <a:pt x="13795" y="10349"/>
                    </a:cubicBezTo>
                    <a:cubicBezTo>
                      <a:pt x="15292" y="10915"/>
                      <a:pt x="16549" y="11380"/>
                      <a:pt x="16537" y="11393"/>
                    </a:cubicBezTo>
                    <a:cubicBezTo>
                      <a:pt x="16536" y="11393"/>
                      <a:pt x="16536" y="11393"/>
                      <a:pt x="16535" y="11393"/>
                    </a:cubicBezTo>
                    <a:cubicBezTo>
                      <a:pt x="16489" y="11393"/>
                      <a:pt x="15233" y="10945"/>
                      <a:pt x="13745" y="10387"/>
                    </a:cubicBezTo>
                    <a:cubicBezTo>
                      <a:pt x="12249" y="9833"/>
                      <a:pt x="11066" y="9368"/>
                      <a:pt x="11079" y="9356"/>
                    </a:cubicBezTo>
                    <a:cubicBezTo>
                      <a:pt x="11079" y="9355"/>
                      <a:pt x="11080" y="9355"/>
                      <a:pt x="11080" y="9355"/>
                    </a:cubicBezTo>
                    <a:close/>
                    <a:moveTo>
                      <a:pt x="8904" y="8136"/>
                    </a:moveTo>
                    <a:cubicBezTo>
                      <a:pt x="8949" y="8136"/>
                      <a:pt x="11414" y="9062"/>
                      <a:pt x="14512" y="10211"/>
                    </a:cubicBezTo>
                    <a:cubicBezTo>
                      <a:pt x="17731" y="11380"/>
                      <a:pt x="20397" y="12348"/>
                      <a:pt x="20384" y="12361"/>
                    </a:cubicBezTo>
                    <a:cubicBezTo>
                      <a:pt x="20384" y="12361"/>
                      <a:pt x="20384" y="12361"/>
                      <a:pt x="20384" y="12361"/>
                    </a:cubicBezTo>
                    <a:cubicBezTo>
                      <a:pt x="20337" y="12361"/>
                      <a:pt x="17660" y="11410"/>
                      <a:pt x="14462" y="10261"/>
                    </a:cubicBezTo>
                    <a:cubicBezTo>
                      <a:pt x="11343" y="9092"/>
                      <a:pt x="8891" y="8148"/>
                      <a:pt x="8904" y="8136"/>
                    </a:cubicBezTo>
                    <a:cubicBezTo>
                      <a:pt x="8904" y="8136"/>
                      <a:pt x="8904" y="8136"/>
                      <a:pt x="8904" y="8136"/>
                    </a:cubicBezTo>
                    <a:close/>
                    <a:moveTo>
                      <a:pt x="13785" y="11345"/>
                    </a:moveTo>
                    <a:cubicBezTo>
                      <a:pt x="13943" y="11345"/>
                      <a:pt x="14099" y="11371"/>
                      <a:pt x="14248" y="11418"/>
                    </a:cubicBezTo>
                    <a:lnTo>
                      <a:pt x="16172" y="12110"/>
                    </a:lnTo>
                    <a:lnTo>
                      <a:pt x="17014" y="12411"/>
                    </a:lnTo>
                    <a:cubicBezTo>
                      <a:pt x="17128" y="12449"/>
                      <a:pt x="17241" y="12512"/>
                      <a:pt x="17329" y="12600"/>
                    </a:cubicBezTo>
                    <a:cubicBezTo>
                      <a:pt x="17392" y="12663"/>
                      <a:pt x="17417" y="12751"/>
                      <a:pt x="17417" y="12839"/>
                    </a:cubicBezTo>
                    <a:lnTo>
                      <a:pt x="17404" y="12839"/>
                    </a:lnTo>
                    <a:cubicBezTo>
                      <a:pt x="17379" y="12990"/>
                      <a:pt x="17203" y="13128"/>
                      <a:pt x="17014" y="13204"/>
                    </a:cubicBezTo>
                    <a:cubicBezTo>
                      <a:pt x="16826" y="13279"/>
                      <a:pt x="16637" y="13304"/>
                      <a:pt x="16448" y="13304"/>
                    </a:cubicBezTo>
                    <a:cubicBezTo>
                      <a:pt x="16323" y="13304"/>
                      <a:pt x="16210" y="13292"/>
                      <a:pt x="16084" y="13266"/>
                    </a:cubicBezTo>
                    <a:cubicBezTo>
                      <a:pt x="16059" y="13254"/>
                      <a:pt x="16021" y="13241"/>
                      <a:pt x="15983" y="13229"/>
                    </a:cubicBezTo>
                    <a:cubicBezTo>
                      <a:pt x="15946" y="13216"/>
                      <a:pt x="15908" y="13216"/>
                      <a:pt x="15883" y="13204"/>
                    </a:cubicBezTo>
                    <a:lnTo>
                      <a:pt x="15581" y="13103"/>
                    </a:lnTo>
                    <a:lnTo>
                      <a:pt x="14487" y="12726"/>
                    </a:lnTo>
                    <a:lnTo>
                      <a:pt x="13757" y="12462"/>
                    </a:lnTo>
                    <a:lnTo>
                      <a:pt x="13343" y="12323"/>
                    </a:lnTo>
                    <a:lnTo>
                      <a:pt x="13129" y="12248"/>
                    </a:lnTo>
                    <a:cubicBezTo>
                      <a:pt x="13053" y="12223"/>
                      <a:pt x="12990" y="12185"/>
                      <a:pt x="12928" y="12147"/>
                    </a:cubicBezTo>
                    <a:cubicBezTo>
                      <a:pt x="12827" y="12084"/>
                      <a:pt x="12777" y="11971"/>
                      <a:pt x="12789" y="11845"/>
                    </a:cubicBezTo>
                    <a:cubicBezTo>
                      <a:pt x="12827" y="11707"/>
                      <a:pt x="12915" y="11594"/>
                      <a:pt x="13041" y="11531"/>
                    </a:cubicBezTo>
                    <a:cubicBezTo>
                      <a:pt x="13217" y="11430"/>
                      <a:pt x="13418" y="11368"/>
                      <a:pt x="13619" y="11355"/>
                    </a:cubicBezTo>
                    <a:cubicBezTo>
                      <a:pt x="13674" y="11349"/>
                      <a:pt x="13730" y="11345"/>
                      <a:pt x="13785" y="11345"/>
                    </a:cubicBezTo>
                    <a:close/>
                    <a:moveTo>
                      <a:pt x="1572" y="0"/>
                    </a:moveTo>
                    <a:lnTo>
                      <a:pt x="1" y="1232"/>
                    </a:lnTo>
                    <a:lnTo>
                      <a:pt x="1" y="1232"/>
                    </a:lnTo>
                    <a:lnTo>
                      <a:pt x="252" y="1044"/>
                    </a:lnTo>
                    <a:cubicBezTo>
                      <a:pt x="1937" y="1144"/>
                      <a:pt x="3660" y="1283"/>
                      <a:pt x="4993" y="1786"/>
                    </a:cubicBezTo>
                    <a:cubicBezTo>
                      <a:pt x="5534" y="1974"/>
                      <a:pt x="6024" y="2276"/>
                      <a:pt x="6439" y="2666"/>
                    </a:cubicBezTo>
                    <a:cubicBezTo>
                      <a:pt x="7533" y="3093"/>
                      <a:pt x="8023" y="3986"/>
                      <a:pt x="7571" y="4854"/>
                    </a:cubicBezTo>
                    <a:cubicBezTo>
                      <a:pt x="7269" y="5407"/>
                      <a:pt x="6640" y="5923"/>
                      <a:pt x="6137" y="6438"/>
                    </a:cubicBezTo>
                    <a:cubicBezTo>
                      <a:pt x="5634" y="6966"/>
                      <a:pt x="5232" y="7570"/>
                      <a:pt x="5496" y="8060"/>
                    </a:cubicBezTo>
                    <a:cubicBezTo>
                      <a:pt x="5508" y="8098"/>
                      <a:pt x="5521" y="8123"/>
                      <a:pt x="5546" y="8148"/>
                    </a:cubicBezTo>
                    <a:lnTo>
                      <a:pt x="5697" y="7972"/>
                    </a:lnTo>
                    <a:cubicBezTo>
                      <a:pt x="5798" y="7822"/>
                      <a:pt x="5936" y="7721"/>
                      <a:pt x="6112" y="7658"/>
                    </a:cubicBezTo>
                    <a:cubicBezTo>
                      <a:pt x="6137" y="7645"/>
                      <a:pt x="6162" y="7620"/>
                      <a:pt x="6187" y="7608"/>
                    </a:cubicBezTo>
                    <a:cubicBezTo>
                      <a:pt x="6288" y="7419"/>
                      <a:pt x="6376" y="7218"/>
                      <a:pt x="6426" y="7017"/>
                    </a:cubicBezTo>
                    <a:cubicBezTo>
                      <a:pt x="6472" y="6889"/>
                      <a:pt x="6597" y="6827"/>
                      <a:pt x="6662" y="6827"/>
                    </a:cubicBezTo>
                    <a:cubicBezTo>
                      <a:pt x="6687" y="6827"/>
                      <a:pt x="6703" y="6836"/>
                      <a:pt x="6703" y="6853"/>
                    </a:cubicBezTo>
                    <a:cubicBezTo>
                      <a:pt x="6703" y="6992"/>
                      <a:pt x="6565" y="7532"/>
                      <a:pt x="6615" y="7595"/>
                    </a:cubicBezTo>
                    <a:cubicBezTo>
                      <a:pt x="6620" y="7602"/>
                      <a:pt x="6627" y="7605"/>
                      <a:pt x="6635" y="7605"/>
                    </a:cubicBezTo>
                    <a:cubicBezTo>
                      <a:pt x="6698" y="7605"/>
                      <a:pt x="6829" y="7394"/>
                      <a:pt x="6829" y="7394"/>
                    </a:cubicBezTo>
                    <a:cubicBezTo>
                      <a:pt x="7127" y="6857"/>
                      <a:pt x="7154" y="6739"/>
                      <a:pt x="7306" y="6739"/>
                    </a:cubicBezTo>
                    <a:cubicBezTo>
                      <a:pt x="7314" y="6739"/>
                      <a:pt x="7323" y="6739"/>
                      <a:pt x="7332" y="6740"/>
                    </a:cubicBezTo>
                    <a:cubicBezTo>
                      <a:pt x="7533" y="6740"/>
                      <a:pt x="7068" y="7595"/>
                      <a:pt x="7068" y="7595"/>
                    </a:cubicBezTo>
                    <a:cubicBezTo>
                      <a:pt x="7113" y="7528"/>
                      <a:pt x="7188" y="7480"/>
                      <a:pt x="7267" y="7480"/>
                    </a:cubicBezTo>
                    <a:cubicBezTo>
                      <a:pt x="7276" y="7480"/>
                      <a:pt x="7285" y="7481"/>
                      <a:pt x="7294" y="7482"/>
                    </a:cubicBezTo>
                    <a:cubicBezTo>
                      <a:pt x="7458" y="7482"/>
                      <a:pt x="7432" y="7608"/>
                      <a:pt x="7432" y="7608"/>
                    </a:cubicBezTo>
                    <a:cubicBezTo>
                      <a:pt x="7459" y="7563"/>
                      <a:pt x="7538" y="7556"/>
                      <a:pt x="7580" y="7556"/>
                    </a:cubicBezTo>
                    <a:cubicBezTo>
                      <a:pt x="7597" y="7556"/>
                      <a:pt x="7608" y="7557"/>
                      <a:pt x="7608" y="7557"/>
                    </a:cubicBezTo>
                    <a:cubicBezTo>
                      <a:pt x="7923" y="7645"/>
                      <a:pt x="7105" y="8400"/>
                      <a:pt x="7105" y="8400"/>
                    </a:cubicBezTo>
                    <a:lnTo>
                      <a:pt x="6703" y="8815"/>
                    </a:lnTo>
                    <a:cubicBezTo>
                      <a:pt x="6904" y="8878"/>
                      <a:pt x="7131" y="8941"/>
                      <a:pt x="7357" y="8991"/>
                    </a:cubicBezTo>
                    <a:cubicBezTo>
                      <a:pt x="8174" y="9180"/>
                      <a:pt x="9067" y="9305"/>
                      <a:pt x="9759" y="9620"/>
                    </a:cubicBezTo>
                    <a:cubicBezTo>
                      <a:pt x="10010" y="9720"/>
                      <a:pt x="10237" y="9871"/>
                      <a:pt x="10438" y="10047"/>
                    </a:cubicBezTo>
                    <a:lnTo>
                      <a:pt x="11997" y="10613"/>
                    </a:lnTo>
                    <a:cubicBezTo>
                      <a:pt x="12362" y="10751"/>
                      <a:pt x="12425" y="11041"/>
                      <a:pt x="12123" y="11254"/>
                    </a:cubicBezTo>
                    <a:cubicBezTo>
                      <a:pt x="11891" y="11403"/>
                      <a:pt x="11621" y="11476"/>
                      <a:pt x="11352" y="11476"/>
                    </a:cubicBezTo>
                    <a:cubicBezTo>
                      <a:pt x="11213" y="11476"/>
                      <a:pt x="11074" y="11457"/>
                      <a:pt x="10941" y="11418"/>
                    </a:cubicBezTo>
                    <a:cubicBezTo>
                      <a:pt x="10840" y="11757"/>
                      <a:pt x="10652" y="12059"/>
                      <a:pt x="10375" y="12286"/>
                    </a:cubicBezTo>
                    <a:lnTo>
                      <a:pt x="10174" y="12462"/>
                    </a:lnTo>
                    <a:cubicBezTo>
                      <a:pt x="10161" y="12575"/>
                      <a:pt x="10149" y="12675"/>
                      <a:pt x="10111" y="12789"/>
                    </a:cubicBezTo>
                    <a:lnTo>
                      <a:pt x="10815" y="13040"/>
                    </a:lnTo>
                    <a:cubicBezTo>
                      <a:pt x="13217" y="13895"/>
                      <a:pt x="15178" y="14587"/>
                      <a:pt x="15166" y="14599"/>
                    </a:cubicBezTo>
                    <a:cubicBezTo>
                      <a:pt x="15166" y="14599"/>
                      <a:pt x="15165" y="14599"/>
                      <a:pt x="15165" y="14599"/>
                    </a:cubicBezTo>
                    <a:cubicBezTo>
                      <a:pt x="15117" y="14599"/>
                      <a:pt x="13145" y="13925"/>
                      <a:pt x="10765" y="13090"/>
                    </a:cubicBezTo>
                    <a:lnTo>
                      <a:pt x="10098" y="12851"/>
                    </a:lnTo>
                    <a:cubicBezTo>
                      <a:pt x="10098" y="12864"/>
                      <a:pt x="10098" y="12877"/>
                      <a:pt x="10086" y="12902"/>
                    </a:cubicBezTo>
                    <a:cubicBezTo>
                      <a:pt x="10048" y="13027"/>
                      <a:pt x="9998" y="13141"/>
                      <a:pt x="9935" y="13254"/>
                    </a:cubicBezTo>
                    <a:lnTo>
                      <a:pt x="10400" y="13430"/>
                    </a:lnTo>
                    <a:cubicBezTo>
                      <a:pt x="12802" y="14272"/>
                      <a:pt x="14776" y="14964"/>
                      <a:pt x="14763" y="14977"/>
                    </a:cubicBezTo>
                    <a:cubicBezTo>
                      <a:pt x="14763" y="14977"/>
                      <a:pt x="14763" y="14977"/>
                      <a:pt x="14763" y="14977"/>
                    </a:cubicBezTo>
                    <a:cubicBezTo>
                      <a:pt x="14714" y="14977"/>
                      <a:pt x="12729" y="14302"/>
                      <a:pt x="10337" y="13468"/>
                    </a:cubicBezTo>
                    <a:lnTo>
                      <a:pt x="9910" y="13304"/>
                    </a:lnTo>
                    <a:cubicBezTo>
                      <a:pt x="9834" y="13442"/>
                      <a:pt x="9746" y="13581"/>
                      <a:pt x="9658" y="13719"/>
                    </a:cubicBezTo>
                    <a:lnTo>
                      <a:pt x="10111" y="13870"/>
                    </a:lnTo>
                    <a:cubicBezTo>
                      <a:pt x="11155" y="14235"/>
                      <a:pt x="11997" y="14549"/>
                      <a:pt x="11984" y="14549"/>
                    </a:cubicBezTo>
                    <a:cubicBezTo>
                      <a:pt x="11984" y="14549"/>
                      <a:pt x="11983" y="14549"/>
                      <a:pt x="11982" y="14549"/>
                    </a:cubicBezTo>
                    <a:cubicBezTo>
                      <a:pt x="11923" y="14549"/>
                      <a:pt x="11082" y="14265"/>
                      <a:pt x="10060" y="13908"/>
                    </a:cubicBezTo>
                    <a:lnTo>
                      <a:pt x="9620" y="13757"/>
                    </a:lnTo>
                    <a:cubicBezTo>
                      <a:pt x="9419" y="13996"/>
                      <a:pt x="9205" y="14210"/>
                      <a:pt x="8966" y="14411"/>
                    </a:cubicBezTo>
                    <a:cubicBezTo>
                      <a:pt x="9180" y="14624"/>
                      <a:pt x="9419" y="14801"/>
                      <a:pt x="9683" y="14939"/>
                    </a:cubicBezTo>
                    <a:cubicBezTo>
                      <a:pt x="10262" y="15253"/>
                      <a:pt x="10966" y="15492"/>
                      <a:pt x="11431" y="15857"/>
                    </a:cubicBezTo>
                    <a:cubicBezTo>
                      <a:pt x="12085" y="16347"/>
                      <a:pt x="12098" y="17165"/>
                      <a:pt x="11733" y="17768"/>
                    </a:cubicBezTo>
                    <a:lnTo>
                      <a:pt x="15103" y="19026"/>
                    </a:lnTo>
                    <a:lnTo>
                      <a:pt x="17505" y="16448"/>
                    </a:lnTo>
                    <a:cubicBezTo>
                      <a:pt x="17203" y="16347"/>
                      <a:pt x="16914" y="16209"/>
                      <a:pt x="16650" y="16008"/>
                    </a:cubicBezTo>
                    <a:cubicBezTo>
                      <a:pt x="16109" y="15580"/>
                      <a:pt x="16034" y="14989"/>
                      <a:pt x="16398" y="14474"/>
                    </a:cubicBezTo>
                    <a:cubicBezTo>
                      <a:pt x="16700" y="14071"/>
                      <a:pt x="17128" y="13782"/>
                      <a:pt x="17593" y="13644"/>
                    </a:cubicBezTo>
                    <a:cubicBezTo>
                      <a:pt x="17945" y="13526"/>
                      <a:pt x="18310" y="13469"/>
                      <a:pt x="18673" y="13469"/>
                    </a:cubicBezTo>
                    <a:cubicBezTo>
                      <a:pt x="18932" y="13469"/>
                      <a:pt x="19190" y="13498"/>
                      <a:pt x="19441" y="13556"/>
                    </a:cubicBezTo>
                    <a:lnTo>
                      <a:pt x="19492" y="13581"/>
                    </a:lnTo>
                    <a:cubicBezTo>
                      <a:pt x="19693" y="13631"/>
                      <a:pt x="19894" y="13681"/>
                      <a:pt x="20083" y="13744"/>
                    </a:cubicBezTo>
                    <a:lnTo>
                      <a:pt x="25553" y="7998"/>
                    </a:lnTo>
                    <a:lnTo>
                      <a:pt x="1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4071225" y="3899200"/>
                <a:ext cx="112575" cy="47600"/>
              </a:xfrm>
              <a:custGeom>
                <a:avLst/>
                <a:gdLst/>
                <a:ahLst/>
                <a:cxnLst/>
                <a:rect l="l" t="t" r="r" b="b"/>
                <a:pathLst>
                  <a:path w="4503" h="1904" extrusionOk="0">
                    <a:moveTo>
                      <a:pt x="895" y="0"/>
                    </a:moveTo>
                    <a:cubicBezTo>
                      <a:pt x="853" y="0"/>
                      <a:pt x="810" y="2"/>
                      <a:pt x="768" y="5"/>
                    </a:cubicBezTo>
                    <a:cubicBezTo>
                      <a:pt x="579" y="17"/>
                      <a:pt x="403" y="80"/>
                      <a:pt x="252" y="168"/>
                    </a:cubicBezTo>
                    <a:cubicBezTo>
                      <a:pt x="126" y="219"/>
                      <a:pt x="51" y="332"/>
                      <a:pt x="13" y="457"/>
                    </a:cubicBezTo>
                    <a:cubicBezTo>
                      <a:pt x="1" y="558"/>
                      <a:pt x="51" y="659"/>
                      <a:pt x="139" y="722"/>
                    </a:cubicBezTo>
                    <a:cubicBezTo>
                      <a:pt x="202" y="759"/>
                      <a:pt x="252" y="797"/>
                      <a:pt x="315" y="822"/>
                    </a:cubicBezTo>
                    <a:lnTo>
                      <a:pt x="529" y="898"/>
                    </a:lnTo>
                    <a:lnTo>
                      <a:pt x="944" y="1036"/>
                    </a:lnTo>
                    <a:lnTo>
                      <a:pt x="1673" y="1300"/>
                    </a:lnTo>
                    <a:lnTo>
                      <a:pt x="2742" y="1690"/>
                    </a:lnTo>
                    <a:lnTo>
                      <a:pt x="3031" y="1790"/>
                    </a:lnTo>
                    <a:cubicBezTo>
                      <a:pt x="3069" y="1803"/>
                      <a:pt x="3094" y="1816"/>
                      <a:pt x="3132" y="1841"/>
                    </a:cubicBezTo>
                    <a:cubicBezTo>
                      <a:pt x="3132" y="1841"/>
                      <a:pt x="3170" y="1841"/>
                      <a:pt x="3245" y="1866"/>
                    </a:cubicBezTo>
                    <a:cubicBezTo>
                      <a:pt x="3358" y="1891"/>
                      <a:pt x="3471" y="1904"/>
                      <a:pt x="3584" y="1904"/>
                    </a:cubicBezTo>
                    <a:cubicBezTo>
                      <a:pt x="3773" y="1904"/>
                      <a:pt x="3949" y="1866"/>
                      <a:pt x="4125" y="1803"/>
                    </a:cubicBezTo>
                    <a:cubicBezTo>
                      <a:pt x="4301" y="1728"/>
                      <a:pt x="4465" y="1602"/>
                      <a:pt x="4490" y="1451"/>
                    </a:cubicBezTo>
                    <a:cubicBezTo>
                      <a:pt x="4502" y="1300"/>
                      <a:pt x="4389" y="1136"/>
                      <a:pt x="4113" y="1061"/>
                    </a:cubicBezTo>
                    <a:lnTo>
                      <a:pt x="3258" y="759"/>
                    </a:lnTo>
                    <a:cubicBezTo>
                      <a:pt x="2667" y="545"/>
                      <a:pt x="2013" y="307"/>
                      <a:pt x="1334" y="68"/>
                    </a:cubicBezTo>
                    <a:cubicBezTo>
                      <a:pt x="1187" y="19"/>
                      <a:pt x="1041"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986350" y="3710050"/>
                <a:ext cx="285150" cy="111875"/>
              </a:xfrm>
              <a:custGeom>
                <a:avLst/>
                <a:gdLst/>
                <a:ahLst/>
                <a:cxnLst/>
                <a:rect l="l" t="t" r="r" b="b"/>
                <a:pathLst>
                  <a:path w="11406" h="4475" extrusionOk="0">
                    <a:moveTo>
                      <a:pt x="3371" y="1"/>
                    </a:moveTo>
                    <a:cubicBezTo>
                      <a:pt x="1371" y="51"/>
                      <a:pt x="26" y="881"/>
                      <a:pt x="13" y="1723"/>
                    </a:cubicBezTo>
                    <a:cubicBezTo>
                      <a:pt x="0" y="2428"/>
                      <a:pt x="981" y="3006"/>
                      <a:pt x="2138" y="3069"/>
                    </a:cubicBezTo>
                    <a:cubicBezTo>
                      <a:pt x="2198" y="3072"/>
                      <a:pt x="2259" y="3073"/>
                      <a:pt x="2320" y="3073"/>
                    </a:cubicBezTo>
                    <a:cubicBezTo>
                      <a:pt x="3004" y="3073"/>
                      <a:pt x="3722" y="2904"/>
                      <a:pt x="4414" y="2904"/>
                    </a:cubicBezTo>
                    <a:cubicBezTo>
                      <a:pt x="4456" y="2904"/>
                      <a:pt x="4498" y="2904"/>
                      <a:pt x="4540" y="2906"/>
                    </a:cubicBezTo>
                    <a:cubicBezTo>
                      <a:pt x="5232" y="2943"/>
                      <a:pt x="5898" y="3144"/>
                      <a:pt x="6502" y="3497"/>
                    </a:cubicBezTo>
                    <a:cubicBezTo>
                      <a:pt x="7042" y="3786"/>
                      <a:pt x="7545" y="4113"/>
                      <a:pt x="8224" y="4314"/>
                    </a:cubicBezTo>
                    <a:cubicBezTo>
                      <a:pt x="8564" y="4414"/>
                      <a:pt x="8963" y="4474"/>
                      <a:pt x="9361" y="4474"/>
                    </a:cubicBezTo>
                    <a:cubicBezTo>
                      <a:pt x="9759" y="4474"/>
                      <a:pt x="10155" y="4414"/>
                      <a:pt x="10488" y="4276"/>
                    </a:cubicBezTo>
                    <a:cubicBezTo>
                      <a:pt x="11318" y="3912"/>
                      <a:pt x="11406" y="3258"/>
                      <a:pt x="11368" y="2679"/>
                    </a:cubicBezTo>
                    <a:lnTo>
                      <a:pt x="33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3994525" y="3889550"/>
                <a:ext cx="28625" cy="32100"/>
              </a:xfrm>
              <a:custGeom>
                <a:avLst/>
                <a:gdLst/>
                <a:ahLst/>
                <a:cxnLst/>
                <a:rect l="l" t="t" r="r" b="b"/>
                <a:pathLst>
                  <a:path w="1145" h="1284" extrusionOk="0">
                    <a:moveTo>
                      <a:pt x="0" y="1"/>
                    </a:moveTo>
                    <a:lnTo>
                      <a:pt x="591" y="1284"/>
                    </a:lnTo>
                    <a:cubicBezTo>
                      <a:pt x="856" y="1057"/>
                      <a:pt x="1057" y="755"/>
                      <a:pt x="1145" y="416"/>
                    </a:cubicBezTo>
                    <a:lnTo>
                      <a:pt x="1132" y="41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855875" y="3681450"/>
                <a:ext cx="94650" cy="146200"/>
              </a:xfrm>
              <a:custGeom>
                <a:avLst/>
                <a:gdLst/>
                <a:ahLst/>
                <a:cxnLst/>
                <a:rect l="l" t="t" r="r" b="b"/>
                <a:pathLst>
                  <a:path w="3786" h="5848" extrusionOk="0">
                    <a:moveTo>
                      <a:pt x="2202" y="0"/>
                    </a:moveTo>
                    <a:lnTo>
                      <a:pt x="2202" y="0"/>
                    </a:lnTo>
                    <a:cubicBezTo>
                      <a:pt x="2705" y="516"/>
                      <a:pt x="2906" y="1145"/>
                      <a:pt x="2579" y="1824"/>
                    </a:cubicBezTo>
                    <a:cubicBezTo>
                      <a:pt x="2277" y="2402"/>
                      <a:pt x="1611" y="2918"/>
                      <a:pt x="1057" y="3459"/>
                    </a:cubicBezTo>
                    <a:cubicBezTo>
                      <a:pt x="491" y="4012"/>
                      <a:pt x="1" y="4615"/>
                      <a:pt x="190" y="5156"/>
                    </a:cubicBezTo>
                    <a:cubicBezTo>
                      <a:pt x="278" y="5433"/>
                      <a:pt x="542" y="5659"/>
                      <a:pt x="894" y="5848"/>
                    </a:cubicBezTo>
                    <a:lnTo>
                      <a:pt x="1271" y="5533"/>
                    </a:lnTo>
                    <a:lnTo>
                      <a:pt x="1309" y="5483"/>
                    </a:lnTo>
                    <a:cubicBezTo>
                      <a:pt x="1284" y="5445"/>
                      <a:pt x="1271" y="5420"/>
                      <a:pt x="1258" y="5395"/>
                    </a:cubicBezTo>
                    <a:cubicBezTo>
                      <a:pt x="994" y="4892"/>
                      <a:pt x="1384" y="4288"/>
                      <a:pt x="1900" y="3773"/>
                    </a:cubicBezTo>
                    <a:cubicBezTo>
                      <a:pt x="2415" y="3245"/>
                      <a:pt x="3031" y="2742"/>
                      <a:pt x="3333" y="2188"/>
                    </a:cubicBezTo>
                    <a:cubicBezTo>
                      <a:pt x="3786" y="1321"/>
                      <a:pt x="3296" y="415"/>
                      <a:pt x="22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3911850" y="3835175"/>
                <a:ext cx="99050" cy="30525"/>
              </a:xfrm>
              <a:custGeom>
                <a:avLst/>
                <a:gdLst/>
                <a:ahLst/>
                <a:cxnLst/>
                <a:rect l="l" t="t" r="r" b="b"/>
                <a:pathLst>
                  <a:path w="3962" h="1221" extrusionOk="0">
                    <a:moveTo>
                      <a:pt x="227" y="1"/>
                    </a:moveTo>
                    <a:lnTo>
                      <a:pt x="0" y="227"/>
                    </a:lnTo>
                    <a:cubicBezTo>
                      <a:pt x="403" y="353"/>
                      <a:pt x="818" y="478"/>
                      <a:pt x="1195" y="617"/>
                    </a:cubicBezTo>
                    <a:cubicBezTo>
                      <a:pt x="1383" y="692"/>
                      <a:pt x="1585" y="780"/>
                      <a:pt x="1773" y="881"/>
                    </a:cubicBezTo>
                    <a:cubicBezTo>
                      <a:pt x="1966" y="784"/>
                      <a:pt x="2177" y="736"/>
                      <a:pt x="2390" y="736"/>
                    </a:cubicBezTo>
                    <a:cubicBezTo>
                      <a:pt x="2537" y="736"/>
                      <a:pt x="2686" y="759"/>
                      <a:pt x="2830" y="805"/>
                    </a:cubicBezTo>
                    <a:lnTo>
                      <a:pt x="3961" y="1220"/>
                    </a:lnTo>
                    <a:cubicBezTo>
                      <a:pt x="3760" y="1044"/>
                      <a:pt x="3521" y="906"/>
                      <a:pt x="3270" y="805"/>
                    </a:cubicBezTo>
                    <a:cubicBezTo>
                      <a:pt x="2578" y="504"/>
                      <a:pt x="1685" y="365"/>
                      <a:pt x="868" y="177"/>
                    </a:cubicBezTo>
                    <a:cubicBezTo>
                      <a:pt x="654" y="114"/>
                      <a:pt x="428" y="63"/>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603750" y="3632400"/>
                <a:ext cx="332000" cy="260950"/>
              </a:xfrm>
              <a:custGeom>
                <a:avLst/>
                <a:gdLst/>
                <a:ahLst/>
                <a:cxnLst/>
                <a:rect l="l" t="t" r="r" b="b"/>
                <a:pathLst>
                  <a:path w="13280" h="10438" extrusionOk="0">
                    <a:moveTo>
                      <a:pt x="6376" y="1"/>
                    </a:moveTo>
                    <a:lnTo>
                      <a:pt x="6137" y="189"/>
                    </a:lnTo>
                    <a:lnTo>
                      <a:pt x="1" y="4855"/>
                    </a:lnTo>
                    <a:cubicBezTo>
                      <a:pt x="647" y="4730"/>
                      <a:pt x="1314" y="4677"/>
                      <a:pt x="1974" y="4677"/>
                    </a:cubicBezTo>
                    <a:cubicBezTo>
                      <a:pt x="2046" y="4677"/>
                      <a:pt x="2117" y="4677"/>
                      <a:pt x="2189" y="4679"/>
                    </a:cubicBezTo>
                    <a:cubicBezTo>
                      <a:pt x="2126" y="4666"/>
                      <a:pt x="2051" y="4641"/>
                      <a:pt x="1988" y="4616"/>
                    </a:cubicBezTo>
                    <a:lnTo>
                      <a:pt x="1988" y="4616"/>
                    </a:lnTo>
                    <a:cubicBezTo>
                      <a:pt x="2101" y="4628"/>
                      <a:pt x="2214" y="4653"/>
                      <a:pt x="2315" y="4691"/>
                    </a:cubicBezTo>
                    <a:cubicBezTo>
                      <a:pt x="2353" y="4690"/>
                      <a:pt x="2390" y="4689"/>
                      <a:pt x="2427" y="4689"/>
                    </a:cubicBezTo>
                    <a:cubicBezTo>
                      <a:pt x="3044" y="4689"/>
                      <a:pt x="3358" y="4880"/>
                      <a:pt x="3358" y="4880"/>
                    </a:cubicBezTo>
                    <a:lnTo>
                      <a:pt x="3799" y="5081"/>
                    </a:lnTo>
                    <a:lnTo>
                      <a:pt x="3962" y="4943"/>
                    </a:lnTo>
                    <a:cubicBezTo>
                      <a:pt x="3899" y="4905"/>
                      <a:pt x="3861" y="4855"/>
                      <a:pt x="3836" y="4792"/>
                    </a:cubicBezTo>
                    <a:cubicBezTo>
                      <a:pt x="3786" y="4691"/>
                      <a:pt x="3899" y="4578"/>
                      <a:pt x="3736" y="4452"/>
                    </a:cubicBezTo>
                    <a:cubicBezTo>
                      <a:pt x="3031" y="3949"/>
                      <a:pt x="3811" y="3660"/>
                      <a:pt x="3723" y="3522"/>
                    </a:cubicBezTo>
                    <a:cubicBezTo>
                      <a:pt x="3534" y="3207"/>
                      <a:pt x="3346" y="2906"/>
                      <a:pt x="3459" y="2616"/>
                    </a:cubicBezTo>
                    <a:cubicBezTo>
                      <a:pt x="3547" y="2428"/>
                      <a:pt x="3786" y="2289"/>
                      <a:pt x="4037" y="2113"/>
                    </a:cubicBezTo>
                    <a:cubicBezTo>
                      <a:pt x="4289" y="1937"/>
                      <a:pt x="4628" y="1912"/>
                      <a:pt x="4905" y="1874"/>
                    </a:cubicBezTo>
                    <a:cubicBezTo>
                      <a:pt x="5308" y="1812"/>
                      <a:pt x="5760" y="1359"/>
                      <a:pt x="6049" y="1145"/>
                    </a:cubicBezTo>
                    <a:cubicBezTo>
                      <a:pt x="6502" y="793"/>
                      <a:pt x="7043" y="554"/>
                      <a:pt x="7621" y="466"/>
                    </a:cubicBezTo>
                    <a:cubicBezTo>
                      <a:pt x="7695" y="458"/>
                      <a:pt x="7774" y="453"/>
                      <a:pt x="7858" y="453"/>
                    </a:cubicBezTo>
                    <a:cubicBezTo>
                      <a:pt x="8386" y="453"/>
                      <a:pt x="9062" y="620"/>
                      <a:pt x="9269" y="881"/>
                    </a:cubicBezTo>
                    <a:cubicBezTo>
                      <a:pt x="9772" y="969"/>
                      <a:pt x="10325" y="1271"/>
                      <a:pt x="10501" y="1774"/>
                    </a:cubicBezTo>
                    <a:cubicBezTo>
                      <a:pt x="10501" y="1774"/>
                      <a:pt x="10903" y="2289"/>
                      <a:pt x="10702" y="2742"/>
                    </a:cubicBezTo>
                    <a:lnTo>
                      <a:pt x="10589" y="2968"/>
                    </a:lnTo>
                    <a:cubicBezTo>
                      <a:pt x="10476" y="3195"/>
                      <a:pt x="10287" y="3346"/>
                      <a:pt x="10224" y="3522"/>
                    </a:cubicBezTo>
                    <a:cubicBezTo>
                      <a:pt x="10174" y="3735"/>
                      <a:pt x="10287" y="3937"/>
                      <a:pt x="10312" y="4125"/>
                    </a:cubicBezTo>
                    <a:cubicBezTo>
                      <a:pt x="10363" y="4565"/>
                      <a:pt x="9834" y="5244"/>
                      <a:pt x="8904" y="5534"/>
                    </a:cubicBezTo>
                    <a:cubicBezTo>
                      <a:pt x="8576" y="5647"/>
                      <a:pt x="8235" y="5704"/>
                      <a:pt x="7896" y="5704"/>
                    </a:cubicBezTo>
                    <a:cubicBezTo>
                      <a:pt x="7482" y="5704"/>
                      <a:pt x="7071" y="5619"/>
                      <a:pt x="6691" y="5446"/>
                    </a:cubicBezTo>
                    <a:lnTo>
                      <a:pt x="6276" y="5810"/>
                    </a:lnTo>
                    <a:cubicBezTo>
                      <a:pt x="6829" y="6037"/>
                      <a:pt x="7785" y="6628"/>
                      <a:pt x="7797" y="7583"/>
                    </a:cubicBezTo>
                    <a:cubicBezTo>
                      <a:pt x="7822" y="8174"/>
                      <a:pt x="7923" y="9570"/>
                      <a:pt x="7948" y="9985"/>
                    </a:cubicBezTo>
                    <a:lnTo>
                      <a:pt x="7709" y="10073"/>
                    </a:lnTo>
                    <a:lnTo>
                      <a:pt x="7785" y="10438"/>
                    </a:lnTo>
                    <a:lnTo>
                      <a:pt x="8225" y="10073"/>
                    </a:lnTo>
                    <a:lnTo>
                      <a:pt x="11067" y="7319"/>
                    </a:lnTo>
                    <a:cubicBezTo>
                      <a:pt x="10727" y="7118"/>
                      <a:pt x="10652" y="7068"/>
                      <a:pt x="10551" y="6791"/>
                    </a:cubicBezTo>
                    <a:cubicBezTo>
                      <a:pt x="10375" y="6250"/>
                      <a:pt x="10866" y="5647"/>
                      <a:pt x="11419" y="5094"/>
                    </a:cubicBezTo>
                    <a:cubicBezTo>
                      <a:pt x="11985" y="4553"/>
                      <a:pt x="12651" y="4025"/>
                      <a:pt x="12940" y="3446"/>
                    </a:cubicBezTo>
                    <a:cubicBezTo>
                      <a:pt x="13280" y="2780"/>
                      <a:pt x="13079" y="2151"/>
                      <a:pt x="12563" y="1623"/>
                    </a:cubicBezTo>
                    <a:cubicBezTo>
                      <a:pt x="12148" y="1233"/>
                      <a:pt x="11658" y="931"/>
                      <a:pt x="11130" y="743"/>
                    </a:cubicBezTo>
                    <a:cubicBezTo>
                      <a:pt x="9784" y="240"/>
                      <a:pt x="8074" y="101"/>
                      <a:pt x="63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757175" y="3734575"/>
                <a:ext cx="25" cy="350"/>
              </a:xfrm>
              <a:custGeom>
                <a:avLst/>
                <a:gdLst/>
                <a:ahLst/>
                <a:cxnLst/>
                <a:rect l="l" t="t" r="r" b="b"/>
                <a:pathLst>
                  <a:path w="1" h="14" extrusionOk="0">
                    <a:moveTo>
                      <a:pt x="0" y="1"/>
                    </a:moveTo>
                    <a:lnTo>
                      <a:pt x="0" y="13"/>
                    </a:lnTo>
                    <a:lnTo>
                      <a:pt x="0" y="13"/>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4150450" y="3950900"/>
                <a:ext cx="102200" cy="74800"/>
              </a:xfrm>
              <a:custGeom>
                <a:avLst/>
                <a:gdLst/>
                <a:ahLst/>
                <a:cxnLst/>
                <a:rect l="l" t="t" r="r" b="b"/>
                <a:pathLst>
                  <a:path w="4088" h="2992" extrusionOk="0">
                    <a:moveTo>
                      <a:pt x="2631" y="0"/>
                    </a:moveTo>
                    <a:cubicBezTo>
                      <a:pt x="2267" y="0"/>
                      <a:pt x="1905" y="58"/>
                      <a:pt x="1560" y="175"/>
                    </a:cubicBezTo>
                    <a:cubicBezTo>
                      <a:pt x="1082" y="313"/>
                      <a:pt x="667" y="603"/>
                      <a:pt x="365" y="1005"/>
                    </a:cubicBezTo>
                    <a:cubicBezTo>
                      <a:pt x="1" y="1521"/>
                      <a:pt x="63" y="2099"/>
                      <a:pt x="617" y="2552"/>
                    </a:cubicBezTo>
                    <a:cubicBezTo>
                      <a:pt x="868" y="2740"/>
                      <a:pt x="1157" y="2891"/>
                      <a:pt x="1472" y="2979"/>
                    </a:cubicBezTo>
                    <a:lnTo>
                      <a:pt x="1510" y="2992"/>
                    </a:lnTo>
                    <a:lnTo>
                      <a:pt x="4087" y="288"/>
                    </a:lnTo>
                    <a:lnTo>
                      <a:pt x="4050" y="276"/>
                    </a:lnTo>
                    <a:cubicBezTo>
                      <a:pt x="3848" y="225"/>
                      <a:pt x="3660" y="162"/>
                      <a:pt x="3459" y="112"/>
                    </a:cubicBezTo>
                    <a:lnTo>
                      <a:pt x="3408" y="87"/>
                    </a:lnTo>
                    <a:cubicBezTo>
                      <a:pt x="3152" y="29"/>
                      <a:pt x="2891" y="0"/>
                      <a:pt x="26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4323350" y="3812225"/>
                <a:ext cx="39000" cy="13225"/>
              </a:xfrm>
              <a:custGeom>
                <a:avLst/>
                <a:gdLst/>
                <a:ahLst/>
                <a:cxnLst/>
                <a:rect l="l" t="t" r="r" b="b"/>
                <a:pathLst>
                  <a:path w="1560" h="529" extrusionOk="0">
                    <a:moveTo>
                      <a:pt x="1" y="1"/>
                    </a:moveTo>
                    <a:lnTo>
                      <a:pt x="1" y="1"/>
                    </a:lnTo>
                    <a:cubicBezTo>
                      <a:pt x="252" y="114"/>
                      <a:pt x="504" y="214"/>
                      <a:pt x="755" y="290"/>
                    </a:cubicBezTo>
                    <a:cubicBezTo>
                      <a:pt x="1019" y="378"/>
                      <a:pt x="1283" y="466"/>
                      <a:pt x="1560" y="529"/>
                    </a:cubicBezTo>
                    <a:cubicBezTo>
                      <a:pt x="1308" y="416"/>
                      <a:pt x="1057" y="315"/>
                      <a:pt x="805" y="252"/>
                    </a:cubicBezTo>
                    <a:cubicBezTo>
                      <a:pt x="541" y="151"/>
                      <a:pt x="277" y="63"/>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4318000" y="3817575"/>
                <a:ext cx="39025" cy="12900"/>
              </a:xfrm>
              <a:custGeom>
                <a:avLst/>
                <a:gdLst/>
                <a:ahLst/>
                <a:cxnLst/>
                <a:rect l="l" t="t" r="r" b="b"/>
                <a:pathLst>
                  <a:path w="1561" h="516" extrusionOk="0">
                    <a:moveTo>
                      <a:pt x="1" y="0"/>
                    </a:moveTo>
                    <a:lnTo>
                      <a:pt x="1" y="0"/>
                    </a:lnTo>
                    <a:cubicBezTo>
                      <a:pt x="252" y="113"/>
                      <a:pt x="504" y="202"/>
                      <a:pt x="755" y="277"/>
                    </a:cubicBezTo>
                    <a:cubicBezTo>
                      <a:pt x="1019" y="378"/>
                      <a:pt x="1284" y="453"/>
                      <a:pt x="1560" y="516"/>
                    </a:cubicBezTo>
                    <a:cubicBezTo>
                      <a:pt x="1321" y="415"/>
                      <a:pt x="1057" y="315"/>
                      <a:pt x="806" y="239"/>
                    </a:cubicBezTo>
                    <a:cubicBezTo>
                      <a:pt x="542" y="139"/>
                      <a:pt x="278"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312975" y="3822925"/>
                <a:ext cx="39000" cy="13225"/>
              </a:xfrm>
              <a:custGeom>
                <a:avLst/>
                <a:gdLst/>
                <a:ahLst/>
                <a:cxnLst/>
                <a:rect l="l" t="t" r="r" b="b"/>
                <a:pathLst>
                  <a:path w="1560" h="529" extrusionOk="0">
                    <a:moveTo>
                      <a:pt x="1" y="0"/>
                    </a:moveTo>
                    <a:cubicBezTo>
                      <a:pt x="240" y="113"/>
                      <a:pt x="491" y="214"/>
                      <a:pt x="755" y="289"/>
                    </a:cubicBezTo>
                    <a:cubicBezTo>
                      <a:pt x="1019" y="377"/>
                      <a:pt x="1283" y="465"/>
                      <a:pt x="1560" y="528"/>
                    </a:cubicBezTo>
                    <a:cubicBezTo>
                      <a:pt x="1308" y="415"/>
                      <a:pt x="1057" y="314"/>
                      <a:pt x="793" y="239"/>
                    </a:cubicBezTo>
                    <a:cubicBezTo>
                      <a:pt x="529" y="151"/>
                      <a:pt x="265"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3971900" y="3817575"/>
                <a:ext cx="287650" cy="105650"/>
              </a:xfrm>
              <a:custGeom>
                <a:avLst/>
                <a:gdLst/>
                <a:ahLst/>
                <a:cxnLst/>
                <a:rect l="l" t="t" r="r" b="b"/>
                <a:pathLst>
                  <a:path w="11506" h="4226" extrusionOk="0">
                    <a:moveTo>
                      <a:pt x="13" y="0"/>
                    </a:moveTo>
                    <a:lnTo>
                      <a:pt x="13" y="0"/>
                    </a:lnTo>
                    <a:cubicBezTo>
                      <a:pt x="0" y="13"/>
                      <a:pt x="2452" y="969"/>
                      <a:pt x="5571" y="2125"/>
                    </a:cubicBezTo>
                    <a:cubicBezTo>
                      <a:pt x="8769" y="3287"/>
                      <a:pt x="11445" y="4226"/>
                      <a:pt x="11493" y="4226"/>
                    </a:cubicBezTo>
                    <a:cubicBezTo>
                      <a:pt x="11493" y="4226"/>
                      <a:pt x="11493" y="4226"/>
                      <a:pt x="11493" y="4225"/>
                    </a:cubicBezTo>
                    <a:cubicBezTo>
                      <a:pt x="11506" y="4213"/>
                      <a:pt x="8840" y="3257"/>
                      <a:pt x="5621" y="2088"/>
                    </a:cubicBezTo>
                    <a:cubicBezTo>
                      <a:pt x="2502" y="918"/>
                      <a:pt x="25"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4026275" y="3848375"/>
                <a:ext cx="137100" cy="50975"/>
              </a:xfrm>
              <a:custGeom>
                <a:avLst/>
                <a:gdLst/>
                <a:ahLst/>
                <a:cxnLst/>
                <a:rect l="l" t="t" r="r" b="b"/>
                <a:pathLst>
                  <a:path w="5484" h="2039" extrusionOk="0">
                    <a:moveTo>
                      <a:pt x="14" y="0"/>
                    </a:moveTo>
                    <a:cubicBezTo>
                      <a:pt x="14" y="0"/>
                      <a:pt x="13" y="0"/>
                      <a:pt x="13" y="1"/>
                    </a:cubicBezTo>
                    <a:cubicBezTo>
                      <a:pt x="0" y="13"/>
                      <a:pt x="1183" y="478"/>
                      <a:pt x="2691" y="1044"/>
                    </a:cubicBezTo>
                    <a:cubicBezTo>
                      <a:pt x="4180" y="1590"/>
                      <a:pt x="5424" y="2038"/>
                      <a:pt x="5469" y="2038"/>
                    </a:cubicBezTo>
                    <a:cubicBezTo>
                      <a:pt x="5470" y="2038"/>
                      <a:pt x="5470" y="2038"/>
                      <a:pt x="5471" y="2038"/>
                    </a:cubicBezTo>
                    <a:cubicBezTo>
                      <a:pt x="5483" y="2025"/>
                      <a:pt x="4251" y="1572"/>
                      <a:pt x="2729" y="1007"/>
                    </a:cubicBezTo>
                    <a:cubicBezTo>
                      <a:pt x="1241" y="436"/>
                      <a:pt x="5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3945175" y="3853550"/>
                <a:ext cx="115075" cy="47700"/>
              </a:xfrm>
              <a:custGeom>
                <a:avLst/>
                <a:gdLst/>
                <a:ahLst/>
                <a:cxnLst/>
                <a:rect l="l" t="t" r="r" b="b"/>
                <a:pathLst>
                  <a:path w="4603" h="1908" extrusionOk="0">
                    <a:moveTo>
                      <a:pt x="1057" y="1"/>
                    </a:moveTo>
                    <a:cubicBezTo>
                      <a:pt x="844" y="1"/>
                      <a:pt x="633" y="49"/>
                      <a:pt x="440" y="146"/>
                    </a:cubicBezTo>
                    <a:cubicBezTo>
                      <a:pt x="390" y="171"/>
                      <a:pt x="340" y="196"/>
                      <a:pt x="302" y="221"/>
                    </a:cubicBezTo>
                    <a:cubicBezTo>
                      <a:pt x="0" y="435"/>
                      <a:pt x="38" y="724"/>
                      <a:pt x="403" y="850"/>
                    </a:cubicBezTo>
                    <a:lnTo>
                      <a:pt x="1974" y="1428"/>
                    </a:lnTo>
                    <a:lnTo>
                      <a:pt x="3094" y="1843"/>
                    </a:lnTo>
                    <a:lnTo>
                      <a:pt x="3119" y="1843"/>
                    </a:lnTo>
                    <a:cubicBezTo>
                      <a:pt x="3256" y="1886"/>
                      <a:pt x="3396" y="1907"/>
                      <a:pt x="3535" y="1907"/>
                    </a:cubicBezTo>
                    <a:cubicBezTo>
                      <a:pt x="3804" y="1907"/>
                      <a:pt x="4069" y="1829"/>
                      <a:pt x="4301" y="1680"/>
                    </a:cubicBezTo>
                    <a:cubicBezTo>
                      <a:pt x="4603" y="1466"/>
                      <a:pt x="4540" y="1177"/>
                      <a:pt x="4175" y="1051"/>
                    </a:cubicBezTo>
                    <a:lnTo>
                      <a:pt x="2628" y="473"/>
                    </a:lnTo>
                    <a:lnTo>
                      <a:pt x="1497" y="70"/>
                    </a:lnTo>
                    <a:cubicBezTo>
                      <a:pt x="1353" y="24"/>
                      <a:pt x="1204" y="1"/>
                      <a:pt x="10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4069025" y="3898125"/>
                <a:ext cx="116025" cy="49300"/>
              </a:xfrm>
              <a:custGeom>
                <a:avLst/>
                <a:gdLst/>
                <a:ahLst/>
                <a:cxnLst/>
                <a:rect l="l" t="t" r="r" b="b"/>
                <a:pathLst>
                  <a:path w="4641" h="1972" extrusionOk="0">
                    <a:moveTo>
                      <a:pt x="1009" y="0"/>
                    </a:moveTo>
                    <a:cubicBezTo>
                      <a:pt x="954" y="0"/>
                      <a:pt x="898" y="4"/>
                      <a:pt x="843" y="10"/>
                    </a:cubicBezTo>
                    <a:cubicBezTo>
                      <a:pt x="642" y="35"/>
                      <a:pt x="441" y="98"/>
                      <a:pt x="265" y="199"/>
                    </a:cubicBezTo>
                    <a:cubicBezTo>
                      <a:pt x="139" y="262"/>
                      <a:pt x="51" y="375"/>
                      <a:pt x="13" y="513"/>
                    </a:cubicBezTo>
                    <a:cubicBezTo>
                      <a:pt x="1" y="626"/>
                      <a:pt x="51" y="739"/>
                      <a:pt x="164" y="802"/>
                    </a:cubicBezTo>
                    <a:cubicBezTo>
                      <a:pt x="214" y="840"/>
                      <a:pt x="290" y="878"/>
                      <a:pt x="353" y="903"/>
                    </a:cubicBezTo>
                    <a:lnTo>
                      <a:pt x="567" y="978"/>
                    </a:lnTo>
                    <a:lnTo>
                      <a:pt x="981" y="1129"/>
                    </a:lnTo>
                    <a:lnTo>
                      <a:pt x="1723" y="1381"/>
                    </a:lnTo>
                    <a:lnTo>
                      <a:pt x="2805" y="1758"/>
                    </a:lnTo>
                    <a:lnTo>
                      <a:pt x="3107" y="1859"/>
                    </a:lnTo>
                    <a:cubicBezTo>
                      <a:pt x="3144" y="1871"/>
                      <a:pt x="3170" y="1884"/>
                      <a:pt x="3207" y="1896"/>
                    </a:cubicBezTo>
                    <a:cubicBezTo>
                      <a:pt x="3182" y="1871"/>
                      <a:pt x="3144" y="1859"/>
                      <a:pt x="3119" y="1846"/>
                    </a:cubicBezTo>
                    <a:lnTo>
                      <a:pt x="2830" y="1745"/>
                    </a:lnTo>
                    <a:lnTo>
                      <a:pt x="1761" y="1356"/>
                    </a:lnTo>
                    <a:lnTo>
                      <a:pt x="1019" y="1091"/>
                    </a:lnTo>
                    <a:lnTo>
                      <a:pt x="617" y="953"/>
                    </a:lnTo>
                    <a:lnTo>
                      <a:pt x="403" y="865"/>
                    </a:lnTo>
                    <a:cubicBezTo>
                      <a:pt x="340" y="853"/>
                      <a:pt x="277" y="815"/>
                      <a:pt x="227" y="777"/>
                    </a:cubicBezTo>
                    <a:cubicBezTo>
                      <a:pt x="139" y="714"/>
                      <a:pt x="76" y="614"/>
                      <a:pt x="89" y="500"/>
                    </a:cubicBezTo>
                    <a:cubicBezTo>
                      <a:pt x="126" y="387"/>
                      <a:pt x="214" y="274"/>
                      <a:pt x="328" y="224"/>
                    </a:cubicBezTo>
                    <a:cubicBezTo>
                      <a:pt x="491" y="136"/>
                      <a:pt x="667" y="73"/>
                      <a:pt x="856" y="60"/>
                    </a:cubicBezTo>
                    <a:cubicBezTo>
                      <a:pt x="898" y="58"/>
                      <a:pt x="941" y="56"/>
                      <a:pt x="983" y="56"/>
                    </a:cubicBezTo>
                    <a:cubicBezTo>
                      <a:pt x="1129" y="56"/>
                      <a:pt x="1273" y="74"/>
                      <a:pt x="1409" y="123"/>
                    </a:cubicBezTo>
                    <a:cubicBezTo>
                      <a:pt x="2101" y="362"/>
                      <a:pt x="2742" y="588"/>
                      <a:pt x="3346" y="802"/>
                    </a:cubicBezTo>
                    <a:lnTo>
                      <a:pt x="4201" y="1104"/>
                    </a:lnTo>
                    <a:cubicBezTo>
                      <a:pt x="4465" y="1192"/>
                      <a:pt x="4590" y="1356"/>
                      <a:pt x="4565" y="1506"/>
                    </a:cubicBezTo>
                    <a:cubicBezTo>
                      <a:pt x="4540" y="1645"/>
                      <a:pt x="4389" y="1783"/>
                      <a:pt x="4213" y="1846"/>
                    </a:cubicBezTo>
                    <a:cubicBezTo>
                      <a:pt x="4037" y="1921"/>
                      <a:pt x="3861" y="1959"/>
                      <a:pt x="3672" y="1959"/>
                    </a:cubicBezTo>
                    <a:cubicBezTo>
                      <a:pt x="3559" y="1959"/>
                      <a:pt x="3434" y="1947"/>
                      <a:pt x="3320" y="1921"/>
                    </a:cubicBezTo>
                    <a:cubicBezTo>
                      <a:pt x="3245" y="1909"/>
                      <a:pt x="3220" y="1896"/>
                      <a:pt x="3207" y="1896"/>
                    </a:cubicBezTo>
                    <a:cubicBezTo>
                      <a:pt x="3245" y="1909"/>
                      <a:pt x="3283" y="1921"/>
                      <a:pt x="3320" y="1934"/>
                    </a:cubicBezTo>
                    <a:cubicBezTo>
                      <a:pt x="3434" y="1959"/>
                      <a:pt x="3547" y="1972"/>
                      <a:pt x="3672" y="1972"/>
                    </a:cubicBezTo>
                    <a:cubicBezTo>
                      <a:pt x="3861" y="1972"/>
                      <a:pt x="4050" y="1934"/>
                      <a:pt x="4238" y="1871"/>
                    </a:cubicBezTo>
                    <a:cubicBezTo>
                      <a:pt x="4427" y="1796"/>
                      <a:pt x="4603" y="1657"/>
                      <a:pt x="4628" y="1506"/>
                    </a:cubicBezTo>
                    <a:cubicBezTo>
                      <a:pt x="4641" y="1418"/>
                      <a:pt x="4616" y="1330"/>
                      <a:pt x="4553" y="1268"/>
                    </a:cubicBezTo>
                    <a:cubicBezTo>
                      <a:pt x="4465" y="1167"/>
                      <a:pt x="4364" y="1104"/>
                      <a:pt x="4238" y="1066"/>
                    </a:cubicBezTo>
                    <a:lnTo>
                      <a:pt x="3396" y="765"/>
                    </a:lnTo>
                    <a:lnTo>
                      <a:pt x="1472" y="73"/>
                    </a:lnTo>
                    <a:cubicBezTo>
                      <a:pt x="1323" y="26"/>
                      <a:pt x="1167" y="0"/>
                      <a:pt x="100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3913725" y="3903075"/>
                <a:ext cx="215375" cy="76425"/>
              </a:xfrm>
              <a:custGeom>
                <a:avLst/>
                <a:gdLst/>
                <a:ahLst/>
                <a:cxnLst/>
                <a:rect l="l" t="t" r="r" b="b"/>
                <a:pathLst>
                  <a:path w="8615" h="3057" extrusionOk="0">
                    <a:moveTo>
                      <a:pt x="13" y="1"/>
                    </a:moveTo>
                    <a:cubicBezTo>
                      <a:pt x="1" y="13"/>
                      <a:pt x="1510" y="579"/>
                      <a:pt x="3534" y="1308"/>
                    </a:cubicBezTo>
                    <a:lnTo>
                      <a:pt x="4201" y="1547"/>
                    </a:lnTo>
                    <a:cubicBezTo>
                      <a:pt x="6581" y="2382"/>
                      <a:pt x="8553" y="3056"/>
                      <a:pt x="8601" y="3056"/>
                    </a:cubicBezTo>
                    <a:cubicBezTo>
                      <a:pt x="8601" y="3056"/>
                      <a:pt x="8602" y="3056"/>
                      <a:pt x="8602" y="3056"/>
                    </a:cubicBezTo>
                    <a:cubicBezTo>
                      <a:pt x="8614" y="3044"/>
                      <a:pt x="6653" y="2352"/>
                      <a:pt x="4251" y="1510"/>
                    </a:cubicBezTo>
                    <a:lnTo>
                      <a:pt x="3547" y="1258"/>
                    </a:lnTo>
                    <a:cubicBezTo>
                      <a:pt x="1547" y="52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3902725" y="3912500"/>
                <a:ext cx="216625" cy="76750"/>
              </a:xfrm>
              <a:custGeom>
                <a:avLst/>
                <a:gdLst/>
                <a:ahLst/>
                <a:cxnLst/>
                <a:rect l="l" t="t" r="r" b="b"/>
                <a:pathLst>
                  <a:path w="8665" h="3070" extrusionOk="0">
                    <a:moveTo>
                      <a:pt x="13" y="1"/>
                    </a:moveTo>
                    <a:lnTo>
                      <a:pt x="13" y="1"/>
                    </a:lnTo>
                    <a:cubicBezTo>
                      <a:pt x="1" y="13"/>
                      <a:pt x="1635" y="617"/>
                      <a:pt x="3786" y="1397"/>
                    </a:cubicBezTo>
                    <a:lnTo>
                      <a:pt x="4213" y="1548"/>
                    </a:lnTo>
                    <a:cubicBezTo>
                      <a:pt x="6605" y="2395"/>
                      <a:pt x="8578" y="3069"/>
                      <a:pt x="8638" y="3069"/>
                    </a:cubicBezTo>
                    <a:cubicBezTo>
                      <a:pt x="8639" y="3069"/>
                      <a:pt x="8639" y="3069"/>
                      <a:pt x="8639" y="3069"/>
                    </a:cubicBezTo>
                    <a:cubicBezTo>
                      <a:pt x="8665" y="3057"/>
                      <a:pt x="6678" y="2365"/>
                      <a:pt x="4276" y="1510"/>
                    </a:cubicBezTo>
                    <a:lnTo>
                      <a:pt x="3811" y="1346"/>
                    </a:lnTo>
                    <a:cubicBezTo>
                      <a:pt x="1673" y="57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3954900" y="3945200"/>
                <a:ext cx="94350" cy="33050"/>
              </a:xfrm>
              <a:custGeom>
                <a:avLst/>
                <a:gdLst/>
                <a:ahLst/>
                <a:cxnLst/>
                <a:rect l="l" t="t" r="r" b="b"/>
                <a:pathLst>
                  <a:path w="3774" h="1322" extrusionOk="0">
                    <a:moveTo>
                      <a:pt x="16" y="0"/>
                    </a:moveTo>
                    <a:cubicBezTo>
                      <a:pt x="15" y="0"/>
                      <a:pt x="14" y="0"/>
                      <a:pt x="14" y="1"/>
                    </a:cubicBezTo>
                    <a:cubicBezTo>
                      <a:pt x="1" y="13"/>
                      <a:pt x="592" y="227"/>
                      <a:pt x="1397" y="516"/>
                    </a:cubicBezTo>
                    <a:lnTo>
                      <a:pt x="1849" y="680"/>
                    </a:lnTo>
                    <a:cubicBezTo>
                      <a:pt x="2859" y="1037"/>
                      <a:pt x="3712" y="1321"/>
                      <a:pt x="3759" y="1321"/>
                    </a:cubicBezTo>
                    <a:cubicBezTo>
                      <a:pt x="3760" y="1321"/>
                      <a:pt x="3761" y="1321"/>
                      <a:pt x="3761" y="1321"/>
                    </a:cubicBezTo>
                    <a:cubicBezTo>
                      <a:pt x="3773" y="1308"/>
                      <a:pt x="2944" y="1007"/>
                      <a:pt x="1900" y="642"/>
                    </a:cubicBezTo>
                    <a:lnTo>
                      <a:pt x="1447" y="491"/>
                    </a:lnTo>
                    <a:cubicBezTo>
                      <a:pt x="654" y="198"/>
                      <a:pt x="62"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4058025" y="3818525"/>
                <a:ext cx="168525" cy="66650"/>
              </a:xfrm>
              <a:custGeom>
                <a:avLst/>
                <a:gdLst/>
                <a:ahLst/>
                <a:cxnLst/>
                <a:rect l="l" t="t" r="r" b="b"/>
                <a:pathLst>
                  <a:path w="6741" h="2666" extrusionOk="0">
                    <a:moveTo>
                      <a:pt x="504" y="0"/>
                    </a:moveTo>
                    <a:lnTo>
                      <a:pt x="1" y="377"/>
                    </a:lnTo>
                    <a:lnTo>
                      <a:pt x="6250" y="2666"/>
                    </a:lnTo>
                    <a:lnTo>
                      <a:pt x="6741" y="2289"/>
                    </a:lnTo>
                    <a:lnTo>
                      <a:pt x="5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3696825" y="3871650"/>
                <a:ext cx="14800" cy="11325"/>
              </a:xfrm>
              <a:custGeom>
                <a:avLst/>
                <a:gdLst/>
                <a:ahLst/>
                <a:cxnLst/>
                <a:rect l="l" t="t" r="r" b="b"/>
                <a:pathLst>
                  <a:path w="592" h="453" extrusionOk="0">
                    <a:moveTo>
                      <a:pt x="591" y="0"/>
                    </a:moveTo>
                    <a:lnTo>
                      <a:pt x="0" y="403"/>
                    </a:lnTo>
                    <a:cubicBezTo>
                      <a:pt x="0" y="415"/>
                      <a:pt x="13" y="440"/>
                      <a:pt x="13" y="453"/>
                    </a:cubicBezTo>
                    <a:lnTo>
                      <a:pt x="63" y="403"/>
                    </a:lnTo>
                    <a:cubicBezTo>
                      <a:pt x="214" y="302"/>
                      <a:pt x="390" y="164"/>
                      <a:pt x="5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3729200" y="3775125"/>
                <a:ext cx="211900" cy="170125"/>
              </a:xfrm>
              <a:custGeom>
                <a:avLst/>
                <a:gdLst/>
                <a:ahLst/>
                <a:cxnLst/>
                <a:rect l="l" t="t" r="r" b="b"/>
                <a:pathLst>
                  <a:path w="8476" h="6805" extrusionOk="0">
                    <a:moveTo>
                      <a:pt x="7595" y="982"/>
                    </a:moveTo>
                    <a:lnTo>
                      <a:pt x="7595" y="982"/>
                    </a:lnTo>
                    <a:cubicBezTo>
                      <a:pt x="7558" y="1057"/>
                      <a:pt x="7507" y="1120"/>
                      <a:pt x="7457" y="1170"/>
                    </a:cubicBezTo>
                    <a:lnTo>
                      <a:pt x="7306" y="1359"/>
                    </a:lnTo>
                    <a:cubicBezTo>
                      <a:pt x="7269" y="1397"/>
                      <a:pt x="7243" y="1434"/>
                      <a:pt x="7218" y="1472"/>
                    </a:cubicBezTo>
                    <a:cubicBezTo>
                      <a:pt x="7193" y="1510"/>
                      <a:pt x="7218" y="1547"/>
                      <a:pt x="7269" y="1547"/>
                    </a:cubicBezTo>
                    <a:cubicBezTo>
                      <a:pt x="7319" y="1535"/>
                      <a:pt x="7369" y="1497"/>
                      <a:pt x="7407" y="1459"/>
                    </a:cubicBezTo>
                    <a:cubicBezTo>
                      <a:pt x="7457" y="1422"/>
                      <a:pt x="7495" y="1397"/>
                      <a:pt x="7533" y="1359"/>
                    </a:cubicBezTo>
                    <a:cubicBezTo>
                      <a:pt x="7608" y="1296"/>
                      <a:pt x="7683" y="1233"/>
                      <a:pt x="7734" y="1183"/>
                    </a:cubicBezTo>
                    <a:cubicBezTo>
                      <a:pt x="7797" y="1120"/>
                      <a:pt x="7860" y="1070"/>
                      <a:pt x="7935" y="1019"/>
                    </a:cubicBezTo>
                    <a:lnTo>
                      <a:pt x="7935" y="1019"/>
                    </a:lnTo>
                    <a:cubicBezTo>
                      <a:pt x="7885" y="1082"/>
                      <a:pt x="7834" y="1145"/>
                      <a:pt x="7772" y="1195"/>
                    </a:cubicBezTo>
                    <a:cubicBezTo>
                      <a:pt x="7734" y="1233"/>
                      <a:pt x="7696" y="1283"/>
                      <a:pt x="7646" y="1321"/>
                    </a:cubicBezTo>
                    <a:cubicBezTo>
                      <a:pt x="7621" y="1346"/>
                      <a:pt x="7595" y="1371"/>
                      <a:pt x="7583" y="1397"/>
                    </a:cubicBezTo>
                    <a:cubicBezTo>
                      <a:pt x="7570" y="1434"/>
                      <a:pt x="7545" y="1472"/>
                      <a:pt x="7558" y="1510"/>
                    </a:cubicBezTo>
                    <a:cubicBezTo>
                      <a:pt x="7563" y="1526"/>
                      <a:pt x="7566" y="1530"/>
                      <a:pt x="7571" y="1530"/>
                    </a:cubicBezTo>
                    <a:cubicBezTo>
                      <a:pt x="7577" y="1530"/>
                      <a:pt x="7586" y="1522"/>
                      <a:pt x="7608" y="1522"/>
                    </a:cubicBezTo>
                    <a:cubicBezTo>
                      <a:pt x="7633" y="1497"/>
                      <a:pt x="7671" y="1485"/>
                      <a:pt x="7696" y="1459"/>
                    </a:cubicBezTo>
                    <a:cubicBezTo>
                      <a:pt x="7847" y="1371"/>
                      <a:pt x="7985" y="1258"/>
                      <a:pt x="8124" y="1145"/>
                    </a:cubicBezTo>
                    <a:lnTo>
                      <a:pt x="8124" y="1145"/>
                    </a:lnTo>
                    <a:cubicBezTo>
                      <a:pt x="8023" y="1296"/>
                      <a:pt x="7897" y="1409"/>
                      <a:pt x="7734" y="1497"/>
                    </a:cubicBezTo>
                    <a:cubicBezTo>
                      <a:pt x="7709" y="1510"/>
                      <a:pt x="7671" y="1535"/>
                      <a:pt x="7633" y="1547"/>
                    </a:cubicBezTo>
                    <a:cubicBezTo>
                      <a:pt x="7608" y="1560"/>
                      <a:pt x="7570" y="1560"/>
                      <a:pt x="7545" y="1560"/>
                    </a:cubicBezTo>
                    <a:cubicBezTo>
                      <a:pt x="7520" y="1560"/>
                      <a:pt x="7507" y="1547"/>
                      <a:pt x="7495" y="1522"/>
                    </a:cubicBezTo>
                    <a:cubicBezTo>
                      <a:pt x="7495" y="1497"/>
                      <a:pt x="7495" y="1472"/>
                      <a:pt x="7507" y="1447"/>
                    </a:cubicBezTo>
                    <a:lnTo>
                      <a:pt x="7507" y="1447"/>
                    </a:lnTo>
                    <a:cubicBezTo>
                      <a:pt x="7495" y="1472"/>
                      <a:pt x="7470" y="1485"/>
                      <a:pt x="7457" y="1497"/>
                    </a:cubicBezTo>
                    <a:cubicBezTo>
                      <a:pt x="7394" y="1547"/>
                      <a:pt x="7331" y="1585"/>
                      <a:pt x="7256" y="1598"/>
                    </a:cubicBezTo>
                    <a:cubicBezTo>
                      <a:pt x="7247" y="1601"/>
                      <a:pt x="7237" y="1602"/>
                      <a:pt x="7228" y="1602"/>
                    </a:cubicBezTo>
                    <a:cubicBezTo>
                      <a:pt x="7200" y="1602"/>
                      <a:pt x="7174" y="1588"/>
                      <a:pt x="7155" y="1560"/>
                    </a:cubicBezTo>
                    <a:cubicBezTo>
                      <a:pt x="7130" y="1535"/>
                      <a:pt x="7130" y="1510"/>
                      <a:pt x="7155" y="1485"/>
                    </a:cubicBezTo>
                    <a:cubicBezTo>
                      <a:pt x="7180" y="1447"/>
                      <a:pt x="7218" y="1409"/>
                      <a:pt x="7243" y="1371"/>
                    </a:cubicBezTo>
                    <a:lnTo>
                      <a:pt x="7419" y="1170"/>
                    </a:lnTo>
                    <a:cubicBezTo>
                      <a:pt x="7482" y="1107"/>
                      <a:pt x="7533" y="1044"/>
                      <a:pt x="7595" y="982"/>
                    </a:cubicBezTo>
                    <a:close/>
                    <a:moveTo>
                      <a:pt x="7279" y="1064"/>
                    </a:moveTo>
                    <a:cubicBezTo>
                      <a:pt x="7309" y="1064"/>
                      <a:pt x="7342" y="1073"/>
                      <a:pt x="7369" y="1082"/>
                    </a:cubicBezTo>
                    <a:cubicBezTo>
                      <a:pt x="7407" y="1095"/>
                      <a:pt x="7419" y="1132"/>
                      <a:pt x="7407" y="1170"/>
                    </a:cubicBezTo>
                    <a:cubicBezTo>
                      <a:pt x="7357" y="1220"/>
                      <a:pt x="7306" y="1258"/>
                      <a:pt x="7243" y="1283"/>
                    </a:cubicBezTo>
                    <a:cubicBezTo>
                      <a:pt x="7193" y="1321"/>
                      <a:pt x="7130" y="1346"/>
                      <a:pt x="7092" y="1371"/>
                    </a:cubicBezTo>
                    <a:cubicBezTo>
                      <a:pt x="7017" y="1409"/>
                      <a:pt x="6942" y="1434"/>
                      <a:pt x="6879" y="1459"/>
                    </a:cubicBezTo>
                    <a:cubicBezTo>
                      <a:pt x="6967" y="1485"/>
                      <a:pt x="7055" y="1535"/>
                      <a:pt x="7118" y="1598"/>
                    </a:cubicBezTo>
                    <a:cubicBezTo>
                      <a:pt x="7218" y="1723"/>
                      <a:pt x="7180" y="1837"/>
                      <a:pt x="7168" y="1837"/>
                    </a:cubicBezTo>
                    <a:cubicBezTo>
                      <a:pt x="7155" y="1837"/>
                      <a:pt x="7155" y="1736"/>
                      <a:pt x="7055" y="1623"/>
                    </a:cubicBezTo>
                    <a:cubicBezTo>
                      <a:pt x="7004" y="1560"/>
                      <a:pt x="6929" y="1510"/>
                      <a:pt x="6854" y="1472"/>
                    </a:cubicBezTo>
                    <a:cubicBezTo>
                      <a:pt x="6828" y="1485"/>
                      <a:pt x="6803" y="1485"/>
                      <a:pt x="6791" y="1497"/>
                    </a:cubicBezTo>
                    <a:cubicBezTo>
                      <a:pt x="6690" y="1535"/>
                      <a:pt x="6589" y="1560"/>
                      <a:pt x="6489" y="1573"/>
                    </a:cubicBezTo>
                    <a:cubicBezTo>
                      <a:pt x="6489" y="1573"/>
                      <a:pt x="6589" y="1535"/>
                      <a:pt x="6766" y="1472"/>
                    </a:cubicBezTo>
                    <a:cubicBezTo>
                      <a:pt x="6854" y="1434"/>
                      <a:pt x="6954" y="1397"/>
                      <a:pt x="7055" y="1346"/>
                    </a:cubicBezTo>
                    <a:cubicBezTo>
                      <a:pt x="7105" y="1321"/>
                      <a:pt x="7168" y="1283"/>
                      <a:pt x="7218" y="1258"/>
                    </a:cubicBezTo>
                    <a:cubicBezTo>
                      <a:pt x="7269" y="1233"/>
                      <a:pt x="7306" y="1195"/>
                      <a:pt x="7344" y="1158"/>
                    </a:cubicBezTo>
                    <a:cubicBezTo>
                      <a:pt x="7357" y="1145"/>
                      <a:pt x="7344" y="1120"/>
                      <a:pt x="7331" y="1107"/>
                    </a:cubicBezTo>
                    <a:cubicBezTo>
                      <a:pt x="7306" y="1107"/>
                      <a:pt x="7287" y="1102"/>
                      <a:pt x="7269" y="1102"/>
                    </a:cubicBezTo>
                    <a:cubicBezTo>
                      <a:pt x="7260" y="1102"/>
                      <a:pt x="7252" y="1103"/>
                      <a:pt x="7243" y="1107"/>
                    </a:cubicBezTo>
                    <a:cubicBezTo>
                      <a:pt x="7168" y="1107"/>
                      <a:pt x="7092" y="1120"/>
                      <a:pt x="7017" y="1145"/>
                    </a:cubicBezTo>
                    <a:cubicBezTo>
                      <a:pt x="6904" y="1158"/>
                      <a:pt x="6803" y="1195"/>
                      <a:pt x="6690" y="1246"/>
                    </a:cubicBezTo>
                    <a:lnTo>
                      <a:pt x="6665" y="1258"/>
                    </a:lnTo>
                    <a:lnTo>
                      <a:pt x="6665" y="1246"/>
                    </a:lnTo>
                    <a:cubicBezTo>
                      <a:pt x="6665" y="1158"/>
                      <a:pt x="6615" y="1120"/>
                      <a:pt x="6615" y="1120"/>
                    </a:cubicBezTo>
                    <a:lnTo>
                      <a:pt x="6615" y="1120"/>
                    </a:lnTo>
                    <a:cubicBezTo>
                      <a:pt x="6665" y="1132"/>
                      <a:pt x="6690" y="1170"/>
                      <a:pt x="6703" y="1220"/>
                    </a:cubicBezTo>
                    <a:cubicBezTo>
                      <a:pt x="6803" y="1170"/>
                      <a:pt x="6904" y="1132"/>
                      <a:pt x="7017" y="1107"/>
                    </a:cubicBezTo>
                    <a:cubicBezTo>
                      <a:pt x="7092" y="1082"/>
                      <a:pt x="7168" y="1070"/>
                      <a:pt x="7243" y="1070"/>
                    </a:cubicBezTo>
                    <a:cubicBezTo>
                      <a:pt x="7254" y="1066"/>
                      <a:pt x="7267" y="1064"/>
                      <a:pt x="7279" y="1064"/>
                    </a:cubicBezTo>
                    <a:close/>
                    <a:moveTo>
                      <a:pt x="7897" y="1"/>
                    </a:moveTo>
                    <a:cubicBezTo>
                      <a:pt x="7721" y="1"/>
                      <a:pt x="7709" y="101"/>
                      <a:pt x="7407" y="717"/>
                    </a:cubicBezTo>
                    <a:cubicBezTo>
                      <a:pt x="7407" y="717"/>
                      <a:pt x="7275" y="941"/>
                      <a:pt x="7212" y="941"/>
                    </a:cubicBezTo>
                    <a:cubicBezTo>
                      <a:pt x="7205" y="941"/>
                      <a:pt x="7198" y="938"/>
                      <a:pt x="7193" y="931"/>
                    </a:cubicBezTo>
                    <a:cubicBezTo>
                      <a:pt x="7143" y="868"/>
                      <a:pt x="7294" y="277"/>
                      <a:pt x="7281" y="139"/>
                    </a:cubicBezTo>
                    <a:cubicBezTo>
                      <a:pt x="7281" y="112"/>
                      <a:pt x="7261" y="100"/>
                      <a:pt x="7233" y="100"/>
                    </a:cubicBezTo>
                    <a:cubicBezTo>
                      <a:pt x="7167" y="100"/>
                      <a:pt x="7052" y="167"/>
                      <a:pt x="7017" y="290"/>
                    </a:cubicBezTo>
                    <a:cubicBezTo>
                      <a:pt x="6967" y="504"/>
                      <a:pt x="6891" y="717"/>
                      <a:pt x="6791" y="919"/>
                    </a:cubicBezTo>
                    <a:cubicBezTo>
                      <a:pt x="6766" y="944"/>
                      <a:pt x="6740" y="956"/>
                      <a:pt x="6703" y="969"/>
                    </a:cubicBezTo>
                    <a:cubicBezTo>
                      <a:pt x="6539" y="1044"/>
                      <a:pt x="6401" y="1158"/>
                      <a:pt x="6300" y="1309"/>
                    </a:cubicBezTo>
                    <a:lnTo>
                      <a:pt x="6162" y="1510"/>
                    </a:lnTo>
                    <a:lnTo>
                      <a:pt x="6124" y="1573"/>
                    </a:lnTo>
                    <a:lnTo>
                      <a:pt x="5747" y="1925"/>
                    </a:lnTo>
                    <a:lnTo>
                      <a:pt x="2792" y="4729"/>
                    </a:lnTo>
                    <a:cubicBezTo>
                      <a:pt x="2742" y="4842"/>
                      <a:pt x="2691" y="4955"/>
                      <a:pt x="2641" y="5068"/>
                    </a:cubicBezTo>
                    <a:cubicBezTo>
                      <a:pt x="2591" y="5194"/>
                      <a:pt x="2540" y="5307"/>
                      <a:pt x="2478" y="5420"/>
                    </a:cubicBezTo>
                    <a:cubicBezTo>
                      <a:pt x="2478" y="5295"/>
                      <a:pt x="2515" y="5182"/>
                      <a:pt x="2578" y="5068"/>
                    </a:cubicBezTo>
                    <a:cubicBezTo>
                      <a:pt x="2628" y="4955"/>
                      <a:pt x="2704" y="4842"/>
                      <a:pt x="2779" y="4741"/>
                    </a:cubicBezTo>
                    <a:lnTo>
                      <a:pt x="2716" y="4339"/>
                    </a:lnTo>
                    <a:lnTo>
                      <a:pt x="642" y="4741"/>
                    </a:lnTo>
                    <a:cubicBezTo>
                      <a:pt x="704" y="4754"/>
                      <a:pt x="755" y="4767"/>
                      <a:pt x="742" y="4767"/>
                    </a:cubicBezTo>
                    <a:cubicBezTo>
                      <a:pt x="711" y="4773"/>
                      <a:pt x="679" y="4776"/>
                      <a:pt x="648" y="4776"/>
                    </a:cubicBezTo>
                    <a:cubicBezTo>
                      <a:pt x="616" y="4776"/>
                      <a:pt x="585" y="4773"/>
                      <a:pt x="554" y="4767"/>
                    </a:cubicBezTo>
                    <a:lnTo>
                      <a:pt x="0" y="4880"/>
                    </a:lnTo>
                    <a:lnTo>
                      <a:pt x="478" y="6137"/>
                    </a:lnTo>
                    <a:cubicBezTo>
                      <a:pt x="604" y="6452"/>
                      <a:pt x="981" y="6691"/>
                      <a:pt x="1509" y="6766"/>
                    </a:cubicBezTo>
                    <a:cubicBezTo>
                      <a:pt x="1665" y="6792"/>
                      <a:pt x="1825" y="6805"/>
                      <a:pt x="1987" y="6805"/>
                    </a:cubicBezTo>
                    <a:cubicBezTo>
                      <a:pt x="2753" y="6805"/>
                      <a:pt x="3544" y="6523"/>
                      <a:pt x="3949" y="6087"/>
                    </a:cubicBezTo>
                    <a:lnTo>
                      <a:pt x="7067" y="2503"/>
                    </a:lnTo>
                    <a:lnTo>
                      <a:pt x="7281" y="2252"/>
                    </a:lnTo>
                    <a:lnTo>
                      <a:pt x="7671" y="1799"/>
                    </a:lnTo>
                    <a:cubicBezTo>
                      <a:pt x="7671" y="1799"/>
                      <a:pt x="8476" y="994"/>
                      <a:pt x="8161" y="894"/>
                    </a:cubicBezTo>
                    <a:cubicBezTo>
                      <a:pt x="8161" y="894"/>
                      <a:pt x="8150" y="893"/>
                      <a:pt x="8133" y="893"/>
                    </a:cubicBezTo>
                    <a:cubicBezTo>
                      <a:pt x="8091" y="893"/>
                      <a:pt x="8012" y="899"/>
                      <a:pt x="7985" y="944"/>
                    </a:cubicBezTo>
                    <a:cubicBezTo>
                      <a:pt x="7985" y="944"/>
                      <a:pt x="8010" y="806"/>
                      <a:pt x="7860" y="806"/>
                    </a:cubicBezTo>
                    <a:cubicBezTo>
                      <a:pt x="7772" y="806"/>
                      <a:pt x="7683" y="856"/>
                      <a:pt x="7633" y="931"/>
                    </a:cubicBezTo>
                    <a:cubicBezTo>
                      <a:pt x="7633" y="931"/>
                      <a:pt x="8086" y="13"/>
                      <a:pt x="789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3891100" y="3801850"/>
                <a:ext cx="23600" cy="19225"/>
              </a:xfrm>
              <a:custGeom>
                <a:avLst/>
                <a:gdLst/>
                <a:ahLst/>
                <a:cxnLst/>
                <a:rect l="l" t="t" r="r" b="b"/>
                <a:pathLst>
                  <a:path w="944" h="769" extrusionOk="0">
                    <a:moveTo>
                      <a:pt x="755" y="1"/>
                    </a:moveTo>
                    <a:cubicBezTo>
                      <a:pt x="679" y="13"/>
                      <a:pt x="604" y="26"/>
                      <a:pt x="528" y="38"/>
                    </a:cubicBezTo>
                    <a:cubicBezTo>
                      <a:pt x="415" y="63"/>
                      <a:pt x="315" y="101"/>
                      <a:pt x="214" y="151"/>
                    </a:cubicBezTo>
                    <a:cubicBezTo>
                      <a:pt x="214" y="114"/>
                      <a:pt x="176" y="76"/>
                      <a:pt x="139" y="51"/>
                    </a:cubicBezTo>
                    <a:cubicBezTo>
                      <a:pt x="126" y="51"/>
                      <a:pt x="189" y="89"/>
                      <a:pt x="189" y="177"/>
                    </a:cubicBezTo>
                    <a:lnTo>
                      <a:pt x="189" y="202"/>
                    </a:lnTo>
                    <a:lnTo>
                      <a:pt x="214" y="189"/>
                    </a:lnTo>
                    <a:cubicBezTo>
                      <a:pt x="315" y="139"/>
                      <a:pt x="428" y="101"/>
                      <a:pt x="541" y="76"/>
                    </a:cubicBezTo>
                    <a:cubicBezTo>
                      <a:pt x="604" y="51"/>
                      <a:pt x="679" y="51"/>
                      <a:pt x="755" y="38"/>
                    </a:cubicBezTo>
                    <a:cubicBezTo>
                      <a:pt x="780" y="38"/>
                      <a:pt x="818" y="38"/>
                      <a:pt x="843" y="51"/>
                    </a:cubicBezTo>
                    <a:cubicBezTo>
                      <a:pt x="868" y="51"/>
                      <a:pt x="868" y="76"/>
                      <a:pt x="855" y="89"/>
                    </a:cubicBezTo>
                    <a:cubicBezTo>
                      <a:pt x="818" y="139"/>
                      <a:pt x="780" y="164"/>
                      <a:pt x="730" y="189"/>
                    </a:cubicBezTo>
                    <a:cubicBezTo>
                      <a:pt x="679" y="227"/>
                      <a:pt x="629" y="252"/>
                      <a:pt x="579" y="277"/>
                    </a:cubicBezTo>
                    <a:cubicBezTo>
                      <a:pt x="478" y="328"/>
                      <a:pt x="378" y="365"/>
                      <a:pt x="290" y="403"/>
                    </a:cubicBezTo>
                    <a:cubicBezTo>
                      <a:pt x="113" y="466"/>
                      <a:pt x="0" y="504"/>
                      <a:pt x="0" y="504"/>
                    </a:cubicBezTo>
                    <a:cubicBezTo>
                      <a:pt x="101" y="491"/>
                      <a:pt x="202" y="466"/>
                      <a:pt x="302" y="428"/>
                    </a:cubicBezTo>
                    <a:cubicBezTo>
                      <a:pt x="327" y="416"/>
                      <a:pt x="352" y="416"/>
                      <a:pt x="365" y="403"/>
                    </a:cubicBezTo>
                    <a:cubicBezTo>
                      <a:pt x="440" y="441"/>
                      <a:pt x="516" y="491"/>
                      <a:pt x="579" y="566"/>
                    </a:cubicBezTo>
                    <a:cubicBezTo>
                      <a:pt x="662" y="662"/>
                      <a:pt x="667" y="769"/>
                      <a:pt x="688" y="769"/>
                    </a:cubicBezTo>
                    <a:cubicBezTo>
                      <a:pt x="689" y="769"/>
                      <a:pt x="691" y="768"/>
                      <a:pt x="692" y="768"/>
                    </a:cubicBezTo>
                    <a:cubicBezTo>
                      <a:pt x="704" y="768"/>
                      <a:pt x="742" y="654"/>
                      <a:pt x="629" y="541"/>
                    </a:cubicBezTo>
                    <a:cubicBezTo>
                      <a:pt x="566" y="466"/>
                      <a:pt x="491" y="416"/>
                      <a:pt x="390" y="403"/>
                    </a:cubicBezTo>
                    <a:cubicBezTo>
                      <a:pt x="466" y="365"/>
                      <a:pt x="541" y="340"/>
                      <a:pt x="604" y="302"/>
                    </a:cubicBezTo>
                    <a:cubicBezTo>
                      <a:pt x="667" y="277"/>
                      <a:pt x="717" y="252"/>
                      <a:pt x="767" y="214"/>
                    </a:cubicBezTo>
                    <a:cubicBezTo>
                      <a:pt x="818" y="189"/>
                      <a:pt x="881" y="151"/>
                      <a:pt x="918" y="101"/>
                    </a:cubicBezTo>
                    <a:cubicBezTo>
                      <a:pt x="943" y="63"/>
                      <a:pt x="931" y="26"/>
                      <a:pt x="893" y="13"/>
                    </a:cubicBezTo>
                    <a:cubicBezTo>
                      <a:pt x="843" y="1"/>
                      <a:pt x="805" y="1"/>
                      <a:pt x="75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3907450" y="3799650"/>
                <a:ext cx="24550" cy="15200"/>
              </a:xfrm>
              <a:custGeom>
                <a:avLst/>
                <a:gdLst/>
                <a:ahLst/>
                <a:cxnLst/>
                <a:rect l="l" t="t" r="r" b="b"/>
                <a:pathLst>
                  <a:path w="982" h="608" extrusionOk="0">
                    <a:moveTo>
                      <a:pt x="465" y="1"/>
                    </a:moveTo>
                    <a:cubicBezTo>
                      <a:pt x="403" y="51"/>
                      <a:pt x="340" y="101"/>
                      <a:pt x="289" y="164"/>
                    </a:cubicBezTo>
                    <a:lnTo>
                      <a:pt x="113" y="365"/>
                    </a:lnTo>
                    <a:cubicBezTo>
                      <a:pt x="76" y="403"/>
                      <a:pt x="50" y="441"/>
                      <a:pt x="25" y="491"/>
                    </a:cubicBezTo>
                    <a:cubicBezTo>
                      <a:pt x="0" y="516"/>
                      <a:pt x="0" y="541"/>
                      <a:pt x="25" y="566"/>
                    </a:cubicBezTo>
                    <a:cubicBezTo>
                      <a:pt x="46" y="587"/>
                      <a:pt x="75" y="607"/>
                      <a:pt x="105" y="607"/>
                    </a:cubicBezTo>
                    <a:cubicBezTo>
                      <a:pt x="112" y="607"/>
                      <a:pt x="119" y="606"/>
                      <a:pt x="126" y="604"/>
                    </a:cubicBezTo>
                    <a:cubicBezTo>
                      <a:pt x="201" y="592"/>
                      <a:pt x="264" y="554"/>
                      <a:pt x="327" y="504"/>
                    </a:cubicBezTo>
                    <a:cubicBezTo>
                      <a:pt x="340" y="491"/>
                      <a:pt x="352" y="478"/>
                      <a:pt x="377" y="453"/>
                    </a:cubicBezTo>
                    <a:lnTo>
                      <a:pt x="377" y="453"/>
                    </a:lnTo>
                    <a:cubicBezTo>
                      <a:pt x="365" y="478"/>
                      <a:pt x="365" y="504"/>
                      <a:pt x="365" y="529"/>
                    </a:cubicBezTo>
                    <a:cubicBezTo>
                      <a:pt x="377" y="554"/>
                      <a:pt x="390" y="566"/>
                      <a:pt x="415" y="566"/>
                    </a:cubicBezTo>
                    <a:cubicBezTo>
                      <a:pt x="440" y="566"/>
                      <a:pt x="478" y="566"/>
                      <a:pt x="503" y="554"/>
                    </a:cubicBezTo>
                    <a:cubicBezTo>
                      <a:pt x="541" y="541"/>
                      <a:pt x="566" y="516"/>
                      <a:pt x="604" y="491"/>
                    </a:cubicBezTo>
                    <a:cubicBezTo>
                      <a:pt x="767" y="416"/>
                      <a:pt x="893" y="302"/>
                      <a:pt x="981" y="151"/>
                    </a:cubicBezTo>
                    <a:lnTo>
                      <a:pt x="981" y="151"/>
                    </a:lnTo>
                    <a:cubicBezTo>
                      <a:pt x="855" y="265"/>
                      <a:pt x="717" y="378"/>
                      <a:pt x="566" y="466"/>
                    </a:cubicBezTo>
                    <a:cubicBezTo>
                      <a:pt x="541" y="491"/>
                      <a:pt x="503" y="504"/>
                      <a:pt x="478" y="516"/>
                    </a:cubicBezTo>
                    <a:cubicBezTo>
                      <a:pt x="465" y="520"/>
                      <a:pt x="456" y="522"/>
                      <a:pt x="448" y="522"/>
                    </a:cubicBezTo>
                    <a:cubicBezTo>
                      <a:pt x="433" y="522"/>
                      <a:pt x="428" y="516"/>
                      <a:pt x="428" y="516"/>
                    </a:cubicBezTo>
                    <a:cubicBezTo>
                      <a:pt x="415" y="504"/>
                      <a:pt x="440" y="441"/>
                      <a:pt x="453" y="403"/>
                    </a:cubicBezTo>
                    <a:cubicBezTo>
                      <a:pt x="465" y="378"/>
                      <a:pt x="491" y="353"/>
                      <a:pt x="516" y="340"/>
                    </a:cubicBezTo>
                    <a:cubicBezTo>
                      <a:pt x="553" y="290"/>
                      <a:pt x="604" y="239"/>
                      <a:pt x="642" y="202"/>
                    </a:cubicBezTo>
                    <a:cubicBezTo>
                      <a:pt x="704" y="151"/>
                      <a:pt x="755" y="89"/>
                      <a:pt x="805" y="26"/>
                    </a:cubicBezTo>
                    <a:lnTo>
                      <a:pt x="805" y="26"/>
                    </a:lnTo>
                    <a:cubicBezTo>
                      <a:pt x="730" y="76"/>
                      <a:pt x="667" y="126"/>
                      <a:pt x="604" y="189"/>
                    </a:cubicBezTo>
                    <a:cubicBezTo>
                      <a:pt x="553" y="239"/>
                      <a:pt x="478" y="302"/>
                      <a:pt x="403" y="365"/>
                    </a:cubicBezTo>
                    <a:cubicBezTo>
                      <a:pt x="365" y="403"/>
                      <a:pt x="327" y="441"/>
                      <a:pt x="277" y="466"/>
                    </a:cubicBezTo>
                    <a:cubicBezTo>
                      <a:pt x="239" y="516"/>
                      <a:pt x="189" y="541"/>
                      <a:pt x="139" y="554"/>
                    </a:cubicBezTo>
                    <a:cubicBezTo>
                      <a:pt x="88" y="554"/>
                      <a:pt x="63" y="516"/>
                      <a:pt x="88" y="478"/>
                    </a:cubicBezTo>
                    <a:cubicBezTo>
                      <a:pt x="113" y="441"/>
                      <a:pt x="139" y="403"/>
                      <a:pt x="176" y="365"/>
                    </a:cubicBezTo>
                    <a:lnTo>
                      <a:pt x="327" y="177"/>
                    </a:lnTo>
                    <a:cubicBezTo>
                      <a:pt x="377" y="126"/>
                      <a:pt x="428" y="63"/>
                      <a:pt x="46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3495925" y="3747425"/>
                <a:ext cx="306550" cy="168575"/>
              </a:xfrm>
              <a:custGeom>
                <a:avLst/>
                <a:gdLst/>
                <a:ahLst/>
                <a:cxnLst/>
                <a:rect l="l" t="t" r="r" b="b"/>
                <a:pathLst>
                  <a:path w="12262" h="6743" extrusionOk="0">
                    <a:moveTo>
                      <a:pt x="6129" y="0"/>
                    </a:moveTo>
                    <a:cubicBezTo>
                      <a:pt x="5606" y="0"/>
                      <a:pt x="5075" y="52"/>
                      <a:pt x="4565" y="166"/>
                    </a:cubicBezTo>
                    <a:lnTo>
                      <a:pt x="1" y="3699"/>
                    </a:lnTo>
                    <a:lnTo>
                      <a:pt x="51" y="3749"/>
                    </a:lnTo>
                    <a:cubicBezTo>
                      <a:pt x="152" y="3699"/>
                      <a:pt x="818" y="3498"/>
                      <a:pt x="1610" y="3259"/>
                    </a:cubicBezTo>
                    <a:lnTo>
                      <a:pt x="2239" y="3070"/>
                    </a:lnTo>
                    <a:lnTo>
                      <a:pt x="2340" y="3033"/>
                    </a:lnTo>
                    <a:cubicBezTo>
                      <a:pt x="2802" y="2902"/>
                      <a:pt x="3119" y="2805"/>
                      <a:pt x="3154" y="2805"/>
                    </a:cubicBezTo>
                    <a:cubicBezTo>
                      <a:pt x="3156" y="2805"/>
                      <a:pt x="3157" y="2806"/>
                      <a:pt x="3157" y="2806"/>
                    </a:cubicBezTo>
                    <a:cubicBezTo>
                      <a:pt x="3170" y="2806"/>
                      <a:pt x="2818" y="2919"/>
                      <a:pt x="2302" y="3083"/>
                    </a:cubicBezTo>
                    <a:lnTo>
                      <a:pt x="655" y="4567"/>
                    </a:lnTo>
                    <a:lnTo>
                      <a:pt x="6527" y="6742"/>
                    </a:lnTo>
                    <a:lnTo>
                      <a:pt x="8049" y="5434"/>
                    </a:lnTo>
                    <a:cubicBezTo>
                      <a:pt x="8011" y="5372"/>
                      <a:pt x="7973" y="5309"/>
                      <a:pt x="7923" y="5246"/>
                    </a:cubicBezTo>
                    <a:cubicBezTo>
                      <a:pt x="7734" y="5082"/>
                      <a:pt x="7495" y="4969"/>
                      <a:pt x="7244" y="4906"/>
                    </a:cubicBezTo>
                    <a:cubicBezTo>
                      <a:pt x="6804" y="4806"/>
                      <a:pt x="6364" y="4730"/>
                      <a:pt x="5911" y="4693"/>
                    </a:cubicBezTo>
                    <a:cubicBezTo>
                      <a:pt x="5647" y="4655"/>
                      <a:pt x="5395" y="4605"/>
                      <a:pt x="5144" y="4529"/>
                    </a:cubicBezTo>
                    <a:cubicBezTo>
                      <a:pt x="4905" y="4454"/>
                      <a:pt x="4691" y="4353"/>
                      <a:pt x="4515" y="4202"/>
                    </a:cubicBezTo>
                    <a:cubicBezTo>
                      <a:pt x="4163" y="3925"/>
                      <a:pt x="3974" y="3611"/>
                      <a:pt x="3773" y="3334"/>
                    </a:cubicBezTo>
                    <a:cubicBezTo>
                      <a:pt x="3572" y="3083"/>
                      <a:pt x="3333" y="2869"/>
                      <a:pt x="3056" y="2706"/>
                    </a:cubicBezTo>
                    <a:cubicBezTo>
                      <a:pt x="2818" y="2580"/>
                      <a:pt x="2553" y="2505"/>
                      <a:pt x="2277" y="2479"/>
                    </a:cubicBezTo>
                    <a:cubicBezTo>
                      <a:pt x="2170" y="2467"/>
                      <a:pt x="2085" y="2464"/>
                      <a:pt x="2027" y="2464"/>
                    </a:cubicBezTo>
                    <a:cubicBezTo>
                      <a:pt x="1969" y="2464"/>
                      <a:pt x="1937" y="2467"/>
                      <a:pt x="1937" y="2467"/>
                    </a:cubicBezTo>
                    <a:cubicBezTo>
                      <a:pt x="1994" y="2461"/>
                      <a:pt x="2054" y="2457"/>
                      <a:pt x="2115" y="2457"/>
                    </a:cubicBezTo>
                    <a:cubicBezTo>
                      <a:pt x="2176" y="2457"/>
                      <a:pt x="2239" y="2461"/>
                      <a:pt x="2302" y="2467"/>
                    </a:cubicBezTo>
                    <a:cubicBezTo>
                      <a:pt x="2579" y="2479"/>
                      <a:pt x="2843" y="2555"/>
                      <a:pt x="3094" y="2681"/>
                    </a:cubicBezTo>
                    <a:cubicBezTo>
                      <a:pt x="3383" y="2831"/>
                      <a:pt x="3647" y="3045"/>
                      <a:pt x="3836" y="3309"/>
                    </a:cubicBezTo>
                    <a:cubicBezTo>
                      <a:pt x="4050" y="3586"/>
                      <a:pt x="4238" y="3900"/>
                      <a:pt x="4578" y="4164"/>
                    </a:cubicBezTo>
                    <a:cubicBezTo>
                      <a:pt x="4767" y="4303"/>
                      <a:pt x="4968" y="4416"/>
                      <a:pt x="5194" y="4479"/>
                    </a:cubicBezTo>
                    <a:cubicBezTo>
                      <a:pt x="5446" y="4554"/>
                      <a:pt x="5697" y="4605"/>
                      <a:pt x="5949" y="4642"/>
                    </a:cubicBezTo>
                    <a:cubicBezTo>
                      <a:pt x="6401" y="4680"/>
                      <a:pt x="6854" y="4768"/>
                      <a:pt x="7294" y="4869"/>
                    </a:cubicBezTo>
                    <a:cubicBezTo>
                      <a:pt x="7546" y="4931"/>
                      <a:pt x="7772" y="5057"/>
                      <a:pt x="7961" y="5233"/>
                    </a:cubicBezTo>
                    <a:cubicBezTo>
                      <a:pt x="7998" y="5296"/>
                      <a:pt x="8036" y="5359"/>
                      <a:pt x="8061" y="5434"/>
                    </a:cubicBezTo>
                    <a:lnTo>
                      <a:pt x="8652" y="4944"/>
                    </a:lnTo>
                    <a:lnTo>
                      <a:pt x="8652" y="4944"/>
                    </a:lnTo>
                    <a:lnTo>
                      <a:pt x="8627" y="4969"/>
                    </a:lnTo>
                    <a:lnTo>
                      <a:pt x="8627" y="4969"/>
                    </a:lnTo>
                    <a:lnTo>
                      <a:pt x="8879" y="4781"/>
                    </a:lnTo>
                    <a:cubicBezTo>
                      <a:pt x="9168" y="4542"/>
                      <a:pt x="9432" y="4328"/>
                      <a:pt x="9608" y="4164"/>
                    </a:cubicBezTo>
                    <a:lnTo>
                      <a:pt x="9834" y="3988"/>
                    </a:lnTo>
                    <a:cubicBezTo>
                      <a:pt x="9859" y="3963"/>
                      <a:pt x="9885" y="3938"/>
                      <a:pt x="9922" y="3913"/>
                    </a:cubicBezTo>
                    <a:lnTo>
                      <a:pt x="9922" y="3913"/>
                    </a:lnTo>
                    <a:cubicBezTo>
                      <a:pt x="9897" y="3938"/>
                      <a:pt x="9872" y="3963"/>
                      <a:pt x="9847" y="3988"/>
                    </a:cubicBezTo>
                    <a:cubicBezTo>
                      <a:pt x="9809" y="4039"/>
                      <a:pt x="9734" y="4102"/>
                      <a:pt x="9646" y="4177"/>
                    </a:cubicBezTo>
                    <a:cubicBezTo>
                      <a:pt x="9470" y="4340"/>
                      <a:pt x="9218" y="4567"/>
                      <a:pt x="8929" y="4793"/>
                    </a:cubicBezTo>
                    <a:cubicBezTo>
                      <a:pt x="8828" y="4881"/>
                      <a:pt x="8728" y="4957"/>
                      <a:pt x="8627" y="5032"/>
                    </a:cubicBezTo>
                    <a:lnTo>
                      <a:pt x="8615" y="6113"/>
                    </a:lnTo>
                    <a:lnTo>
                      <a:pt x="9319" y="5988"/>
                    </a:lnTo>
                    <a:lnTo>
                      <a:pt x="9872" y="5875"/>
                    </a:lnTo>
                    <a:cubicBezTo>
                      <a:pt x="9658" y="5862"/>
                      <a:pt x="9457" y="5812"/>
                      <a:pt x="9268" y="5749"/>
                    </a:cubicBezTo>
                    <a:cubicBezTo>
                      <a:pt x="8866" y="5623"/>
                      <a:pt x="8665" y="5434"/>
                      <a:pt x="8690" y="5434"/>
                    </a:cubicBezTo>
                    <a:cubicBezTo>
                      <a:pt x="8891" y="5548"/>
                      <a:pt x="9105" y="5636"/>
                      <a:pt x="9319" y="5711"/>
                    </a:cubicBezTo>
                    <a:cubicBezTo>
                      <a:pt x="9532" y="5787"/>
                      <a:pt x="9746" y="5837"/>
                      <a:pt x="9960" y="5875"/>
                    </a:cubicBezTo>
                    <a:lnTo>
                      <a:pt x="12035" y="5472"/>
                    </a:lnTo>
                    <a:lnTo>
                      <a:pt x="12261" y="5409"/>
                    </a:lnTo>
                    <a:cubicBezTo>
                      <a:pt x="12261" y="5409"/>
                      <a:pt x="12249" y="5183"/>
                      <a:pt x="12223" y="4843"/>
                    </a:cubicBezTo>
                    <a:lnTo>
                      <a:pt x="12123" y="4818"/>
                    </a:lnTo>
                    <a:cubicBezTo>
                      <a:pt x="12022" y="4793"/>
                      <a:pt x="11934" y="4755"/>
                      <a:pt x="11846" y="4705"/>
                    </a:cubicBezTo>
                    <a:cubicBezTo>
                      <a:pt x="11720" y="4642"/>
                      <a:pt x="11595" y="4567"/>
                      <a:pt x="11482" y="4479"/>
                    </a:cubicBezTo>
                    <a:cubicBezTo>
                      <a:pt x="11368" y="4378"/>
                      <a:pt x="11243" y="4265"/>
                      <a:pt x="11079" y="4139"/>
                    </a:cubicBezTo>
                    <a:cubicBezTo>
                      <a:pt x="10991" y="4076"/>
                      <a:pt x="10903" y="4014"/>
                      <a:pt x="10815" y="3963"/>
                    </a:cubicBezTo>
                    <a:cubicBezTo>
                      <a:pt x="10752" y="3938"/>
                      <a:pt x="10715" y="3913"/>
                      <a:pt x="10652" y="3888"/>
                    </a:cubicBezTo>
                    <a:lnTo>
                      <a:pt x="10476" y="3812"/>
                    </a:lnTo>
                    <a:cubicBezTo>
                      <a:pt x="10174" y="3712"/>
                      <a:pt x="9872" y="3649"/>
                      <a:pt x="9570" y="3599"/>
                    </a:cubicBezTo>
                    <a:cubicBezTo>
                      <a:pt x="8891" y="3498"/>
                      <a:pt x="8099" y="3460"/>
                      <a:pt x="7319" y="3334"/>
                    </a:cubicBezTo>
                    <a:cubicBezTo>
                      <a:pt x="6967" y="3272"/>
                      <a:pt x="6628" y="3171"/>
                      <a:pt x="6301" y="3020"/>
                    </a:cubicBezTo>
                    <a:cubicBezTo>
                      <a:pt x="6062" y="2894"/>
                      <a:pt x="5848" y="2718"/>
                      <a:pt x="5685" y="2517"/>
                    </a:cubicBezTo>
                    <a:cubicBezTo>
                      <a:pt x="5408" y="2152"/>
                      <a:pt x="5244" y="1788"/>
                      <a:pt x="4980" y="1549"/>
                    </a:cubicBezTo>
                    <a:cubicBezTo>
                      <a:pt x="4754" y="1323"/>
                      <a:pt x="4477" y="1159"/>
                      <a:pt x="4163" y="1071"/>
                    </a:cubicBezTo>
                    <a:cubicBezTo>
                      <a:pt x="4025" y="1033"/>
                      <a:pt x="3886" y="1008"/>
                      <a:pt x="3748" y="996"/>
                    </a:cubicBezTo>
                    <a:lnTo>
                      <a:pt x="3861" y="996"/>
                    </a:lnTo>
                    <a:cubicBezTo>
                      <a:pt x="3974" y="1008"/>
                      <a:pt x="4075" y="1021"/>
                      <a:pt x="4176" y="1046"/>
                    </a:cubicBezTo>
                    <a:cubicBezTo>
                      <a:pt x="4503" y="1121"/>
                      <a:pt x="4792" y="1285"/>
                      <a:pt x="5018" y="1511"/>
                    </a:cubicBezTo>
                    <a:cubicBezTo>
                      <a:pt x="5295" y="1763"/>
                      <a:pt x="5471" y="2115"/>
                      <a:pt x="5760" y="2479"/>
                    </a:cubicBezTo>
                    <a:cubicBezTo>
                      <a:pt x="5924" y="2681"/>
                      <a:pt x="6125" y="2857"/>
                      <a:pt x="6364" y="2970"/>
                    </a:cubicBezTo>
                    <a:cubicBezTo>
                      <a:pt x="6678" y="3121"/>
                      <a:pt x="7005" y="3221"/>
                      <a:pt x="7357" y="3272"/>
                    </a:cubicBezTo>
                    <a:cubicBezTo>
                      <a:pt x="8112" y="3397"/>
                      <a:pt x="8929" y="3435"/>
                      <a:pt x="9595" y="3548"/>
                    </a:cubicBezTo>
                    <a:cubicBezTo>
                      <a:pt x="9910" y="3586"/>
                      <a:pt x="10212" y="3661"/>
                      <a:pt x="10501" y="3762"/>
                    </a:cubicBezTo>
                    <a:lnTo>
                      <a:pt x="10689" y="3837"/>
                    </a:lnTo>
                    <a:cubicBezTo>
                      <a:pt x="10752" y="3863"/>
                      <a:pt x="10803" y="3900"/>
                      <a:pt x="10853" y="3925"/>
                    </a:cubicBezTo>
                    <a:cubicBezTo>
                      <a:pt x="10953" y="3976"/>
                      <a:pt x="11041" y="4039"/>
                      <a:pt x="11129" y="4102"/>
                    </a:cubicBezTo>
                    <a:cubicBezTo>
                      <a:pt x="11280" y="4227"/>
                      <a:pt x="11406" y="4353"/>
                      <a:pt x="11519" y="4441"/>
                    </a:cubicBezTo>
                    <a:cubicBezTo>
                      <a:pt x="11620" y="4542"/>
                      <a:pt x="11733" y="4617"/>
                      <a:pt x="11859" y="4680"/>
                    </a:cubicBezTo>
                    <a:cubicBezTo>
                      <a:pt x="11972" y="4743"/>
                      <a:pt x="12098" y="4793"/>
                      <a:pt x="12223" y="4831"/>
                    </a:cubicBezTo>
                    <a:cubicBezTo>
                      <a:pt x="12198" y="4366"/>
                      <a:pt x="12161" y="3699"/>
                      <a:pt x="12148" y="3058"/>
                    </a:cubicBezTo>
                    <a:cubicBezTo>
                      <a:pt x="12135" y="2027"/>
                      <a:pt x="11117" y="1436"/>
                      <a:pt x="10589" y="1197"/>
                    </a:cubicBezTo>
                    <a:lnTo>
                      <a:pt x="9985" y="1737"/>
                    </a:lnTo>
                    <a:cubicBezTo>
                      <a:pt x="9822" y="1876"/>
                      <a:pt x="9633" y="1989"/>
                      <a:pt x="9432" y="2052"/>
                    </a:cubicBezTo>
                    <a:cubicBezTo>
                      <a:pt x="9545" y="2052"/>
                      <a:pt x="9646" y="2064"/>
                      <a:pt x="9759" y="2090"/>
                    </a:cubicBezTo>
                    <a:cubicBezTo>
                      <a:pt x="10086" y="2165"/>
                      <a:pt x="10400" y="2291"/>
                      <a:pt x="10689" y="2454"/>
                    </a:cubicBezTo>
                    <a:cubicBezTo>
                      <a:pt x="10979" y="2630"/>
                      <a:pt x="11280" y="2756"/>
                      <a:pt x="11595" y="2844"/>
                    </a:cubicBezTo>
                    <a:cubicBezTo>
                      <a:pt x="11859" y="2907"/>
                      <a:pt x="12060" y="2907"/>
                      <a:pt x="12060" y="2919"/>
                    </a:cubicBezTo>
                    <a:lnTo>
                      <a:pt x="11922" y="2919"/>
                    </a:lnTo>
                    <a:cubicBezTo>
                      <a:pt x="11796" y="2907"/>
                      <a:pt x="11683" y="2894"/>
                      <a:pt x="11557" y="2869"/>
                    </a:cubicBezTo>
                    <a:cubicBezTo>
                      <a:pt x="11230" y="2794"/>
                      <a:pt x="10916" y="2668"/>
                      <a:pt x="10626" y="2492"/>
                    </a:cubicBezTo>
                    <a:cubicBezTo>
                      <a:pt x="10350" y="2328"/>
                      <a:pt x="10048" y="2215"/>
                      <a:pt x="9746" y="2140"/>
                    </a:cubicBezTo>
                    <a:cubicBezTo>
                      <a:pt x="9621" y="2115"/>
                      <a:pt x="9507" y="2102"/>
                      <a:pt x="9394" y="2090"/>
                    </a:cubicBezTo>
                    <a:cubicBezTo>
                      <a:pt x="9135" y="2178"/>
                      <a:pt x="8865" y="2222"/>
                      <a:pt x="8596" y="2222"/>
                    </a:cubicBezTo>
                    <a:cubicBezTo>
                      <a:pt x="8369" y="2222"/>
                      <a:pt x="8142" y="2191"/>
                      <a:pt x="7923" y="2127"/>
                    </a:cubicBezTo>
                    <a:cubicBezTo>
                      <a:pt x="7357" y="1926"/>
                      <a:pt x="7194" y="1486"/>
                      <a:pt x="7483" y="1084"/>
                    </a:cubicBezTo>
                    <a:lnTo>
                      <a:pt x="7382" y="1084"/>
                    </a:lnTo>
                    <a:cubicBezTo>
                      <a:pt x="7307" y="1071"/>
                      <a:pt x="7231" y="1033"/>
                      <a:pt x="7168" y="983"/>
                    </a:cubicBezTo>
                    <a:cubicBezTo>
                      <a:pt x="7093" y="933"/>
                      <a:pt x="7030" y="845"/>
                      <a:pt x="7005" y="757"/>
                    </a:cubicBezTo>
                    <a:cubicBezTo>
                      <a:pt x="6980" y="656"/>
                      <a:pt x="6942" y="555"/>
                      <a:pt x="6892" y="467"/>
                    </a:cubicBezTo>
                    <a:cubicBezTo>
                      <a:pt x="6766" y="279"/>
                      <a:pt x="6603" y="140"/>
                      <a:pt x="6401" y="52"/>
                    </a:cubicBezTo>
                    <a:lnTo>
                      <a:pt x="6301" y="2"/>
                    </a:lnTo>
                    <a:cubicBezTo>
                      <a:pt x="6243" y="1"/>
                      <a:pt x="6186" y="0"/>
                      <a:pt x="61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3656575" y="3747475"/>
                <a:ext cx="43725" cy="27050"/>
              </a:xfrm>
              <a:custGeom>
                <a:avLst/>
                <a:gdLst/>
                <a:ahLst/>
                <a:cxnLst/>
                <a:rect l="l" t="t" r="r" b="b"/>
                <a:pathLst>
                  <a:path w="1749" h="1082" extrusionOk="0">
                    <a:moveTo>
                      <a:pt x="1" y="0"/>
                    </a:moveTo>
                    <a:cubicBezTo>
                      <a:pt x="10" y="1"/>
                      <a:pt x="20" y="1"/>
                      <a:pt x="30" y="2"/>
                    </a:cubicBezTo>
                    <a:lnTo>
                      <a:pt x="30" y="2"/>
                    </a:lnTo>
                    <a:cubicBezTo>
                      <a:pt x="28" y="1"/>
                      <a:pt x="27" y="1"/>
                      <a:pt x="26" y="0"/>
                    </a:cubicBezTo>
                    <a:close/>
                    <a:moveTo>
                      <a:pt x="30" y="2"/>
                    </a:moveTo>
                    <a:cubicBezTo>
                      <a:pt x="242" y="90"/>
                      <a:pt x="416" y="228"/>
                      <a:pt x="541" y="428"/>
                    </a:cubicBezTo>
                    <a:cubicBezTo>
                      <a:pt x="592" y="528"/>
                      <a:pt x="629" y="629"/>
                      <a:pt x="654" y="729"/>
                    </a:cubicBezTo>
                    <a:cubicBezTo>
                      <a:pt x="680" y="818"/>
                      <a:pt x="717" y="893"/>
                      <a:pt x="780" y="956"/>
                    </a:cubicBezTo>
                    <a:cubicBezTo>
                      <a:pt x="868" y="1019"/>
                      <a:pt x="956" y="1056"/>
                      <a:pt x="1057" y="1082"/>
                    </a:cubicBezTo>
                    <a:cubicBezTo>
                      <a:pt x="1107" y="1006"/>
                      <a:pt x="1170" y="956"/>
                      <a:pt x="1233" y="893"/>
                    </a:cubicBezTo>
                    <a:cubicBezTo>
                      <a:pt x="1409" y="742"/>
                      <a:pt x="1585" y="579"/>
                      <a:pt x="1748" y="428"/>
                    </a:cubicBezTo>
                    <a:lnTo>
                      <a:pt x="1283" y="277"/>
                    </a:lnTo>
                    <a:cubicBezTo>
                      <a:pt x="1283" y="277"/>
                      <a:pt x="902" y="55"/>
                      <a:pt x="30" y="2"/>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3790800" y="3893325"/>
                <a:ext cx="7900" cy="17325"/>
              </a:xfrm>
              <a:custGeom>
                <a:avLst/>
                <a:gdLst/>
                <a:ahLst/>
                <a:cxnLst/>
                <a:rect l="l" t="t" r="r" b="b"/>
                <a:pathLst>
                  <a:path w="316" h="693" extrusionOk="0">
                    <a:moveTo>
                      <a:pt x="315" y="1"/>
                    </a:moveTo>
                    <a:lnTo>
                      <a:pt x="303" y="13"/>
                    </a:lnTo>
                    <a:cubicBezTo>
                      <a:pt x="215" y="114"/>
                      <a:pt x="152" y="227"/>
                      <a:pt x="102" y="340"/>
                    </a:cubicBezTo>
                    <a:cubicBezTo>
                      <a:pt x="39" y="454"/>
                      <a:pt x="1" y="567"/>
                      <a:pt x="1" y="692"/>
                    </a:cubicBezTo>
                    <a:cubicBezTo>
                      <a:pt x="64" y="579"/>
                      <a:pt x="114" y="466"/>
                      <a:pt x="164" y="340"/>
                    </a:cubicBezTo>
                    <a:cubicBezTo>
                      <a:pt x="215" y="227"/>
                      <a:pt x="265" y="114"/>
                      <a:pt x="31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690225" y="3845225"/>
                <a:ext cx="53775" cy="42800"/>
              </a:xfrm>
              <a:custGeom>
                <a:avLst/>
                <a:gdLst/>
                <a:ahLst/>
                <a:cxnLst/>
                <a:rect l="l" t="t" r="r" b="b"/>
                <a:pathLst>
                  <a:path w="2151" h="1712" extrusionOk="0">
                    <a:moveTo>
                      <a:pt x="2150" y="1"/>
                    </a:moveTo>
                    <a:cubicBezTo>
                      <a:pt x="2113" y="13"/>
                      <a:pt x="2087" y="39"/>
                      <a:pt x="2062" y="64"/>
                    </a:cubicBezTo>
                    <a:lnTo>
                      <a:pt x="1836" y="252"/>
                    </a:lnTo>
                    <a:cubicBezTo>
                      <a:pt x="1660" y="403"/>
                      <a:pt x="1396" y="630"/>
                      <a:pt x="1107" y="869"/>
                    </a:cubicBezTo>
                    <a:lnTo>
                      <a:pt x="855" y="1057"/>
                    </a:lnTo>
                    <a:cubicBezTo>
                      <a:pt x="654" y="1221"/>
                      <a:pt x="478" y="1359"/>
                      <a:pt x="327" y="1460"/>
                    </a:cubicBezTo>
                    <a:lnTo>
                      <a:pt x="277" y="1497"/>
                    </a:lnTo>
                    <a:lnTo>
                      <a:pt x="277" y="1522"/>
                    </a:lnTo>
                    <a:lnTo>
                      <a:pt x="264" y="1510"/>
                    </a:lnTo>
                    <a:lnTo>
                      <a:pt x="88" y="1648"/>
                    </a:lnTo>
                    <a:cubicBezTo>
                      <a:pt x="50" y="1661"/>
                      <a:pt x="25" y="1686"/>
                      <a:pt x="0" y="1711"/>
                    </a:cubicBezTo>
                    <a:cubicBezTo>
                      <a:pt x="38" y="1698"/>
                      <a:pt x="75" y="1673"/>
                      <a:pt x="101" y="1648"/>
                    </a:cubicBezTo>
                    <a:cubicBezTo>
                      <a:pt x="163" y="1610"/>
                      <a:pt x="264" y="1548"/>
                      <a:pt x="352" y="1472"/>
                    </a:cubicBezTo>
                    <a:cubicBezTo>
                      <a:pt x="490" y="1384"/>
                      <a:pt x="666" y="1258"/>
                      <a:pt x="843" y="1120"/>
                    </a:cubicBezTo>
                    <a:cubicBezTo>
                      <a:pt x="943" y="1045"/>
                      <a:pt x="1044" y="957"/>
                      <a:pt x="1144" y="881"/>
                    </a:cubicBezTo>
                    <a:cubicBezTo>
                      <a:pt x="1446" y="642"/>
                      <a:pt x="1698" y="428"/>
                      <a:pt x="1874" y="265"/>
                    </a:cubicBezTo>
                    <a:cubicBezTo>
                      <a:pt x="1962" y="190"/>
                      <a:pt x="2037" y="114"/>
                      <a:pt x="2075" y="76"/>
                    </a:cubicBezTo>
                    <a:cubicBezTo>
                      <a:pt x="2100" y="51"/>
                      <a:pt x="2125" y="26"/>
                      <a:pt x="2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683300" y="3644175"/>
                <a:ext cx="191475" cy="131050"/>
              </a:xfrm>
              <a:custGeom>
                <a:avLst/>
                <a:gdLst/>
                <a:ahLst/>
                <a:cxnLst/>
                <a:rect l="l" t="t" r="r" b="b"/>
                <a:pathLst>
                  <a:path w="7659" h="5242" extrusionOk="0">
                    <a:moveTo>
                      <a:pt x="4705" y="0"/>
                    </a:moveTo>
                    <a:cubicBezTo>
                      <a:pt x="4591" y="0"/>
                      <a:pt x="4483" y="7"/>
                      <a:pt x="4389" y="20"/>
                    </a:cubicBezTo>
                    <a:cubicBezTo>
                      <a:pt x="3785" y="96"/>
                      <a:pt x="3232" y="335"/>
                      <a:pt x="2754" y="699"/>
                    </a:cubicBezTo>
                    <a:cubicBezTo>
                      <a:pt x="2465" y="938"/>
                      <a:pt x="2226" y="1215"/>
                      <a:pt x="1849" y="1328"/>
                    </a:cubicBezTo>
                    <a:cubicBezTo>
                      <a:pt x="1560" y="1429"/>
                      <a:pt x="1270" y="1416"/>
                      <a:pt x="981" y="1517"/>
                    </a:cubicBezTo>
                    <a:cubicBezTo>
                      <a:pt x="730" y="1617"/>
                      <a:pt x="516" y="1793"/>
                      <a:pt x="378" y="2032"/>
                    </a:cubicBezTo>
                    <a:cubicBezTo>
                      <a:pt x="151" y="2409"/>
                      <a:pt x="214" y="2787"/>
                      <a:pt x="529" y="3026"/>
                    </a:cubicBezTo>
                    <a:cubicBezTo>
                      <a:pt x="667" y="3114"/>
                      <a:pt x="0" y="3453"/>
                      <a:pt x="76" y="3579"/>
                    </a:cubicBezTo>
                    <a:cubicBezTo>
                      <a:pt x="189" y="3730"/>
                      <a:pt x="617" y="4032"/>
                      <a:pt x="629" y="4208"/>
                    </a:cubicBezTo>
                    <a:cubicBezTo>
                      <a:pt x="642" y="4308"/>
                      <a:pt x="692" y="4396"/>
                      <a:pt x="780" y="4459"/>
                    </a:cubicBezTo>
                    <a:cubicBezTo>
                      <a:pt x="1044" y="4233"/>
                      <a:pt x="1220" y="4057"/>
                      <a:pt x="1220" y="4057"/>
                    </a:cubicBezTo>
                    <a:cubicBezTo>
                      <a:pt x="1220" y="4057"/>
                      <a:pt x="529" y="3692"/>
                      <a:pt x="1245" y="2850"/>
                    </a:cubicBezTo>
                    <a:cubicBezTo>
                      <a:pt x="1648" y="2372"/>
                      <a:pt x="2578" y="1554"/>
                      <a:pt x="3232" y="1001"/>
                    </a:cubicBezTo>
                    <a:lnTo>
                      <a:pt x="3232" y="1014"/>
                    </a:lnTo>
                    <a:cubicBezTo>
                      <a:pt x="3282" y="1240"/>
                      <a:pt x="3760" y="1265"/>
                      <a:pt x="3886" y="1466"/>
                    </a:cubicBezTo>
                    <a:lnTo>
                      <a:pt x="4225" y="1243"/>
                    </a:lnTo>
                    <a:lnTo>
                      <a:pt x="4225" y="1243"/>
                    </a:lnTo>
                    <a:cubicBezTo>
                      <a:pt x="4137" y="1339"/>
                      <a:pt x="4132" y="1495"/>
                      <a:pt x="4238" y="1592"/>
                    </a:cubicBezTo>
                    <a:cubicBezTo>
                      <a:pt x="4389" y="1705"/>
                      <a:pt x="4565" y="1781"/>
                      <a:pt x="4754" y="1818"/>
                    </a:cubicBezTo>
                    <a:cubicBezTo>
                      <a:pt x="4942" y="1881"/>
                      <a:pt x="5131" y="1957"/>
                      <a:pt x="5181" y="2095"/>
                    </a:cubicBezTo>
                    <a:lnTo>
                      <a:pt x="5458" y="1932"/>
                    </a:lnTo>
                    <a:lnTo>
                      <a:pt x="5345" y="2095"/>
                    </a:lnTo>
                    <a:cubicBezTo>
                      <a:pt x="5106" y="2246"/>
                      <a:pt x="4917" y="2472"/>
                      <a:pt x="4804" y="2724"/>
                    </a:cubicBezTo>
                    <a:cubicBezTo>
                      <a:pt x="4779" y="2850"/>
                      <a:pt x="4741" y="2963"/>
                      <a:pt x="4691" y="3063"/>
                    </a:cubicBezTo>
                    <a:cubicBezTo>
                      <a:pt x="4527" y="3252"/>
                      <a:pt x="4326" y="3390"/>
                      <a:pt x="4087" y="3478"/>
                    </a:cubicBezTo>
                    <a:cubicBezTo>
                      <a:pt x="3836" y="3566"/>
                      <a:pt x="3597" y="3667"/>
                      <a:pt x="3370" y="3805"/>
                    </a:cubicBezTo>
                    <a:cubicBezTo>
                      <a:pt x="3182" y="3906"/>
                      <a:pt x="3031" y="4082"/>
                      <a:pt x="2968" y="4283"/>
                    </a:cubicBezTo>
                    <a:cubicBezTo>
                      <a:pt x="2918" y="4409"/>
                      <a:pt x="2943" y="4547"/>
                      <a:pt x="3006" y="4660"/>
                    </a:cubicBezTo>
                    <a:cubicBezTo>
                      <a:pt x="3131" y="4824"/>
                      <a:pt x="3320" y="4924"/>
                      <a:pt x="3509" y="4975"/>
                    </a:cubicBezTo>
                    <a:lnTo>
                      <a:pt x="3458" y="5012"/>
                    </a:lnTo>
                    <a:cubicBezTo>
                      <a:pt x="3776" y="5161"/>
                      <a:pt x="4186" y="5242"/>
                      <a:pt x="4626" y="5242"/>
                    </a:cubicBezTo>
                    <a:cubicBezTo>
                      <a:pt x="4969" y="5242"/>
                      <a:pt x="5332" y="5192"/>
                      <a:pt x="5684" y="5088"/>
                    </a:cubicBezTo>
                    <a:cubicBezTo>
                      <a:pt x="6514" y="4824"/>
                      <a:pt x="7206" y="4208"/>
                      <a:pt x="7143" y="3679"/>
                    </a:cubicBezTo>
                    <a:cubicBezTo>
                      <a:pt x="7118" y="3478"/>
                      <a:pt x="6992" y="3290"/>
                      <a:pt x="7055" y="3076"/>
                    </a:cubicBezTo>
                    <a:cubicBezTo>
                      <a:pt x="7105" y="2887"/>
                      <a:pt x="7281" y="2699"/>
                      <a:pt x="7407" y="2510"/>
                    </a:cubicBezTo>
                    <a:cubicBezTo>
                      <a:pt x="7621" y="2233"/>
                      <a:pt x="7658" y="1869"/>
                      <a:pt x="7520" y="1554"/>
                    </a:cubicBezTo>
                    <a:cubicBezTo>
                      <a:pt x="7470" y="1454"/>
                      <a:pt x="7407" y="1378"/>
                      <a:pt x="7331" y="1315"/>
                    </a:cubicBezTo>
                    <a:lnTo>
                      <a:pt x="7331" y="1303"/>
                    </a:lnTo>
                    <a:cubicBezTo>
                      <a:pt x="7231" y="850"/>
                      <a:pt x="6740" y="511"/>
                      <a:pt x="6087" y="410"/>
                    </a:cubicBezTo>
                    <a:cubicBezTo>
                      <a:pt x="5901" y="141"/>
                      <a:pt x="5231" y="0"/>
                      <a:pt x="47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3675750" y="3745900"/>
                <a:ext cx="95275" cy="57200"/>
              </a:xfrm>
              <a:custGeom>
                <a:avLst/>
                <a:gdLst/>
                <a:ahLst/>
                <a:cxnLst/>
                <a:rect l="l" t="t" r="r" b="b"/>
                <a:pathLst>
                  <a:path w="3811" h="2288" extrusionOk="0">
                    <a:moveTo>
                      <a:pt x="1535" y="0"/>
                    </a:moveTo>
                    <a:lnTo>
                      <a:pt x="1535" y="0"/>
                    </a:lnTo>
                    <a:cubicBezTo>
                      <a:pt x="1534" y="0"/>
                      <a:pt x="1346" y="164"/>
                      <a:pt x="1095" y="403"/>
                    </a:cubicBezTo>
                    <a:lnTo>
                      <a:pt x="981" y="491"/>
                    </a:lnTo>
                    <a:cubicBezTo>
                      <a:pt x="831" y="642"/>
                      <a:pt x="642" y="805"/>
                      <a:pt x="466" y="969"/>
                    </a:cubicBezTo>
                    <a:cubicBezTo>
                      <a:pt x="403" y="1019"/>
                      <a:pt x="340" y="1082"/>
                      <a:pt x="290" y="1145"/>
                    </a:cubicBezTo>
                    <a:cubicBezTo>
                      <a:pt x="1" y="1547"/>
                      <a:pt x="151" y="1987"/>
                      <a:pt x="730" y="2188"/>
                    </a:cubicBezTo>
                    <a:cubicBezTo>
                      <a:pt x="954" y="2253"/>
                      <a:pt x="1187" y="2288"/>
                      <a:pt x="1421" y="2288"/>
                    </a:cubicBezTo>
                    <a:cubicBezTo>
                      <a:pt x="1684" y="2288"/>
                      <a:pt x="1948" y="2244"/>
                      <a:pt x="2201" y="2151"/>
                    </a:cubicBezTo>
                    <a:cubicBezTo>
                      <a:pt x="2163" y="2151"/>
                      <a:pt x="2126" y="2151"/>
                      <a:pt x="2088" y="2138"/>
                    </a:cubicBezTo>
                    <a:lnTo>
                      <a:pt x="2251" y="2138"/>
                    </a:lnTo>
                    <a:cubicBezTo>
                      <a:pt x="2453" y="2075"/>
                      <a:pt x="2641" y="1962"/>
                      <a:pt x="2805" y="1824"/>
                    </a:cubicBezTo>
                    <a:lnTo>
                      <a:pt x="3408" y="1283"/>
                    </a:lnTo>
                    <a:lnTo>
                      <a:pt x="3760" y="969"/>
                    </a:lnTo>
                    <a:lnTo>
                      <a:pt x="3811" y="906"/>
                    </a:lnTo>
                    <a:cubicBezTo>
                      <a:pt x="3610" y="855"/>
                      <a:pt x="3433" y="755"/>
                      <a:pt x="3308" y="591"/>
                    </a:cubicBezTo>
                    <a:cubicBezTo>
                      <a:pt x="3245" y="478"/>
                      <a:pt x="3220" y="340"/>
                      <a:pt x="3270" y="214"/>
                    </a:cubicBezTo>
                    <a:lnTo>
                      <a:pt x="3270" y="214"/>
                    </a:lnTo>
                    <a:cubicBezTo>
                      <a:pt x="2968" y="329"/>
                      <a:pt x="2651" y="386"/>
                      <a:pt x="2335" y="386"/>
                    </a:cubicBezTo>
                    <a:cubicBezTo>
                      <a:pt x="1994" y="386"/>
                      <a:pt x="1653" y="319"/>
                      <a:pt x="1333" y="189"/>
                    </a:cubicBezTo>
                    <a:lnTo>
                      <a:pt x="1535"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696500" y="3669200"/>
                <a:ext cx="123250" cy="82450"/>
              </a:xfrm>
              <a:custGeom>
                <a:avLst/>
                <a:gdLst/>
                <a:ahLst/>
                <a:cxnLst/>
                <a:rect l="l" t="t" r="r" b="b"/>
                <a:pathLst>
                  <a:path w="4930" h="3298" extrusionOk="0">
                    <a:moveTo>
                      <a:pt x="3798" y="176"/>
                    </a:moveTo>
                    <a:lnTo>
                      <a:pt x="3798" y="176"/>
                    </a:lnTo>
                    <a:cubicBezTo>
                      <a:pt x="3761" y="189"/>
                      <a:pt x="3729" y="210"/>
                      <a:pt x="3704" y="235"/>
                    </a:cubicBezTo>
                    <a:lnTo>
                      <a:pt x="3704" y="235"/>
                    </a:lnTo>
                    <a:lnTo>
                      <a:pt x="3798" y="176"/>
                    </a:lnTo>
                    <a:close/>
                    <a:moveTo>
                      <a:pt x="2675" y="473"/>
                    </a:moveTo>
                    <a:cubicBezTo>
                      <a:pt x="2735" y="473"/>
                      <a:pt x="2798" y="487"/>
                      <a:pt x="2855" y="516"/>
                    </a:cubicBezTo>
                    <a:cubicBezTo>
                      <a:pt x="2968" y="553"/>
                      <a:pt x="3044" y="591"/>
                      <a:pt x="3018" y="616"/>
                    </a:cubicBezTo>
                    <a:cubicBezTo>
                      <a:pt x="2996" y="619"/>
                      <a:pt x="2975" y="621"/>
                      <a:pt x="2955" y="621"/>
                    </a:cubicBezTo>
                    <a:cubicBezTo>
                      <a:pt x="2893" y="621"/>
                      <a:pt x="2836" y="607"/>
                      <a:pt x="2780" y="578"/>
                    </a:cubicBezTo>
                    <a:cubicBezTo>
                      <a:pt x="2666" y="541"/>
                      <a:pt x="2591" y="490"/>
                      <a:pt x="2616" y="478"/>
                    </a:cubicBezTo>
                    <a:cubicBezTo>
                      <a:pt x="2635" y="475"/>
                      <a:pt x="2655" y="473"/>
                      <a:pt x="2675" y="473"/>
                    </a:cubicBezTo>
                    <a:close/>
                    <a:moveTo>
                      <a:pt x="2354" y="599"/>
                    </a:moveTo>
                    <a:cubicBezTo>
                      <a:pt x="2417" y="599"/>
                      <a:pt x="2485" y="610"/>
                      <a:pt x="2541" y="629"/>
                    </a:cubicBezTo>
                    <a:cubicBezTo>
                      <a:pt x="2616" y="654"/>
                      <a:pt x="2666" y="692"/>
                      <a:pt x="2704" y="755"/>
                    </a:cubicBezTo>
                    <a:cubicBezTo>
                      <a:pt x="2717" y="792"/>
                      <a:pt x="2717" y="817"/>
                      <a:pt x="2704" y="830"/>
                    </a:cubicBezTo>
                    <a:cubicBezTo>
                      <a:pt x="2692" y="830"/>
                      <a:pt x="2629" y="742"/>
                      <a:pt x="2490" y="692"/>
                    </a:cubicBezTo>
                    <a:cubicBezTo>
                      <a:pt x="2339" y="641"/>
                      <a:pt x="2176" y="666"/>
                      <a:pt x="2176" y="641"/>
                    </a:cubicBezTo>
                    <a:cubicBezTo>
                      <a:pt x="2163" y="629"/>
                      <a:pt x="2214" y="616"/>
                      <a:pt x="2289" y="604"/>
                    </a:cubicBezTo>
                    <a:cubicBezTo>
                      <a:pt x="2309" y="600"/>
                      <a:pt x="2331" y="599"/>
                      <a:pt x="2354" y="599"/>
                    </a:cubicBezTo>
                    <a:close/>
                    <a:moveTo>
                      <a:pt x="2403" y="742"/>
                    </a:moveTo>
                    <a:cubicBezTo>
                      <a:pt x="2429" y="742"/>
                      <a:pt x="2454" y="747"/>
                      <a:pt x="2478" y="755"/>
                    </a:cubicBezTo>
                    <a:cubicBezTo>
                      <a:pt x="2553" y="780"/>
                      <a:pt x="2553" y="855"/>
                      <a:pt x="2503" y="905"/>
                    </a:cubicBezTo>
                    <a:cubicBezTo>
                      <a:pt x="2453" y="939"/>
                      <a:pt x="2397" y="956"/>
                      <a:pt x="2343" y="956"/>
                    </a:cubicBezTo>
                    <a:cubicBezTo>
                      <a:pt x="2316" y="956"/>
                      <a:pt x="2289" y="952"/>
                      <a:pt x="2264" y="943"/>
                    </a:cubicBezTo>
                    <a:cubicBezTo>
                      <a:pt x="2189" y="918"/>
                      <a:pt x="2189" y="855"/>
                      <a:pt x="2251" y="805"/>
                    </a:cubicBezTo>
                    <a:cubicBezTo>
                      <a:pt x="2294" y="762"/>
                      <a:pt x="2349" y="742"/>
                      <a:pt x="2403" y="742"/>
                    </a:cubicBezTo>
                    <a:close/>
                    <a:moveTo>
                      <a:pt x="3985" y="913"/>
                    </a:moveTo>
                    <a:cubicBezTo>
                      <a:pt x="4002" y="913"/>
                      <a:pt x="4024" y="914"/>
                      <a:pt x="4050" y="918"/>
                    </a:cubicBezTo>
                    <a:cubicBezTo>
                      <a:pt x="4125" y="918"/>
                      <a:pt x="4213" y="931"/>
                      <a:pt x="4301" y="968"/>
                    </a:cubicBezTo>
                    <a:cubicBezTo>
                      <a:pt x="4364" y="993"/>
                      <a:pt x="4414" y="1044"/>
                      <a:pt x="4452" y="1119"/>
                    </a:cubicBezTo>
                    <a:cubicBezTo>
                      <a:pt x="4477" y="1157"/>
                      <a:pt x="4452" y="1195"/>
                      <a:pt x="4439" y="1195"/>
                    </a:cubicBezTo>
                    <a:cubicBezTo>
                      <a:pt x="4427" y="1195"/>
                      <a:pt x="4402" y="1169"/>
                      <a:pt x="4377" y="1144"/>
                    </a:cubicBezTo>
                    <a:cubicBezTo>
                      <a:pt x="4326" y="1107"/>
                      <a:pt x="4276" y="1069"/>
                      <a:pt x="4213" y="1044"/>
                    </a:cubicBezTo>
                    <a:cubicBezTo>
                      <a:pt x="4150" y="1006"/>
                      <a:pt x="4087" y="981"/>
                      <a:pt x="4012" y="968"/>
                    </a:cubicBezTo>
                    <a:cubicBezTo>
                      <a:pt x="3962" y="956"/>
                      <a:pt x="3924" y="943"/>
                      <a:pt x="3924" y="931"/>
                    </a:cubicBezTo>
                    <a:cubicBezTo>
                      <a:pt x="3924" y="922"/>
                      <a:pt x="3943" y="913"/>
                      <a:pt x="3985" y="913"/>
                    </a:cubicBezTo>
                    <a:close/>
                    <a:moveTo>
                      <a:pt x="3808" y="1165"/>
                    </a:moveTo>
                    <a:cubicBezTo>
                      <a:pt x="3875" y="1165"/>
                      <a:pt x="3944" y="1176"/>
                      <a:pt x="3999" y="1195"/>
                    </a:cubicBezTo>
                    <a:cubicBezTo>
                      <a:pt x="4075" y="1207"/>
                      <a:pt x="4125" y="1258"/>
                      <a:pt x="4163" y="1320"/>
                    </a:cubicBezTo>
                    <a:cubicBezTo>
                      <a:pt x="4188" y="1358"/>
                      <a:pt x="4175" y="1383"/>
                      <a:pt x="4163" y="1383"/>
                    </a:cubicBezTo>
                    <a:cubicBezTo>
                      <a:pt x="4162" y="1384"/>
                      <a:pt x="4161" y="1384"/>
                      <a:pt x="4160" y="1384"/>
                    </a:cubicBezTo>
                    <a:cubicBezTo>
                      <a:pt x="4142" y="1384"/>
                      <a:pt x="4077" y="1305"/>
                      <a:pt x="3936" y="1258"/>
                    </a:cubicBezTo>
                    <a:cubicBezTo>
                      <a:pt x="3786" y="1207"/>
                      <a:pt x="3622" y="1220"/>
                      <a:pt x="3622" y="1207"/>
                    </a:cubicBezTo>
                    <a:cubicBezTo>
                      <a:pt x="3622" y="1182"/>
                      <a:pt x="3672" y="1182"/>
                      <a:pt x="3735" y="1169"/>
                    </a:cubicBezTo>
                    <a:cubicBezTo>
                      <a:pt x="3759" y="1166"/>
                      <a:pt x="3783" y="1165"/>
                      <a:pt x="3808" y="1165"/>
                    </a:cubicBezTo>
                    <a:close/>
                    <a:moveTo>
                      <a:pt x="3820" y="1283"/>
                    </a:moveTo>
                    <a:cubicBezTo>
                      <a:pt x="3847" y="1283"/>
                      <a:pt x="3874" y="1287"/>
                      <a:pt x="3899" y="1295"/>
                    </a:cubicBezTo>
                    <a:cubicBezTo>
                      <a:pt x="3974" y="1308"/>
                      <a:pt x="3987" y="1396"/>
                      <a:pt x="3924" y="1434"/>
                    </a:cubicBezTo>
                    <a:cubicBezTo>
                      <a:pt x="3881" y="1477"/>
                      <a:pt x="3820" y="1496"/>
                      <a:pt x="3762" y="1496"/>
                    </a:cubicBezTo>
                    <a:cubicBezTo>
                      <a:pt x="3735" y="1496"/>
                      <a:pt x="3709" y="1492"/>
                      <a:pt x="3685" y="1484"/>
                    </a:cubicBezTo>
                    <a:cubicBezTo>
                      <a:pt x="3622" y="1459"/>
                      <a:pt x="3609" y="1371"/>
                      <a:pt x="3660" y="1333"/>
                    </a:cubicBezTo>
                    <a:cubicBezTo>
                      <a:pt x="3710" y="1299"/>
                      <a:pt x="3766" y="1283"/>
                      <a:pt x="3820" y="1283"/>
                    </a:cubicBezTo>
                    <a:close/>
                    <a:moveTo>
                      <a:pt x="3283" y="943"/>
                    </a:moveTo>
                    <a:cubicBezTo>
                      <a:pt x="3006" y="1119"/>
                      <a:pt x="2717" y="1283"/>
                      <a:pt x="2427" y="1421"/>
                    </a:cubicBezTo>
                    <a:lnTo>
                      <a:pt x="2088" y="1597"/>
                    </a:lnTo>
                    <a:cubicBezTo>
                      <a:pt x="2050" y="1610"/>
                      <a:pt x="2012" y="1635"/>
                      <a:pt x="1975" y="1672"/>
                    </a:cubicBezTo>
                    <a:cubicBezTo>
                      <a:pt x="1962" y="1685"/>
                      <a:pt x="1987" y="1710"/>
                      <a:pt x="2025" y="1723"/>
                    </a:cubicBezTo>
                    <a:cubicBezTo>
                      <a:pt x="2100" y="1748"/>
                      <a:pt x="2163" y="1786"/>
                      <a:pt x="2226" y="1836"/>
                    </a:cubicBezTo>
                    <a:cubicBezTo>
                      <a:pt x="2138" y="1811"/>
                      <a:pt x="2063" y="1786"/>
                      <a:pt x="1987" y="1748"/>
                    </a:cubicBezTo>
                    <a:cubicBezTo>
                      <a:pt x="1962" y="1748"/>
                      <a:pt x="1950" y="1735"/>
                      <a:pt x="1937" y="1723"/>
                    </a:cubicBezTo>
                    <a:cubicBezTo>
                      <a:pt x="1912" y="1710"/>
                      <a:pt x="1899" y="1672"/>
                      <a:pt x="1912" y="1660"/>
                    </a:cubicBezTo>
                    <a:cubicBezTo>
                      <a:pt x="1950" y="1610"/>
                      <a:pt x="2000" y="1572"/>
                      <a:pt x="2050" y="1547"/>
                    </a:cubicBezTo>
                    <a:lnTo>
                      <a:pt x="2390" y="1371"/>
                    </a:lnTo>
                    <a:cubicBezTo>
                      <a:pt x="2679" y="1220"/>
                      <a:pt x="2981" y="1081"/>
                      <a:pt x="3283" y="943"/>
                    </a:cubicBezTo>
                    <a:close/>
                    <a:moveTo>
                      <a:pt x="2578" y="2050"/>
                    </a:moveTo>
                    <a:cubicBezTo>
                      <a:pt x="2591" y="2050"/>
                      <a:pt x="2578" y="2087"/>
                      <a:pt x="2515" y="2138"/>
                    </a:cubicBezTo>
                    <a:cubicBezTo>
                      <a:pt x="2478" y="2163"/>
                      <a:pt x="2440" y="2188"/>
                      <a:pt x="2402" y="2201"/>
                    </a:cubicBezTo>
                    <a:cubicBezTo>
                      <a:pt x="2377" y="2289"/>
                      <a:pt x="2314" y="2352"/>
                      <a:pt x="2239" y="2377"/>
                    </a:cubicBezTo>
                    <a:cubicBezTo>
                      <a:pt x="2196" y="2388"/>
                      <a:pt x="2151" y="2394"/>
                      <a:pt x="2108" y="2394"/>
                    </a:cubicBezTo>
                    <a:cubicBezTo>
                      <a:pt x="2013" y="2394"/>
                      <a:pt x="1929" y="2366"/>
                      <a:pt x="1912" y="2314"/>
                    </a:cubicBezTo>
                    <a:cubicBezTo>
                      <a:pt x="1912" y="2289"/>
                      <a:pt x="1912" y="2263"/>
                      <a:pt x="1912" y="2251"/>
                    </a:cubicBezTo>
                    <a:lnTo>
                      <a:pt x="1887" y="2238"/>
                    </a:lnTo>
                    <a:cubicBezTo>
                      <a:pt x="1811" y="2213"/>
                      <a:pt x="1786" y="2175"/>
                      <a:pt x="1799" y="2175"/>
                    </a:cubicBezTo>
                    <a:cubicBezTo>
                      <a:pt x="1811" y="2175"/>
                      <a:pt x="1862" y="2188"/>
                      <a:pt x="1950" y="2201"/>
                    </a:cubicBezTo>
                    <a:cubicBezTo>
                      <a:pt x="1987" y="2150"/>
                      <a:pt x="2050" y="2113"/>
                      <a:pt x="2126" y="2087"/>
                    </a:cubicBezTo>
                    <a:cubicBezTo>
                      <a:pt x="2149" y="2081"/>
                      <a:pt x="2174" y="2078"/>
                      <a:pt x="2198" y="2078"/>
                    </a:cubicBezTo>
                    <a:cubicBezTo>
                      <a:pt x="2265" y="2078"/>
                      <a:pt x="2331" y="2101"/>
                      <a:pt x="2377" y="2138"/>
                    </a:cubicBezTo>
                    <a:cubicBezTo>
                      <a:pt x="2440" y="2113"/>
                      <a:pt x="2503" y="2075"/>
                      <a:pt x="2578" y="2050"/>
                    </a:cubicBezTo>
                    <a:close/>
                    <a:moveTo>
                      <a:pt x="2704" y="0"/>
                    </a:moveTo>
                    <a:cubicBezTo>
                      <a:pt x="2050" y="553"/>
                      <a:pt x="1132" y="1358"/>
                      <a:pt x="717" y="1849"/>
                    </a:cubicBezTo>
                    <a:cubicBezTo>
                      <a:pt x="1" y="2691"/>
                      <a:pt x="705" y="3068"/>
                      <a:pt x="705" y="3068"/>
                    </a:cubicBezTo>
                    <a:cubicBezTo>
                      <a:pt x="1146" y="3219"/>
                      <a:pt x="1612" y="3297"/>
                      <a:pt x="2082" y="3297"/>
                    </a:cubicBezTo>
                    <a:cubicBezTo>
                      <a:pt x="2201" y="3297"/>
                      <a:pt x="2321" y="3292"/>
                      <a:pt x="2440" y="3282"/>
                    </a:cubicBezTo>
                    <a:cubicBezTo>
                      <a:pt x="2503" y="3081"/>
                      <a:pt x="2654" y="2905"/>
                      <a:pt x="2842" y="2792"/>
                    </a:cubicBezTo>
                    <a:cubicBezTo>
                      <a:pt x="3069" y="2666"/>
                      <a:pt x="3308" y="2553"/>
                      <a:pt x="3559" y="2465"/>
                    </a:cubicBezTo>
                    <a:cubicBezTo>
                      <a:pt x="3798" y="2389"/>
                      <a:pt x="3999" y="2251"/>
                      <a:pt x="4163" y="2062"/>
                    </a:cubicBezTo>
                    <a:cubicBezTo>
                      <a:pt x="4213" y="1962"/>
                      <a:pt x="4251" y="1836"/>
                      <a:pt x="4276" y="1723"/>
                    </a:cubicBezTo>
                    <a:cubicBezTo>
                      <a:pt x="4389" y="1471"/>
                      <a:pt x="4578" y="1245"/>
                      <a:pt x="4817" y="1094"/>
                    </a:cubicBezTo>
                    <a:lnTo>
                      <a:pt x="4930" y="931"/>
                    </a:lnTo>
                    <a:lnTo>
                      <a:pt x="4653" y="1094"/>
                    </a:lnTo>
                    <a:cubicBezTo>
                      <a:pt x="4603" y="956"/>
                      <a:pt x="4414" y="880"/>
                      <a:pt x="4226" y="817"/>
                    </a:cubicBezTo>
                    <a:cubicBezTo>
                      <a:pt x="4037" y="780"/>
                      <a:pt x="3861" y="704"/>
                      <a:pt x="3710" y="591"/>
                    </a:cubicBezTo>
                    <a:cubicBezTo>
                      <a:pt x="3601" y="492"/>
                      <a:pt x="3609" y="330"/>
                      <a:pt x="3704" y="235"/>
                    </a:cubicBezTo>
                    <a:lnTo>
                      <a:pt x="3704" y="235"/>
                    </a:lnTo>
                    <a:lnTo>
                      <a:pt x="3358" y="453"/>
                    </a:lnTo>
                    <a:cubicBezTo>
                      <a:pt x="3232" y="252"/>
                      <a:pt x="2754" y="226"/>
                      <a:pt x="2704" y="13"/>
                    </a:cubicBezTo>
                    <a:lnTo>
                      <a:pt x="270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751200" y="3687750"/>
                <a:ext cx="9150" cy="5350"/>
              </a:xfrm>
              <a:custGeom>
                <a:avLst/>
                <a:gdLst/>
                <a:ahLst/>
                <a:cxnLst/>
                <a:rect l="l" t="t" r="r" b="b"/>
                <a:pathLst>
                  <a:path w="366" h="214" extrusionOk="0">
                    <a:moveTo>
                      <a:pt x="215" y="0"/>
                    </a:moveTo>
                    <a:cubicBezTo>
                      <a:pt x="161" y="0"/>
                      <a:pt x="106" y="20"/>
                      <a:pt x="63" y="63"/>
                    </a:cubicBezTo>
                    <a:cubicBezTo>
                      <a:pt x="1" y="113"/>
                      <a:pt x="1" y="176"/>
                      <a:pt x="76" y="201"/>
                    </a:cubicBezTo>
                    <a:cubicBezTo>
                      <a:pt x="101" y="210"/>
                      <a:pt x="128" y="214"/>
                      <a:pt x="155" y="214"/>
                    </a:cubicBezTo>
                    <a:cubicBezTo>
                      <a:pt x="209" y="214"/>
                      <a:pt x="265" y="197"/>
                      <a:pt x="315" y="163"/>
                    </a:cubicBezTo>
                    <a:cubicBezTo>
                      <a:pt x="365" y="113"/>
                      <a:pt x="365" y="38"/>
                      <a:pt x="290" y="13"/>
                    </a:cubicBezTo>
                    <a:cubicBezTo>
                      <a:pt x="266" y="5"/>
                      <a:pt x="241" y="0"/>
                      <a:pt x="2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3750575" y="3684250"/>
                <a:ext cx="13850" cy="5750"/>
              </a:xfrm>
              <a:custGeom>
                <a:avLst/>
                <a:gdLst/>
                <a:ahLst/>
                <a:cxnLst/>
                <a:rect l="l" t="t" r="r" b="b"/>
                <a:pathLst>
                  <a:path w="554" h="230" extrusionOk="0">
                    <a:moveTo>
                      <a:pt x="214" y="0"/>
                    </a:moveTo>
                    <a:cubicBezTo>
                      <a:pt x="181" y="0"/>
                      <a:pt x="147" y="5"/>
                      <a:pt x="114" y="14"/>
                    </a:cubicBezTo>
                    <a:cubicBezTo>
                      <a:pt x="51" y="14"/>
                      <a:pt x="0" y="39"/>
                      <a:pt x="0" y="39"/>
                    </a:cubicBezTo>
                    <a:cubicBezTo>
                      <a:pt x="13" y="52"/>
                      <a:pt x="164" y="39"/>
                      <a:pt x="315" y="90"/>
                    </a:cubicBezTo>
                    <a:cubicBezTo>
                      <a:pt x="469" y="137"/>
                      <a:pt x="500" y="229"/>
                      <a:pt x="535" y="229"/>
                    </a:cubicBezTo>
                    <a:cubicBezTo>
                      <a:pt x="537" y="229"/>
                      <a:pt x="539" y="229"/>
                      <a:pt x="541" y="228"/>
                    </a:cubicBezTo>
                    <a:cubicBezTo>
                      <a:pt x="554" y="228"/>
                      <a:pt x="554" y="190"/>
                      <a:pt x="541" y="153"/>
                    </a:cubicBezTo>
                    <a:cubicBezTo>
                      <a:pt x="503" y="90"/>
                      <a:pt x="440" y="52"/>
                      <a:pt x="378" y="27"/>
                    </a:cubicBezTo>
                    <a:cubicBezTo>
                      <a:pt x="323" y="11"/>
                      <a:pt x="269" y="0"/>
                      <a:pt x="2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3786725" y="3701250"/>
                <a:ext cx="9450" cy="5350"/>
              </a:xfrm>
              <a:custGeom>
                <a:avLst/>
                <a:gdLst/>
                <a:ahLst/>
                <a:cxnLst/>
                <a:rect l="l" t="t" r="r" b="b"/>
                <a:pathLst>
                  <a:path w="378" h="214" extrusionOk="0">
                    <a:moveTo>
                      <a:pt x="211" y="1"/>
                    </a:moveTo>
                    <a:cubicBezTo>
                      <a:pt x="157" y="1"/>
                      <a:pt x="101" y="17"/>
                      <a:pt x="51" y="51"/>
                    </a:cubicBezTo>
                    <a:cubicBezTo>
                      <a:pt x="0" y="89"/>
                      <a:pt x="13" y="177"/>
                      <a:pt x="76" y="202"/>
                    </a:cubicBezTo>
                    <a:cubicBezTo>
                      <a:pt x="100" y="210"/>
                      <a:pt x="126" y="214"/>
                      <a:pt x="153" y="214"/>
                    </a:cubicBezTo>
                    <a:cubicBezTo>
                      <a:pt x="211" y="214"/>
                      <a:pt x="272" y="195"/>
                      <a:pt x="315" y="152"/>
                    </a:cubicBezTo>
                    <a:cubicBezTo>
                      <a:pt x="378" y="114"/>
                      <a:pt x="365" y="26"/>
                      <a:pt x="290" y="13"/>
                    </a:cubicBezTo>
                    <a:cubicBezTo>
                      <a:pt x="265" y="5"/>
                      <a:pt x="238" y="1"/>
                      <a:pt x="21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87050" y="3698300"/>
                <a:ext cx="14150" cy="5525"/>
              </a:xfrm>
              <a:custGeom>
                <a:avLst/>
                <a:gdLst/>
                <a:ahLst/>
                <a:cxnLst/>
                <a:rect l="l" t="t" r="r" b="b"/>
                <a:pathLst>
                  <a:path w="566" h="221" extrusionOk="0">
                    <a:moveTo>
                      <a:pt x="186" y="1"/>
                    </a:moveTo>
                    <a:cubicBezTo>
                      <a:pt x="161" y="1"/>
                      <a:pt x="137" y="2"/>
                      <a:pt x="113" y="5"/>
                    </a:cubicBezTo>
                    <a:cubicBezTo>
                      <a:pt x="50" y="18"/>
                      <a:pt x="0" y="31"/>
                      <a:pt x="13" y="43"/>
                    </a:cubicBezTo>
                    <a:cubicBezTo>
                      <a:pt x="13" y="56"/>
                      <a:pt x="176" y="43"/>
                      <a:pt x="327" y="94"/>
                    </a:cubicBezTo>
                    <a:cubicBezTo>
                      <a:pt x="456" y="141"/>
                      <a:pt x="509" y="220"/>
                      <a:pt x="535" y="220"/>
                    </a:cubicBezTo>
                    <a:cubicBezTo>
                      <a:pt x="537" y="220"/>
                      <a:pt x="539" y="220"/>
                      <a:pt x="541" y="219"/>
                    </a:cubicBezTo>
                    <a:cubicBezTo>
                      <a:pt x="553" y="219"/>
                      <a:pt x="566" y="194"/>
                      <a:pt x="541" y="156"/>
                    </a:cubicBezTo>
                    <a:cubicBezTo>
                      <a:pt x="503" y="94"/>
                      <a:pt x="453" y="43"/>
                      <a:pt x="377" y="31"/>
                    </a:cubicBezTo>
                    <a:cubicBezTo>
                      <a:pt x="322" y="12"/>
                      <a:pt x="253"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743975" y="3692775"/>
                <a:ext cx="34600" cy="22025"/>
              </a:xfrm>
              <a:custGeom>
                <a:avLst/>
                <a:gdLst/>
                <a:ahLst/>
                <a:cxnLst/>
                <a:rect l="l" t="t" r="r" b="b"/>
                <a:pathLst>
                  <a:path w="1384" h="881" extrusionOk="0">
                    <a:moveTo>
                      <a:pt x="1384" y="0"/>
                    </a:moveTo>
                    <a:lnTo>
                      <a:pt x="1384" y="0"/>
                    </a:lnTo>
                    <a:cubicBezTo>
                      <a:pt x="1082" y="126"/>
                      <a:pt x="780" y="264"/>
                      <a:pt x="491" y="428"/>
                    </a:cubicBezTo>
                    <a:lnTo>
                      <a:pt x="151" y="604"/>
                    </a:lnTo>
                    <a:cubicBezTo>
                      <a:pt x="101" y="629"/>
                      <a:pt x="51" y="654"/>
                      <a:pt x="13" y="704"/>
                    </a:cubicBezTo>
                    <a:cubicBezTo>
                      <a:pt x="0" y="729"/>
                      <a:pt x="13" y="755"/>
                      <a:pt x="38" y="767"/>
                    </a:cubicBezTo>
                    <a:cubicBezTo>
                      <a:pt x="51" y="780"/>
                      <a:pt x="63" y="792"/>
                      <a:pt x="88" y="805"/>
                    </a:cubicBezTo>
                    <a:cubicBezTo>
                      <a:pt x="164" y="843"/>
                      <a:pt x="239" y="868"/>
                      <a:pt x="327" y="880"/>
                    </a:cubicBezTo>
                    <a:cubicBezTo>
                      <a:pt x="264" y="830"/>
                      <a:pt x="201" y="792"/>
                      <a:pt x="126" y="767"/>
                    </a:cubicBezTo>
                    <a:cubicBezTo>
                      <a:pt x="88" y="755"/>
                      <a:pt x="63" y="742"/>
                      <a:pt x="76" y="717"/>
                    </a:cubicBezTo>
                    <a:cubicBezTo>
                      <a:pt x="113" y="679"/>
                      <a:pt x="151" y="654"/>
                      <a:pt x="189" y="641"/>
                    </a:cubicBezTo>
                    <a:lnTo>
                      <a:pt x="528" y="465"/>
                    </a:lnTo>
                    <a:cubicBezTo>
                      <a:pt x="818" y="327"/>
                      <a:pt x="1107" y="176"/>
                      <a:pt x="138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09075" y="3745900"/>
                <a:ext cx="48425" cy="9650"/>
              </a:xfrm>
              <a:custGeom>
                <a:avLst/>
                <a:gdLst/>
                <a:ahLst/>
                <a:cxnLst/>
                <a:rect l="l" t="t" r="r" b="b"/>
                <a:pathLst>
                  <a:path w="1937" h="386" extrusionOk="0">
                    <a:moveTo>
                      <a:pt x="202" y="0"/>
                    </a:moveTo>
                    <a:lnTo>
                      <a:pt x="0" y="189"/>
                    </a:lnTo>
                    <a:cubicBezTo>
                      <a:pt x="320" y="319"/>
                      <a:pt x="661" y="386"/>
                      <a:pt x="1002" y="386"/>
                    </a:cubicBezTo>
                    <a:cubicBezTo>
                      <a:pt x="1318" y="386"/>
                      <a:pt x="1635" y="329"/>
                      <a:pt x="1937" y="214"/>
                    </a:cubicBezTo>
                    <a:lnTo>
                      <a:pt x="1937" y="214"/>
                    </a:lnTo>
                    <a:cubicBezTo>
                      <a:pt x="1818" y="224"/>
                      <a:pt x="1698" y="229"/>
                      <a:pt x="1579" y="229"/>
                    </a:cubicBezTo>
                    <a:cubicBezTo>
                      <a:pt x="1109" y="229"/>
                      <a:pt x="643" y="151"/>
                      <a:pt x="202"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94275" y="3692125"/>
                <a:ext cx="13850" cy="6950"/>
              </a:xfrm>
              <a:custGeom>
                <a:avLst/>
                <a:gdLst/>
                <a:ahLst/>
                <a:cxnLst/>
                <a:rect l="l" t="t" r="r" b="b"/>
                <a:pathLst>
                  <a:path w="554" h="278" extrusionOk="0">
                    <a:moveTo>
                      <a:pt x="126" y="1"/>
                    </a:moveTo>
                    <a:cubicBezTo>
                      <a:pt x="51" y="1"/>
                      <a:pt x="0" y="14"/>
                      <a:pt x="0" y="14"/>
                    </a:cubicBezTo>
                    <a:cubicBezTo>
                      <a:pt x="0" y="26"/>
                      <a:pt x="38" y="39"/>
                      <a:pt x="101" y="51"/>
                    </a:cubicBezTo>
                    <a:cubicBezTo>
                      <a:pt x="164" y="64"/>
                      <a:pt x="239" y="89"/>
                      <a:pt x="302" y="127"/>
                    </a:cubicBezTo>
                    <a:cubicBezTo>
                      <a:pt x="352" y="152"/>
                      <a:pt x="403" y="190"/>
                      <a:pt x="453" y="227"/>
                    </a:cubicBezTo>
                    <a:cubicBezTo>
                      <a:pt x="491" y="252"/>
                      <a:pt x="503" y="278"/>
                      <a:pt x="528" y="278"/>
                    </a:cubicBezTo>
                    <a:cubicBezTo>
                      <a:pt x="541" y="278"/>
                      <a:pt x="554" y="240"/>
                      <a:pt x="541" y="202"/>
                    </a:cubicBezTo>
                    <a:cubicBezTo>
                      <a:pt x="503" y="127"/>
                      <a:pt x="440" y="76"/>
                      <a:pt x="378" y="51"/>
                    </a:cubicBezTo>
                    <a:cubicBezTo>
                      <a:pt x="302" y="14"/>
                      <a:pt x="214" y="1"/>
                      <a:pt x="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3761250" y="3681025"/>
                <a:ext cx="11350" cy="3700"/>
              </a:xfrm>
              <a:custGeom>
                <a:avLst/>
                <a:gdLst/>
                <a:ahLst/>
                <a:cxnLst/>
                <a:rect l="l" t="t" r="r" b="b"/>
                <a:pathLst>
                  <a:path w="454" h="148" extrusionOk="0">
                    <a:moveTo>
                      <a:pt x="85" y="0"/>
                    </a:moveTo>
                    <a:cubicBezTo>
                      <a:pt x="65" y="0"/>
                      <a:pt x="45" y="2"/>
                      <a:pt x="26" y="5"/>
                    </a:cubicBezTo>
                    <a:cubicBezTo>
                      <a:pt x="1" y="30"/>
                      <a:pt x="76" y="68"/>
                      <a:pt x="190" y="105"/>
                    </a:cubicBezTo>
                    <a:cubicBezTo>
                      <a:pt x="246" y="134"/>
                      <a:pt x="303" y="148"/>
                      <a:pt x="365" y="148"/>
                    </a:cubicBezTo>
                    <a:cubicBezTo>
                      <a:pt x="385" y="148"/>
                      <a:pt x="406" y="146"/>
                      <a:pt x="428" y="143"/>
                    </a:cubicBezTo>
                    <a:cubicBezTo>
                      <a:pt x="454" y="131"/>
                      <a:pt x="378" y="80"/>
                      <a:pt x="265" y="43"/>
                    </a:cubicBezTo>
                    <a:cubicBezTo>
                      <a:pt x="208" y="14"/>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3743975" y="3724200"/>
                <a:ext cx="12600" cy="4850"/>
              </a:xfrm>
              <a:custGeom>
                <a:avLst/>
                <a:gdLst/>
                <a:ahLst/>
                <a:cxnLst/>
                <a:rect l="l" t="t" r="r" b="b"/>
                <a:pathLst>
                  <a:path w="504" h="194" extrusionOk="0">
                    <a:moveTo>
                      <a:pt x="503" y="1"/>
                    </a:moveTo>
                    <a:lnTo>
                      <a:pt x="503" y="1"/>
                    </a:lnTo>
                    <a:cubicBezTo>
                      <a:pt x="440" y="26"/>
                      <a:pt x="365" y="51"/>
                      <a:pt x="302" y="63"/>
                    </a:cubicBezTo>
                    <a:cubicBezTo>
                      <a:pt x="260" y="69"/>
                      <a:pt x="219" y="72"/>
                      <a:pt x="178" y="72"/>
                    </a:cubicBezTo>
                    <a:cubicBezTo>
                      <a:pt x="120" y="72"/>
                      <a:pt x="64" y="66"/>
                      <a:pt x="13" y="51"/>
                    </a:cubicBezTo>
                    <a:cubicBezTo>
                      <a:pt x="0" y="63"/>
                      <a:pt x="0" y="89"/>
                      <a:pt x="13" y="114"/>
                    </a:cubicBezTo>
                    <a:cubicBezTo>
                      <a:pt x="30" y="166"/>
                      <a:pt x="114" y="194"/>
                      <a:pt x="209" y="194"/>
                    </a:cubicBezTo>
                    <a:cubicBezTo>
                      <a:pt x="252" y="194"/>
                      <a:pt x="297" y="188"/>
                      <a:pt x="340" y="177"/>
                    </a:cubicBezTo>
                    <a:cubicBezTo>
                      <a:pt x="415" y="152"/>
                      <a:pt x="478" y="76"/>
                      <a:pt x="50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3744925" y="3721125"/>
                <a:ext cx="11025" cy="3300"/>
              </a:xfrm>
              <a:custGeom>
                <a:avLst/>
                <a:gdLst/>
                <a:ahLst/>
                <a:cxnLst/>
                <a:rect l="l" t="t" r="r" b="b"/>
                <a:pathLst>
                  <a:path w="441" h="132" extrusionOk="0">
                    <a:moveTo>
                      <a:pt x="249" y="1"/>
                    </a:moveTo>
                    <a:cubicBezTo>
                      <a:pt x="224" y="1"/>
                      <a:pt x="200" y="4"/>
                      <a:pt x="176" y="10"/>
                    </a:cubicBezTo>
                    <a:cubicBezTo>
                      <a:pt x="101" y="36"/>
                      <a:pt x="50" y="73"/>
                      <a:pt x="0" y="124"/>
                    </a:cubicBezTo>
                    <a:cubicBezTo>
                      <a:pt x="36" y="129"/>
                      <a:pt x="71" y="132"/>
                      <a:pt x="105" y="132"/>
                    </a:cubicBezTo>
                    <a:cubicBezTo>
                      <a:pt x="153" y="132"/>
                      <a:pt x="200" y="126"/>
                      <a:pt x="252" y="111"/>
                    </a:cubicBezTo>
                    <a:cubicBezTo>
                      <a:pt x="314" y="111"/>
                      <a:pt x="377" y="86"/>
                      <a:pt x="440" y="61"/>
                    </a:cubicBezTo>
                    <a:cubicBezTo>
                      <a:pt x="385" y="24"/>
                      <a:pt x="316" y="1"/>
                      <a:pt x="249"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3755925" y="3722625"/>
                <a:ext cx="25" cy="25"/>
              </a:xfrm>
              <a:custGeom>
                <a:avLst/>
                <a:gdLst/>
                <a:ahLst/>
                <a:cxnLst/>
                <a:rect l="l" t="t" r="r" b="b"/>
                <a:pathLst>
                  <a:path w="1"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3741150" y="3720425"/>
                <a:ext cx="20125" cy="5500"/>
              </a:xfrm>
              <a:custGeom>
                <a:avLst/>
                <a:gdLst/>
                <a:ahLst/>
                <a:cxnLst/>
                <a:rect l="l" t="t" r="r" b="b"/>
                <a:pathLst>
                  <a:path w="805" h="220" extrusionOk="0">
                    <a:moveTo>
                      <a:pt x="792" y="1"/>
                    </a:moveTo>
                    <a:cubicBezTo>
                      <a:pt x="717" y="26"/>
                      <a:pt x="654" y="51"/>
                      <a:pt x="591" y="89"/>
                    </a:cubicBezTo>
                    <a:cubicBezTo>
                      <a:pt x="541" y="114"/>
                      <a:pt x="478" y="126"/>
                      <a:pt x="415" y="139"/>
                    </a:cubicBezTo>
                    <a:cubicBezTo>
                      <a:pt x="371" y="145"/>
                      <a:pt x="327" y="148"/>
                      <a:pt x="285" y="148"/>
                    </a:cubicBezTo>
                    <a:cubicBezTo>
                      <a:pt x="242" y="148"/>
                      <a:pt x="201" y="145"/>
                      <a:pt x="164" y="139"/>
                    </a:cubicBezTo>
                    <a:cubicBezTo>
                      <a:pt x="101" y="130"/>
                      <a:pt x="58" y="121"/>
                      <a:pt x="33" y="121"/>
                    </a:cubicBezTo>
                    <a:cubicBezTo>
                      <a:pt x="23" y="121"/>
                      <a:pt x="16" y="123"/>
                      <a:pt x="13" y="126"/>
                    </a:cubicBezTo>
                    <a:cubicBezTo>
                      <a:pt x="0" y="126"/>
                      <a:pt x="25" y="152"/>
                      <a:pt x="101" y="177"/>
                    </a:cubicBezTo>
                    <a:lnTo>
                      <a:pt x="126" y="189"/>
                    </a:lnTo>
                    <a:cubicBezTo>
                      <a:pt x="200" y="208"/>
                      <a:pt x="266" y="219"/>
                      <a:pt x="336" y="219"/>
                    </a:cubicBezTo>
                    <a:cubicBezTo>
                      <a:pt x="362" y="219"/>
                      <a:pt x="388" y="218"/>
                      <a:pt x="415" y="214"/>
                    </a:cubicBezTo>
                    <a:cubicBezTo>
                      <a:pt x="478" y="202"/>
                      <a:pt x="553" y="177"/>
                      <a:pt x="616" y="152"/>
                    </a:cubicBezTo>
                    <a:cubicBezTo>
                      <a:pt x="654" y="126"/>
                      <a:pt x="692" y="114"/>
                      <a:pt x="729" y="89"/>
                    </a:cubicBezTo>
                    <a:cubicBezTo>
                      <a:pt x="780" y="38"/>
                      <a:pt x="805" y="1"/>
                      <a:pt x="7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3589925" y="3772625"/>
                <a:ext cx="212225" cy="96200"/>
              </a:xfrm>
              <a:custGeom>
                <a:avLst/>
                <a:gdLst/>
                <a:ahLst/>
                <a:cxnLst/>
                <a:rect l="l" t="t" r="r" b="b"/>
                <a:pathLst>
                  <a:path w="8489" h="3848" extrusionOk="0">
                    <a:moveTo>
                      <a:pt x="1" y="0"/>
                    </a:moveTo>
                    <a:cubicBezTo>
                      <a:pt x="139" y="13"/>
                      <a:pt x="277" y="38"/>
                      <a:pt x="416" y="76"/>
                    </a:cubicBezTo>
                    <a:cubicBezTo>
                      <a:pt x="730" y="164"/>
                      <a:pt x="1007" y="315"/>
                      <a:pt x="1233" y="553"/>
                    </a:cubicBezTo>
                    <a:cubicBezTo>
                      <a:pt x="1497" y="792"/>
                      <a:pt x="1661" y="1157"/>
                      <a:pt x="1937" y="1522"/>
                    </a:cubicBezTo>
                    <a:cubicBezTo>
                      <a:pt x="2101" y="1723"/>
                      <a:pt x="2314" y="1899"/>
                      <a:pt x="2553" y="2025"/>
                    </a:cubicBezTo>
                    <a:cubicBezTo>
                      <a:pt x="2880" y="2176"/>
                      <a:pt x="3220" y="2276"/>
                      <a:pt x="3572" y="2339"/>
                    </a:cubicBezTo>
                    <a:cubicBezTo>
                      <a:pt x="4339" y="2465"/>
                      <a:pt x="5144" y="2503"/>
                      <a:pt x="5823" y="2603"/>
                    </a:cubicBezTo>
                    <a:cubicBezTo>
                      <a:pt x="6125" y="2653"/>
                      <a:pt x="6426" y="2716"/>
                      <a:pt x="6716" y="2817"/>
                    </a:cubicBezTo>
                    <a:lnTo>
                      <a:pt x="6904" y="2892"/>
                    </a:lnTo>
                    <a:cubicBezTo>
                      <a:pt x="6967" y="2917"/>
                      <a:pt x="7017" y="2943"/>
                      <a:pt x="7068" y="2968"/>
                    </a:cubicBezTo>
                    <a:cubicBezTo>
                      <a:pt x="7156" y="3018"/>
                      <a:pt x="7244" y="3081"/>
                      <a:pt x="7332" y="3144"/>
                    </a:cubicBezTo>
                    <a:cubicBezTo>
                      <a:pt x="7495" y="3270"/>
                      <a:pt x="7621" y="3383"/>
                      <a:pt x="7734" y="3483"/>
                    </a:cubicBezTo>
                    <a:cubicBezTo>
                      <a:pt x="7847" y="3571"/>
                      <a:pt x="7960" y="3647"/>
                      <a:pt x="8099" y="3710"/>
                    </a:cubicBezTo>
                    <a:cubicBezTo>
                      <a:pt x="8187" y="3760"/>
                      <a:pt x="8275" y="3798"/>
                      <a:pt x="8375" y="3823"/>
                    </a:cubicBezTo>
                    <a:lnTo>
                      <a:pt x="8476" y="3848"/>
                    </a:lnTo>
                    <a:lnTo>
                      <a:pt x="8489" y="3848"/>
                    </a:lnTo>
                    <a:lnTo>
                      <a:pt x="8476" y="3835"/>
                    </a:lnTo>
                    <a:cubicBezTo>
                      <a:pt x="8350" y="3798"/>
                      <a:pt x="8225" y="3747"/>
                      <a:pt x="8111" y="3685"/>
                    </a:cubicBezTo>
                    <a:cubicBezTo>
                      <a:pt x="7986" y="3622"/>
                      <a:pt x="7872" y="3546"/>
                      <a:pt x="7772" y="3446"/>
                    </a:cubicBezTo>
                    <a:cubicBezTo>
                      <a:pt x="7659" y="3358"/>
                      <a:pt x="7533" y="3232"/>
                      <a:pt x="7369" y="3106"/>
                    </a:cubicBezTo>
                    <a:cubicBezTo>
                      <a:pt x="7294" y="3043"/>
                      <a:pt x="7193" y="2980"/>
                      <a:pt x="7105" y="2930"/>
                    </a:cubicBezTo>
                    <a:cubicBezTo>
                      <a:pt x="7055" y="2905"/>
                      <a:pt x="7005" y="2867"/>
                      <a:pt x="6942" y="2842"/>
                    </a:cubicBezTo>
                    <a:lnTo>
                      <a:pt x="6753" y="2767"/>
                    </a:lnTo>
                    <a:cubicBezTo>
                      <a:pt x="6464" y="2666"/>
                      <a:pt x="6162" y="2591"/>
                      <a:pt x="5848" y="2553"/>
                    </a:cubicBezTo>
                    <a:cubicBezTo>
                      <a:pt x="5169" y="2440"/>
                      <a:pt x="4364" y="2402"/>
                      <a:pt x="3597" y="2276"/>
                    </a:cubicBezTo>
                    <a:cubicBezTo>
                      <a:pt x="3258" y="2226"/>
                      <a:pt x="2918" y="2125"/>
                      <a:pt x="2616" y="1974"/>
                    </a:cubicBezTo>
                    <a:cubicBezTo>
                      <a:pt x="2377" y="1849"/>
                      <a:pt x="2164" y="1685"/>
                      <a:pt x="2013" y="1484"/>
                    </a:cubicBezTo>
                    <a:cubicBezTo>
                      <a:pt x="1723" y="1119"/>
                      <a:pt x="1547" y="767"/>
                      <a:pt x="1271" y="516"/>
                    </a:cubicBezTo>
                    <a:cubicBezTo>
                      <a:pt x="1044" y="289"/>
                      <a:pt x="743" y="126"/>
                      <a:pt x="428" y="50"/>
                    </a:cubicBezTo>
                    <a:cubicBezTo>
                      <a:pt x="328" y="25"/>
                      <a:pt x="227" y="13"/>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3544025" y="3808850"/>
                <a:ext cx="153125" cy="74450"/>
              </a:xfrm>
              <a:custGeom>
                <a:avLst/>
                <a:gdLst/>
                <a:ahLst/>
                <a:cxnLst/>
                <a:rect l="l" t="t" r="r" b="b"/>
                <a:pathLst>
                  <a:path w="6125" h="2978" extrusionOk="0">
                    <a:moveTo>
                      <a:pt x="183" y="0"/>
                    </a:moveTo>
                    <a:cubicBezTo>
                      <a:pt x="123" y="0"/>
                      <a:pt x="64" y="4"/>
                      <a:pt x="1" y="10"/>
                    </a:cubicBezTo>
                    <a:cubicBezTo>
                      <a:pt x="1" y="10"/>
                      <a:pt x="139" y="10"/>
                      <a:pt x="353" y="22"/>
                    </a:cubicBezTo>
                    <a:cubicBezTo>
                      <a:pt x="617" y="48"/>
                      <a:pt x="881" y="123"/>
                      <a:pt x="1120" y="249"/>
                    </a:cubicBezTo>
                    <a:cubicBezTo>
                      <a:pt x="1409" y="412"/>
                      <a:pt x="1648" y="626"/>
                      <a:pt x="1837" y="877"/>
                    </a:cubicBezTo>
                    <a:cubicBezTo>
                      <a:pt x="2050" y="1154"/>
                      <a:pt x="2226" y="1468"/>
                      <a:pt x="2579" y="1745"/>
                    </a:cubicBezTo>
                    <a:cubicBezTo>
                      <a:pt x="2767" y="1883"/>
                      <a:pt x="2981" y="1997"/>
                      <a:pt x="3207" y="2072"/>
                    </a:cubicBezTo>
                    <a:cubicBezTo>
                      <a:pt x="3459" y="2148"/>
                      <a:pt x="3723" y="2198"/>
                      <a:pt x="3987" y="2223"/>
                    </a:cubicBezTo>
                    <a:cubicBezTo>
                      <a:pt x="4427" y="2273"/>
                      <a:pt x="4880" y="2349"/>
                      <a:pt x="5320" y="2449"/>
                    </a:cubicBezTo>
                    <a:cubicBezTo>
                      <a:pt x="5571" y="2512"/>
                      <a:pt x="5798" y="2625"/>
                      <a:pt x="5986" y="2789"/>
                    </a:cubicBezTo>
                    <a:cubicBezTo>
                      <a:pt x="6024" y="2827"/>
                      <a:pt x="6062" y="2877"/>
                      <a:pt x="6087" y="2927"/>
                    </a:cubicBezTo>
                    <a:cubicBezTo>
                      <a:pt x="6100" y="2940"/>
                      <a:pt x="6100" y="2952"/>
                      <a:pt x="6112" y="2965"/>
                    </a:cubicBezTo>
                    <a:lnTo>
                      <a:pt x="6125" y="2977"/>
                    </a:lnTo>
                    <a:lnTo>
                      <a:pt x="6125" y="2952"/>
                    </a:lnTo>
                    <a:cubicBezTo>
                      <a:pt x="6125" y="2940"/>
                      <a:pt x="6112" y="2927"/>
                      <a:pt x="6112" y="2915"/>
                    </a:cubicBezTo>
                    <a:cubicBezTo>
                      <a:pt x="6087" y="2864"/>
                      <a:pt x="6062" y="2814"/>
                      <a:pt x="6024" y="2776"/>
                    </a:cubicBezTo>
                    <a:cubicBezTo>
                      <a:pt x="5835" y="2600"/>
                      <a:pt x="5609" y="2474"/>
                      <a:pt x="5358" y="2412"/>
                    </a:cubicBezTo>
                    <a:cubicBezTo>
                      <a:pt x="4917" y="2311"/>
                      <a:pt x="4477" y="2223"/>
                      <a:pt x="4025" y="2185"/>
                    </a:cubicBezTo>
                    <a:cubicBezTo>
                      <a:pt x="3761" y="2148"/>
                      <a:pt x="3509" y="2097"/>
                      <a:pt x="3270" y="2022"/>
                    </a:cubicBezTo>
                    <a:cubicBezTo>
                      <a:pt x="3044" y="1959"/>
                      <a:pt x="2830" y="1846"/>
                      <a:pt x="2654" y="1707"/>
                    </a:cubicBezTo>
                    <a:cubicBezTo>
                      <a:pt x="2314" y="1443"/>
                      <a:pt x="2126" y="1129"/>
                      <a:pt x="1912" y="852"/>
                    </a:cubicBezTo>
                    <a:cubicBezTo>
                      <a:pt x="1711" y="588"/>
                      <a:pt x="1459" y="374"/>
                      <a:pt x="1170" y="224"/>
                    </a:cubicBezTo>
                    <a:cubicBezTo>
                      <a:pt x="919" y="98"/>
                      <a:pt x="642" y="22"/>
                      <a:pt x="365" y="10"/>
                    </a:cubicBezTo>
                    <a:cubicBezTo>
                      <a:pt x="303" y="4"/>
                      <a:pt x="243"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3712525" y="3882950"/>
                <a:ext cx="34925" cy="11675"/>
              </a:xfrm>
              <a:custGeom>
                <a:avLst/>
                <a:gdLst/>
                <a:ahLst/>
                <a:cxnLst/>
                <a:rect l="l" t="t" r="r" b="b"/>
                <a:pathLst>
                  <a:path w="1397" h="467" extrusionOk="0">
                    <a:moveTo>
                      <a:pt x="26" y="1"/>
                    </a:moveTo>
                    <a:cubicBezTo>
                      <a:pt x="1" y="1"/>
                      <a:pt x="202" y="202"/>
                      <a:pt x="604" y="315"/>
                    </a:cubicBezTo>
                    <a:cubicBezTo>
                      <a:pt x="793" y="378"/>
                      <a:pt x="994" y="428"/>
                      <a:pt x="1208" y="441"/>
                    </a:cubicBezTo>
                    <a:cubicBezTo>
                      <a:pt x="1271" y="454"/>
                      <a:pt x="1334" y="466"/>
                      <a:pt x="1397" y="466"/>
                    </a:cubicBezTo>
                    <a:cubicBezTo>
                      <a:pt x="1397" y="466"/>
                      <a:pt x="1359" y="441"/>
                      <a:pt x="1296" y="441"/>
                    </a:cubicBezTo>
                    <a:cubicBezTo>
                      <a:pt x="1082" y="403"/>
                      <a:pt x="868" y="353"/>
                      <a:pt x="655" y="278"/>
                    </a:cubicBezTo>
                    <a:cubicBezTo>
                      <a:pt x="441" y="202"/>
                      <a:pt x="227" y="114"/>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3727925" y="3799200"/>
                <a:ext cx="69825" cy="21775"/>
              </a:xfrm>
              <a:custGeom>
                <a:avLst/>
                <a:gdLst/>
                <a:ahLst/>
                <a:cxnLst/>
                <a:rect l="l" t="t" r="r" b="b"/>
                <a:pathLst>
                  <a:path w="2793" h="871" extrusionOk="0">
                    <a:moveTo>
                      <a:pt x="89" y="0"/>
                    </a:moveTo>
                    <a:cubicBezTo>
                      <a:pt x="57" y="0"/>
                      <a:pt x="26" y="6"/>
                      <a:pt x="1" y="6"/>
                    </a:cubicBezTo>
                    <a:cubicBezTo>
                      <a:pt x="39" y="19"/>
                      <a:pt x="76" y="19"/>
                      <a:pt x="114" y="19"/>
                    </a:cubicBezTo>
                    <a:cubicBezTo>
                      <a:pt x="227" y="31"/>
                      <a:pt x="341" y="44"/>
                      <a:pt x="454" y="69"/>
                    </a:cubicBezTo>
                    <a:cubicBezTo>
                      <a:pt x="781" y="144"/>
                      <a:pt x="1082" y="270"/>
                      <a:pt x="1359" y="446"/>
                    </a:cubicBezTo>
                    <a:cubicBezTo>
                      <a:pt x="1648" y="610"/>
                      <a:pt x="1963" y="748"/>
                      <a:pt x="2290" y="823"/>
                    </a:cubicBezTo>
                    <a:cubicBezTo>
                      <a:pt x="2415" y="848"/>
                      <a:pt x="2529" y="861"/>
                      <a:pt x="2654" y="861"/>
                    </a:cubicBezTo>
                    <a:cubicBezTo>
                      <a:pt x="2673" y="867"/>
                      <a:pt x="2695" y="871"/>
                      <a:pt x="2719" y="871"/>
                    </a:cubicBezTo>
                    <a:cubicBezTo>
                      <a:pt x="2742" y="871"/>
                      <a:pt x="2767" y="867"/>
                      <a:pt x="2793" y="861"/>
                    </a:cubicBezTo>
                    <a:cubicBezTo>
                      <a:pt x="2793" y="848"/>
                      <a:pt x="2591" y="861"/>
                      <a:pt x="2327" y="786"/>
                    </a:cubicBezTo>
                    <a:cubicBezTo>
                      <a:pt x="2013" y="698"/>
                      <a:pt x="1699" y="572"/>
                      <a:pt x="1422" y="408"/>
                    </a:cubicBezTo>
                    <a:cubicBezTo>
                      <a:pt x="1133" y="232"/>
                      <a:pt x="818" y="107"/>
                      <a:pt x="491" y="31"/>
                    </a:cubicBezTo>
                    <a:cubicBezTo>
                      <a:pt x="378" y="19"/>
                      <a:pt x="265" y="6"/>
                      <a:pt x="164" y="6"/>
                    </a:cubicBezTo>
                    <a:lnTo>
                      <a:pt x="139" y="6"/>
                    </a:lnTo>
                    <a:cubicBezTo>
                      <a:pt x="123" y="2"/>
                      <a:pt x="10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3648725" y="3745900"/>
                <a:ext cx="34275" cy="28625"/>
              </a:xfrm>
              <a:custGeom>
                <a:avLst/>
                <a:gdLst/>
                <a:ahLst/>
                <a:cxnLst/>
                <a:rect l="l" t="t" r="r" b="b"/>
                <a:pathLst>
                  <a:path w="1371" h="1145" extrusionOk="0">
                    <a:moveTo>
                      <a:pt x="0" y="0"/>
                    </a:moveTo>
                    <a:cubicBezTo>
                      <a:pt x="63" y="25"/>
                      <a:pt x="126" y="51"/>
                      <a:pt x="189" y="76"/>
                    </a:cubicBezTo>
                    <a:lnTo>
                      <a:pt x="289" y="113"/>
                    </a:lnTo>
                    <a:cubicBezTo>
                      <a:pt x="491" y="201"/>
                      <a:pt x="667" y="340"/>
                      <a:pt x="780" y="528"/>
                    </a:cubicBezTo>
                    <a:cubicBezTo>
                      <a:pt x="830" y="616"/>
                      <a:pt x="868" y="717"/>
                      <a:pt x="893" y="818"/>
                    </a:cubicBezTo>
                    <a:cubicBezTo>
                      <a:pt x="931" y="906"/>
                      <a:pt x="981" y="994"/>
                      <a:pt x="1056" y="1044"/>
                    </a:cubicBezTo>
                    <a:cubicBezTo>
                      <a:pt x="1119" y="1094"/>
                      <a:pt x="1195" y="1132"/>
                      <a:pt x="1270" y="1145"/>
                    </a:cubicBezTo>
                    <a:lnTo>
                      <a:pt x="1371" y="1145"/>
                    </a:lnTo>
                    <a:cubicBezTo>
                      <a:pt x="1270" y="1119"/>
                      <a:pt x="1182" y="1082"/>
                      <a:pt x="1094" y="1019"/>
                    </a:cubicBezTo>
                    <a:cubicBezTo>
                      <a:pt x="1031" y="956"/>
                      <a:pt x="994" y="881"/>
                      <a:pt x="968" y="792"/>
                    </a:cubicBezTo>
                    <a:cubicBezTo>
                      <a:pt x="943" y="692"/>
                      <a:pt x="906" y="591"/>
                      <a:pt x="855" y="491"/>
                    </a:cubicBezTo>
                    <a:cubicBezTo>
                      <a:pt x="729" y="302"/>
                      <a:pt x="553" y="151"/>
                      <a:pt x="327" y="76"/>
                    </a:cubicBezTo>
                    <a:lnTo>
                      <a:pt x="315" y="76"/>
                    </a:lnTo>
                    <a:cubicBezTo>
                      <a:pt x="214" y="38"/>
                      <a:pt x="1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3477700" y="3613850"/>
                <a:ext cx="913575" cy="476000"/>
              </a:xfrm>
              <a:custGeom>
                <a:avLst/>
                <a:gdLst/>
                <a:ahLst/>
                <a:cxnLst/>
                <a:rect l="l" t="t" r="r" b="b"/>
                <a:pathLst>
                  <a:path w="36543" h="19040" extrusionOk="0">
                    <a:moveTo>
                      <a:pt x="12449" y="1"/>
                    </a:moveTo>
                    <a:lnTo>
                      <a:pt x="12424" y="26"/>
                    </a:lnTo>
                    <a:cubicBezTo>
                      <a:pt x="12085" y="278"/>
                      <a:pt x="11745" y="542"/>
                      <a:pt x="11393" y="806"/>
                    </a:cubicBezTo>
                    <a:lnTo>
                      <a:pt x="63" y="9419"/>
                    </a:lnTo>
                    <a:lnTo>
                      <a:pt x="0" y="9470"/>
                    </a:lnTo>
                    <a:lnTo>
                      <a:pt x="76" y="9495"/>
                    </a:lnTo>
                    <a:lnTo>
                      <a:pt x="18712" y="16373"/>
                    </a:lnTo>
                    <a:lnTo>
                      <a:pt x="24069" y="18347"/>
                    </a:lnTo>
                    <a:lnTo>
                      <a:pt x="25490" y="18863"/>
                    </a:lnTo>
                    <a:lnTo>
                      <a:pt x="25854" y="18989"/>
                    </a:lnTo>
                    <a:lnTo>
                      <a:pt x="25854" y="18989"/>
                    </a:lnTo>
                    <a:lnTo>
                      <a:pt x="25490" y="18850"/>
                    </a:lnTo>
                    <a:lnTo>
                      <a:pt x="24056" y="18322"/>
                    </a:lnTo>
                    <a:lnTo>
                      <a:pt x="18699" y="16323"/>
                    </a:lnTo>
                    <a:lnTo>
                      <a:pt x="187" y="9451"/>
                    </a:lnTo>
                    <a:lnTo>
                      <a:pt x="187" y="9451"/>
                    </a:lnTo>
                    <a:cubicBezTo>
                      <a:pt x="3675" y="6801"/>
                      <a:pt x="7473" y="3915"/>
                      <a:pt x="11444" y="894"/>
                    </a:cubicBezTo>
                    <a:lnTo>
                      <a:pt x="12472" y="113"/>
                    </a:lnTo>
                    <a:lnTo>
                      <a:pt x="12472" y="113"/>
                    </a:lnTo>
                    <a:lnTo>
                      <a:pt x="36412" y="8031"/>
                    </a:lnTo>
                    <a:lnTo>
                      <a:pt x="36412" y="8031"/>
                    </a:lnTo>
                    <a:lnTo>
                      <a:pt x="28809" y="16046"/>
                    </a:lnTo>
                    <a:lnTo>
                      <a:pt x="26709" y="18259"/>
                    </a:lnTo>
                    <a:lnTo>
                      <a:pt x="26169" y="18838"/>
                    </a:lnTo>
                    <a:lnTo>
                      <a:pt x="25980" y="19039"/>
                    </a:lnTo>
                    <a:cubicBezTo>
                      <a:pt x="25980" y="19039"/>
                      <a:pt x="26043" y="18976"/>
                      <a:pt x="26169" y="18850"/>
                    </a:cubicBezTo>
                    <a:lnTo>
                      <a:pt x="26709" y="18285"/>
                    </a:lnTo>
                    <a:lnTo>
                      <a:pt x="28822" y="16084"/>
                    </a:lnTo>
                    <a:cubicBezTo>
                      <a:pt x="30645" y="14160"/>
                      <a:pt x="33273" y="11419"/>
                      <a:pt x="36505" y="8036"/>
                    </a:cubicBezTo>
                    <a:lnTo>
                      <a:pt x="36543" y="7998"/>
                    </a:lnTo>
                    <a:lnTo>
                      <a:pt x="36493" y="7973"/>
                    </a:lnTo>
                    <a:lnTo>
                      <a:pt x="12475" y="13"/>
                    </a:lnTo>
                    <a:lnTo>
                      <a:pt x="1244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7"/>
            <p:cNvGrpSpPr/>
            <p:nvPr/>
          </p:nvGrpSpPr>
          <p:grpSpPr>
            <a:xfrm rot="6300261">
              <a:off x="3013250" y="1505102"/>
              <a:ext cx="927481" cy="782749"/>
              <a:chOff x="5495733" y="3271125"/>
              <a:chExt cx="1159989" cy="978975"/>
            </a:xfrm>
          </p:grpSpPr>
          <p:sp>
            <p:nvSpPr>
              <p:cNvPr id="615" name="Google Shape;615;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27"/>
          <p:cNvGrpSpPr/>
          <p:nvPr/>
        </p:nvGrpSpPr>
        <p:grpSpPr>
          <a:xfrm rot="6300261">
            <a:off x="8035349" y="3942250"/>
            <a:ext cx="927481" cy="782749"/>
            <a:chOff x="5495733" y="3271125"/>
            <a:chExt cx="1159989" cy="978975"/>
          </a:xfrm>
        </p:grpSpPr>
        <p:sp>
          <p:nvSpPr>
            <p:cNvPr id="620" name="Google Shape;620;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7"/>
        <p:cNvGrpSpPr/>
        <p:nvPr/>
      </p:nvGrpSpPr>
      <p:grpSpPr>
        <a:xfrm>
          <a:off x="0" y="0"/>
          <a:ext cx="0" cy="0"/>
          <a:chOff x="0" y="0"/>
          <a:chExt cx="0" cy="0"/>
        </a:xfrm>
      </p:grpSpPr>
      <p:sp>
        <p:nvSpPr>
          <p:cNvPr id="628" name="Google Shape;628;p28"/>
          <p:cNvSpPr txBox="1">
            <a:spLocks noGrp="1"/>
          </p:cNvSpPr>
          <p:nvPr>
            <p:ph type="title" idx="8"/>
          </p:nvPr>
        </p:nvSpPr>
        <p:spPr>
          <a:xfrm>
            <a:off x="4315625" y="294993"/>
            <a:ext cx="417780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PROBLEM</a:t>
            </a:r>
            <a:endParaRPr dirty="0"/>
          </a:p>
        </p:txBody>
      </p:sp>
      <p:sp>
        <p:nvSpPr>
          <p:cNvPr id="629" name="Google Shape;629;p28"/>
          <p:cNvSpPr txBox="1">
            <a:spLocks noGrp="1"/>
          </p:cNvSpPr>
          <p:nvPr>
            <p:ph type="ctrTitle"/>
          </p:nvPr>
        </p:nvSpPr>
        <p:spPr>
          <a:xfrm>
            <a:off x="4038600" y="1899426"/>
            <a:ext cx="18081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GUI</a:t>
            </a:r>
            <a:endParaRPr dirty="0"/>
          </a:p>
        </p:txBody>
      </p:sp>
      <p:sp>
        <p:nvSpPr>
          <p:cNvPr id="630" name="Google Shape;630;p28"/>
          <p:cNvSpPr txBox="1">
            <a:spLocks noGrp="1"/>
          </p:cNvSpPr>
          <p:nvPr>
            <p:ph type="ctrTitle" idx="3"/>
          </p:nvPr>
        </p:nvSpPr>
        <p:spPr>
          <a:xfrm>
            <a:off x="6477000" y="2110757"/>
            <a:ext cx="18081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DOWNLOAD YT CONTENT</a:t>
            </a:r>
            <a:endParaRPr dirty="0"/>
          </a:p>
        </p:txBody>
      </p:sp>
      <p:sp>
        <p:nvSpPr>
          <p:cNvPr id="631" name="Google Shape;631;p28"/>
          <p:cNvSpPr txBox="1">
            <a:spLocks noGrp="1"/>
          </p:cNvSpPr>
          <p:nvPr>
            <p:ph type="ctrTitle" idx="7"/>
          </p:nvPr>
        </p:nvSpPr>
        <p:spPr>
          <a:xfrm>
            <a:off x="6477000" y="3450208"/>
            <a:ext cx="18081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THREADING</a:t>
            </a:r>
            <a:endParaRPr dirty="0"/>
          </a:p>
        </p:txBody>
      </p:sp>
      <p:sp>
        <p:nvSpPr>
          <p:cNvPr id="635" name="Google Shape;635;p28"/>
          <p:cNvSpPr txBox="1">
            <a:spLocks noGrp="1"/>
          </p:cNvSpPr>
          <p:nvPr>
            <p:ph type="ctrTitle" idx="5"/>
          </p:nvPr>
        </p:nvSpPr>
        <p:spPr>
          <a:xfrm>
            <a:off x="3962400" y="3394680"/>
            <a:ext cx="18081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PATTERN</a:t>
            </a:r>
            <a:endParaRPr dirty="0"/>
          </a:p>
        </p:txBody>
      </p:sp>
      <p:grpSp>
        <p:nvGrpSpPr>
          <p:cNvPr id="637" name="Google Shape;637;p28"/>
          <p:cNvGrpSpPr/>
          <p:nvPr/>
        </p:nvGrpSpPr>
        <p:grpSpPr>
          <a:xfrm>
            <a:off x="-877314" y="1066588"/>
            <a:ext cx="4177948" cy="3427468"/>
            <a:chOff x="235600" y="1774125"/>
            <a:chExt cx="3113225" cy="2554000"/>
          </a:xfrm>
        </p:grpSpPr>
        <p:sp>
          <p:nvSpPr>
            <p:cNvPr id="638" name="Google Shape;638;p28"/>
            <p:cNvSpPr/>
            <p:nvPr/>
          </p:nvSpPr>
          <p:spPr>
            <a:xfrm>
              <a:off x="2937300" y="3352625"/>
              <a:ext cx="263475" cy="35225"/>
            </a:xfrm>
            <a:custGeom>
              <a:avLst/>
              <a:gdLst/>
              <a:ahLst/>
              <a:cxnLst/>
              <a:rect l="l" t="t" r="r" b="b"/>
              <a:pathLst>
                <a:path w="10539" h="1409" extrusionOk="0">
                  <a:moveTo>
                    <a:pt x="0" y="0"/>
                  </a:moveTo>
                  <a:lnTo>
                    <a:pt x="0" y="1409"/>
                  </a:lnTo>
                  <a:lnTo>
                    <a:pt x="10538" y="1409"/>
                  </a:lnTo>
                  <a:lnTo>
                    <a:pt x="105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2971550" y="3353875"/>
              <a:ext cx="3175" cy="33025"/>
            </a:xfrm>
            <a:custGeom>
              <a:avLst/>
              <a:gdLst/>
              <a:ahLst/>
              <a:cxnLst/>
              <a:rect l="l" t="t" r="r" b="b"/>
              <a:pathLst>
                <a:path w="127" h="1321" extrusionOk="0">
                  <a:moveTo>
                    <a:pt x="64" y="1"/>
                  </a:moveTo>
                  <a:cubicBezTo>
                    <a:pt x="26" y="1"/>
                    <a:pt x="1" y="302"/>
                    <a:pt x="1" y="667"/>
                  </a:cubicBezTo>
                  <a:cubicBezTo>
                    <a:pt x="1" y="1032"/>
                    <a:pt x="26" y="1321"/>
                    <a:pt x="64" y="1321"/>
                  </a:cubicBezTo>
                  <a:cubicBezTo>
                    <a:pt x="102" y="1321"/>
                    <a:pt x="127" y="1032"/>
                    <a:pt x="127" y="667"/>
                  </a:cubicBezTo>
                  <a:cubicBezTo>
                    <a:pt x="127" y="302"/>
                    <a:pt x="102"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2965600" y="3353250"/>
              <a:ext cx="3475" cy="33025"/>
            </a:xfrm>
            <a:custGeom>
              <a:avLst/>
              <a:gdLst/>
              <a:ahLst/>
              <a:cxnLst/>
              <a:rect l="l" t="t" r="r" b="b"/>
              <a:pathLst>
                <a:path w="139" h="1321" extrusionOk="0">
                  <a:moveTo>
                    <a:pt x="76" y="0"/>
                  </a:moveTo>
                  <a:cubicBezTo>
                    <a:pt x="38" y="0"/>
                    <a:pt x="0" y="290"/>
                    <a:pt x="0" y="654"/>
                  </a:cubicBezTo>
                  <a:cubicBezTo>
                    <a:pt x="0" y="1019"/>
                    <a:pt x="38" y="1321"/>
                    <a:pt x="76" y="1321"/>
                  </a:cubicBezTo>
                  <a:cubicBezTo>
                    <a:pt x="113" y="1321"/>
                    <a:pt x="138" y="1019"/>
                    <a:pt x="138" y="654"/>
                  </a:cubicBezTo>
                  <a:cubicBezTo>
                    <a:pt x="138" y="290"/>
                    <a:pt x="113"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3178725" y="3353875"/>
              <a:ext cx="3500" cy="33025"/>
            </a:xfrm>
            <a:custGeom>
              <a:avLst/>
              <a:gdLst/>
              <a:ahLst/>
              <a:cxnLst/>
              <a:rect l="l" t="t" r="r" b="b"/>
              <a:pathLst>
                <a:path w="140" h="1321" extrusionOk="0">
                  <a:moveTo>
                    <a:pt x="64" y="1"/>
                  </a:moveTo>
                  <a:cubicBezTo>
                    <a:pt x="39" y="1"/>
                    <a:pt x="1" y="302"/>
                    <a:pt x="1" y="667"/>
                  </a:cubicBezTo>
                  <a:cubicBezTo>
                    <a:pt x="1" y="1032"/>
                    <a:pt x="39" y="1321"/>
                    <a:pt x="64" y="1321"/>
                  </a:cubicBezTo>
                  <a:cubicBezTo>
                    <a:pt x="101" y="1321"/>
                    <a:pt x="139" y="1032"/>
                    <a:pt x="139" y="667"/>
                  </a:cubicBezTo>
                  <a:cubicBezTo>
                    <a:pt x="139" y="302"/>
                    <a:pt x="101"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3173075" y="3353250"/>
              <a:ext cx="3175" cy="33025"/>
            </a:xfrm>
            <a:custGeom>
              <a:avLst/>
              <a:gdLst/>
              <a:ahLst/>
              <a:cxnLst/>
              <a:rect l="l" t="t" r="r" b="b"/>
              <a:pathLst>
                <a:path w="127" h="1321" extrusionOk="0">
                  <a:moveTo>
                    <a:pt x="63" y="0"/>
                  </a:moveTo>
                  <a:cubicBezTo>
                    <a:pt x="26" y="0"/>
                    <a:pt x="0" y="290"/>
                    <a:pt x="0" y="654"/>
                  </a:cubicBezTo>
                  <a:cubicBezTo>
                    <a:pt x="0" y="1019"/>
                    <a:pt x="26" y="1321"/>
                    <a:pt x="63" y="1321"/>
                  </a:cubicBezTo>
                  <a:cubicBezTo>
                    <a:pt x="101" y="1321"/>
                    <a:pt x="126" y="1019"/>
                    <a:pt x="126" y="654"/>
                  </a:cubicBezTo>
                  <a:cubicBezTo>
                    <a:pt x="126" y="290"/>
                    <a:pt x="101"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3005525" y="3369600"/>
              <a:ext cx="134875" cy="3175"/>
            </a:xfrm>
            <a:custGeom>
              <a:avLst/>
              <a:gdLst/>
              <a:ahLst/>
              <a:cxnLst/>
              <a:rect l="l" t="t" r="r" b="b"/>
              <a:pathLst>
                <a:path w="5395" h="127" extrusionOk="0">
                  <a:moveTo>
                    <a:pt x="2691" y="0"/>
                  </a:moveTo>
                  <a:cubicBezTo>
                    <a:pt x="1207" y="0"/>
                    <a:pt x="0" y="25"/>
                    <a:pt x="0" y="63"/>
                  </a:cubicBezTo>
                  <a:cubicBezTo>
                    <a:pt x="0" y="101"/>
                    <a:pt x="1207" y="126"/>
                    <a:pt x="2691" y="126"/>
                  </a:cubicBezTo>
                  <a:cubicBezTo>
                    <a:pt x="4187" y="126"/>
                    <a:pt x="5395" y="101"/>
                    <a:pt x="5395" y="63"/>
                  </a:cubicBezTo>
                  <a:cubicBezTo>
                    <a:pt x="5395" y="25"/>
                    <a:pt x="4187" y="0"/>
                    <a:pt x="269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2936050" y="3511050"/>
              <a:ext cx="263775" cy="70450"/>
            </a:xfrm>
            <a:custGeom>
              <a:avLst/>
              <a:gdLst/>
              <a:ahLst/>
              <a:cxnLst/>
              <a:rect l="l" t="t" r="r" b="b"/>
              <a:pathLst>
                <a:path w="10551" h="2818" extrusionOk="0">
                  <a:moveTo>
                    <a:pt x="0" y="1"/>
                  </a:moveTo>
                  <a:lnTo>
                    <a:pt x="0" y="2818"/>
                  </a:lnTo>
                  <a:lnTo>
                    <a:pt x="10550" y="2818"/>
                  </a:lnTo>
                  <a:lnTo>
                    <a:pt x="105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2936675" y="3517300"/>
              <a:ext cx="266300" cy="60775"/>
            </a:xfrm>
            <a:custGeom>
              <a:avLst/>
              <a:gdLst/>
              <a:ahLst/>
              <a:cxnLst/>
              <a:rect l="l" t="t" r="r" b="b"/>
              <a:pathLst>
                <a:path w="10652" h="2431" extrusionOk="0">
                  <a:moveTo>
                    <a:pt x="5872" y="115"/>
                  </a:moveTo>
                  <a:cubicBezTo>
                    <a:pt x="5954" y="115"/>
                    <a:pt x="6038" y="140"/>
                    <a:pt x="6112" y="191"/>
                  </a:cubicBezTo>
                  <a:cubicBezTo>
                    <a:pt x="6275" y="304"/>
                    <a:pt x="6388" y="480"/>
                    <a:pt x="6438" y="681"/>
                  </a:cubicBezTo>
                  <a:cubicBezTo>
                    <a:pt x="6509" y="1057"/>
                    <a:pt x="6393" y="1454"/>
                    <a:pt x="6122" y="1730"/>
                  </a:cubicBezTo>
                  <a:lnTo>
                    <a:pt x="6122" y="1730"/>
                  </a:lnTo>
                  <a:cubicBezTo>
                    <a:pt x="5933" y="1614"/>
                    <a:pt x="5763" y="1468"/>
                    <a:pt x="5621" y="1298"/>
                  </a:cubicBezTo>
                  <a:cubicBezTo>
                    <a:pt x="5495" y="1134"/>
                    <a:pt x="5420" y="946"/>
                    <a:pt x="5407" y="757"/>
                  </a:cubicBezTo>
                  <a:cubicBezTo>
                    <a:pt x="5382" y="556"/>
                    <a:pt x="5458" y="367"/>
                    <a:pt x="5596" y="229"/>
                  </a:cubicBezTo>
                  <a:cubicBezTo>
                    <a:pt x="5672" y="153"/>
                    <a:pt x="5771" y="115"/>
                    <a:pt x="5872" y="115"/>
                  </a:cubicBezTo>
                  <a:close/>
                  <a:moveTo>
                    <a:pt x="8438" y="90"/>
                  </a:moveTo>
                  <a:cubicBezTo>
                    <a:pt x="8727" y="116"/>
                    <a:pt x="8966" y="405"/>
                    <a:pt x="8991" y="719"/>
                  </a:cubicBezTo>
                  <a:cubicBezTo>
                    <a:pt x="9016" y="1059"/>
                    <a:pt x="8891" y="1398"/>
                    <a:pt x="8652" y="1637"/>
                  </a:cubicBezTo>
                  <a:cubicBezTo>
                    <a:pt x="8598" y="1690"/>
                    <a:pt x="8541" y="1740"/>
                    <a:pt x="8481" y="1785"/>
                  </a:cubicBezTo>
                  <a:lnTo>
                    <a:pt x="8481" y="1785"/>
                  </a:lnTo>
                  <a:cubicBezTo>
                    <a:pt x="8321" y="1677"/>
                    <a:pt x="8176" y="1538"/>
                    <a:pt x="8073" y="1373"/>
                  </a:cubicBezTo>
                  <a:cubicBezTo>
                    <a:pt x="7922" y="1159"/>
                    <a:pt x="7872" y="883"/>
                    <a:pt x="7910" y="631"/>
                  </a:cubicBezTo>
                  <a:cubicBezTo>
                    <a:pt x="7922" y="493"/>
                    <a:pt x="7985" y="355"/>
                    <a:pt x="8073" y="254"/>
                  </a:cubicBezTo>
                  <a:cubicBezTo>
                    <a:pt x="8161" y="141"/>
                    <a:pt x="8300" y="90"/>
                    <a:pt x="8438" y="90"/>
                  </a:cubicBezTo>
                  <a:close/>
                  <a:moveTo>
                    <a:pt x="3225" y="146"/>
                  </a:moveTo>
                  <a:cubicBezTo>
                    <a:pt x="3347" y="146"/>
                    <a:pt x="3471" y="184"/>
                    <a:pt x="3571" y="254"/>
                  </a:cubicBezTo>
                  <a:cubicBezTo>
                    <a:pt x="3798" y="468"/>
                    <a:pt x="3886" y="795"/>
                    <a:pt x="3798" y="1084"/>
                  </a:cubicBezTo>
                  <a:cubicBezTo>
                    <a:pt x="3697" y="1361"/>
                    <a:pt x="3521" y="1612"/>
                    <a:pt x="3295" y="1801"/>
                  </a:cubicBezTo>
                  <a:cubicBezTo>
                    <a:pt x="3278" y="1815"/>
                    <a:pt x="3261" y="1829"/>
                    <a:pt x="3243" y="1843"/>
                  </a:cubicBezTo>
                  <a:lnTo>
                    <a:pt x="3243" y="1843"/>
                  </a:lnTo>
                  <a:cubicBezTo>
                    <a:pt x="3112" y="1735"/>
                    <a:pt x="2998" y="1606"/>
                    <a:pt x="2905" y="1461"/>
                  </a:cubicBezTo>
                  <a:cubicBezTo>
                    <a:pt x="2704" y="1159"/>
                    <a:pt x="2666" y="782"/>
                    <a:pt x="2779" y="455"/>
                  </a:cubicBezTo>
                  <a:cubicBezTo>
                    <a:pt x="2842" y="304"/>
                    <a:pt x="2968" y="191"/>
                    <a:pt x="3131" y="153"/>
                  </a:cubicBezTo>
                  <a:cubicBezTo>
                    <a:pt x="3162" y="148"/>
                    <a:pt x="3193" y="146"/>
                    <a:pt x="3225" y="146"/>
                  </a:cubicBezTo>
                  <a:close/>
                  <a:moveTo>
                    <a:pt x="5879" y="0"/>
                  </a:moveTo>
                  <a:cubicBezTo>
                    <a:pt x="5864" y="0"/>
                    <a:pt x="5850" y="1"/>
                    <a:pt x="5835" y="2"/>
                  </a:cubicBezTo>
                  <a:cubicBezTo>
                    <a:pt x="5709" y="2"/>
                    <a:pt x="5583" y="53"/>
                    <a:pt x="5495" y="141"/>
                  </a:cubicBezTo>
                  <a:cubicBezTo>
                    <a:pt x="5332" y="304"/>
                    <a:pt x="5256" y="543"/>
                    <a:pt x="5282" y="769"/>
                  </a:cubicBezTo>
                  <a:cubicBezTo>
                    <a:pt x="5294" y="996"/>
                    <a:pt x="5370" y="1210"/>
                    <a:pt x="5521" y="1373"/>
                  </a:cubicBezTo>
                  <a:cubicBezTo>
                    <a:pt x="5663" y="1550"/>
                    <a:pt x="5832" y="1701"/>
                    <a:pt x="6020" y="1822"/>
                  </a:cubicBezTo>
                  <a:lnTo>
                    <a:pt x="6020" y="1822"/>
                  </a:lnTo>
                  <a:cubicBezTo>
                    <a:pt x="5713" y="2066"/>
                    <a:pt x="5339" y="2217"/>
                    <a:pt x="4942" y="2241"/>
                  </a:cubicBezTo>
                  <a:cubicBezTo>
                    <a:pt x="4831" y="2255"/>
                    <a:pt x="4718" y="2262"/>
                    <a:pt x="4606" y="2262"/>
                  </a:cubicBezTo>
                  <a:cubicBezTo>
                    <a:pt x="4324" y="2262"/>
                    <a:pt x="4042" y="2217"/>
                    <a:pt x="3773" y="2128"/>
                  </a:cubicBezTo>
                  <a:cubicBezTo>
                    <a:pt x="3607" y="2076"/>
                    <a:pt x="3453" y="1998"/>
                    <a:pt x="3317" y="1899"/>
                  </a:cubicBezTo>
                  <a:lnTo>
                    <a:pt x="3317" y="1899"/>
                  </a:lnTo>
                  <a:cubicBezTo>
                    <a:pt x="3326" y="1892"/>
                    <a:pt x="3336" y="1884"/>
                    <a:pt x="3345" y="1876"/>
                  </a:cubicBezTo>
                  <a:cubicBezTo>
                    <a:pt x="3597" y="1675"/>
                    <a:pt x="3773" y="1423"/>
                    <a:pt x="3886" y="1122"/>
                  </a:cubicBezTo>
                  <a:cubicBezTo>
                    <a:pt x="3999" y="795"/>
                    <a:pt x="3898" y="417"/>
                    <a:pt x="3634" y="178"/>
                  </a:cubicBezTo>
                  <a:cubicBezTo>
                    <a:pt x="3517" y="90"/>
                    <a:pt x="3369" y="40"/>
                    <a:pt x="3220" y="40"/>
                  </a:cubicBezTo>
                  <a:cubicBezTo>
                    <a:pt x="3178" y="40"/>
                    <a:pt x="3135" y="44"/>
                    <a:pt x="3094" y="53"/>
                  </a:cubicBezTo>
                  <a:cubicBezTo>
                    <a:pt x="2905" y="90"/>
                    <a:pt x="2741" y="229"/>
                    <a:pt x="2666" y="417"/>
                  </a:cubicBezTo>
                  <a:cubicBezTo>
                    <a:pt x="2528" y="782"/>
                    <a:pt x="2578" y="1197"/>
                    <a:pt x="2792" y="1537"/>
                  </a:cubicBezTo>
                  <a:cubicBezTo>
                    <a:pt x="2883" y="1687"/>
                    <a:pt x="2995" y="1819"/>
                    <a:pt x="3125" y="1931"/>
                  </a:cubicBezTo>
                  <a:lnTo>
                    <a:pt x="3125" y="1931"/>
                  </a:lnTo>
                  <a:cubicBezTo>
                    <a:pt x="2767" y="2181"/>
                    <a:pt x="2344" y="2332"/>
                    <a:pt x="1912" y="2354"/>
                  </a:cubicBezTo>
                  <a:cubicBezTo>
                    <a:pt x="1884" y="2355"/>
                    <a:pt x="1856" y="2355"/>
                    <a:pt x="1828" y="2355"/>
                  </a:cubicBezTo>
                  <a:cubicBezTo>
                    <a:pt x="1466" y="2355"/>
                    <a:pt x="1108" y="2279"/>
                    <a:pt x="792" y="2128"/>
                  </a:cubicBezTo>
                  <a:cubicBezTo>
                    <a:pt x="491" y="1977"/>
                    <a:pt x="227" y="1775"/>
                    <a:pt x="0" y="1524"/>
                  </a:cubicBezTo>
                  <a:lnTo>
                    <a:pt x="0" y="1524"/>
                  </a:lnTo>
                  <a:cubicBezTo>
                    <a:pt x="13" y="1549"/>
                    <a:pt x="25" y="1562"/>
                    <a:pt x="38" y="1574"/>
                  </a:cubicBezTo>
                  <a:cubicBezTo>
                    <a:pt x="76" y="1625"/>
                    <a:pt x="126" y="1675"/>
                    <a:pt x="164" y="1725"/>
                  </a:cubicBezTo>
                  <a:cubicBezTo>
                    <a:pt x="597" y="2170"/>
                    <a:pt x="1190" y="2431"/>
                    <a:pt x="1813" y="2431"/>
                  </a:cubicBezTo>
                  <a:cubicBezTo>
                    <a:pt x="1842" y="2431"/>
                    <a:pt x="1870" y="2430"/>
                    <a:pt x="1899" y="2429"/>
                  </a:cubicBezTo>
                  <a:cubicBezTo>
                    <a:pt x="2376" y="2418"/>
                    <a:pt x="2823" y="2260"/>
                    <a:pt x="3198" y="1991"/>
                  </a:cubicBezTo>
                  <a:lnTo>
                    <a:pt x="3198" y="1991"/>
                  </a:lnTo>
                  <a:cubicBezTo>
                    <a:pt x="3356" y="2111"/>
                    <a:pt x="3536" y="2204"/>
                    <a:pt x="3735" y="2266"/>
                  </a:cubicBezTo>
                  <a:cubicBezTo>
                    <a:pt x="4029" y="2361"/>
                    <a:pt x="4338" y="2406"/>
                    <a:pt x="4650" y="2406"/>
                  </a:cubicBezTo>
                  <a:cubicBezTo>
                    <a:pt x="4751" y="2406"/>
                    <a:pt x="4853" y="2401"/>
                    <a:pt x="4955" y="2392"/>
                  </a:cubicBezTo>
                  <a:cubicBezTo>
                    <a:pt x="5395" y="2354"/>
                    <a:pt x="5810" y="2178"/>
                    <a:pt x="6149" y="1901"/>
                  </a:cubicBezTo>
                  <a:cubicBezTo>
                    <a:pt x="6150" y="1901"/>
                    <a:pt x="6150" y="1900"/>
                    <a:pt x="6151" y="1900"/>
                  </a:cubicBezTo>
                  <a:lnTo>
                    <a:pt x="6151" y="1900"/>
                  </a:lnTo>
                  <a:cubicBezTo>
                    <a:pt x="6273" y="1967"/>
                    <a:pt x="6403" y="2022"/>
                    <a:pt x="6539" y="2065"/>
                  </a:cubicBezTo>
                  <a:cubicBezTo>
                    <a:pt x="6835" y="2173"/>
                    <a:pt x="7147" y="2228"/>
                    <a:pt x="7463" y="2228"/>
                  </a:cubicBezTo>
                  <a:cubicBezTo>
                    <a:pt x="7549" y="2228"/>
                    <a:pt x="7635" y="2224"/>
                    <a:pt x="7721" y="2216"/>
                  </a:cubicBezTo>
                  <a:cubicBezTo>
                    <a:pt x="8006" y="2187"/>
                    <a:pt x="8285" y="2079"/>
                    <a:pt x="8517" y="1909"/>
                  </a:cubicBezTo>
                  <a:lnTo>
                    <a:pt x="8517" y="1909"/>
                  </a:lnTo>
                  <a:cubicBezTo>
                    <a:pt x="8529" y="1915"/>
                    <a:pt x="8540" y="1921"/>
                    <a:pt x="8551" y="1926"/>
                  </a:cubicBezTo>
                  <a:cubicBezTo>
                    <a:pt x="8805" y="2053"/>
                    <a:pt x="9091" y="2121"/>
                    <a:pt x="9377" y="2121"/>
                  </a:cubicBezTo>
                  <a:cubicBezTo>
                    <a:pt x="9488" y="2121"/>
                    <a:pt x="9599" y="2111"/>
                    <a:pt x="9708" y="2090"/>
                  </a:cubicBezTo>
                  <a:cubicBezTo>
                    <a:pt x="9959" y="2052"/>
                    <a:pt x="10198" y="1977"/>
                    <a:pt x="10425" y="1889"/>
                  </a:cubicBezTo>
                  <a:cubicBezTo>
                    <a:pt x="10500" y="1851"/>
                    <a:pt x="10563" y="1826"/>
                    <a:pt x="10601" y="1801"/>
                  </a:cubicBezTo>
                  <a:cubicBezTo>
                    <a:pt x="10613" y="1801"/>
                    <a:pt x="10638" y="1788"/>
                    <a:pt x="10651" y="1775"/>
                  </a:cubicBezTo>
                  <a:cubicBezTo>
                    <a:pt x="10651" y="1774"/>
                    <a:pt x="10650" y="1773"/>
                    <a:pt x="10647" y="1773"/>
                  </a:cubicBezTo>
                  <a:cubicBezTo>
                    <a:pt x="10630" y="1773"/>
                    <a:pt x="10556" y="1807"/>
                    <a:pt x="10425" y="1851"/>
                  </a:cubicBezTo>
                  <a:cubicBezTo>
                    <a:pt x="10186" y="1939"/>
                    <a:pt x="9947" y="2002"/>
                    <a:pt x="9708" y="2027"/>
                  </a:cubicBezTo>
                  <a:cubicBezTo>
                    <a:pt x="9612" y="2043"/>
                    <a:pt x="9515" y="2051"/>
                    <a:pt x="9418" y="2051"/>
                  </a:cubicBezTo>
                  <a:cubicBezTo>
                    <a:pt x="9132" y="2051"/>
                    <a:pt x="8844" y="1983"/>
                    <a:pt x="8591" y="1852"/>
                  </a:cubicBezTo>
                  <a:lnTo>
                    <a:pt x="8591" y="1852"/>
                  </a:lnTo>
                  <a:cubicBezTo>
                    <a:pt x="8639" y="1812"/>
                    <a:pt x="8684" y="1770"/>
                    <a:pt x="8727" y="1725"/>
                  </a:cubicBezTo>
                  <a:cubicBezTo>
                    <a:pt x="8991" y="1461"/>
                    <a:pt x="9129" y="1096"/>
                    <a:pt x="9092" y="719"/>
                  </a:cubicBezTo>
                  <a:cubicBezTo>
                    <a:pt x="9079" y="543"/>
                    <a:pt x="9004" y="380"/>
                    <a:pt x="8891" y="241"/>
                  </a:cubicBezTo>
                  <a:cubicBezTo>
                    <a:pt x="8777" y="103"/>
                    <a:pt x="8614" y="15"/>
                    <a:pt x="8450" y="2"/>
                  </a:cubicBezTo>
                  <a:cubicBezTo>
                    <a:pt x="8438" y="2"/>
                    <a:pt x="8425" y="1"/>
                    <a:pt x="8413" y="1"/>
                  </a:cubicBezTo>
                  <a:cubicBezTo>
                    <a:pt x="8251" y="1"/>
                    <a:pt x="8103" y="75"/>
                    <a:pt x="7998" y="204"/>
                  </a:cubicBezTo>
                  <a:cubicBezTo>
                    <a:pt x="7897" y="317"/>
                    <a:pt x="7834" y="468"/>
                    <a:pt x="7809" y="619"/>
                  </a:cubicBezTo>
                  <a:cubicBezTo>
                    <a:pt x="7771" y="908"/>
                    <a:pt x="7834" y="1197"/>
                    <a:pt x="7998" y="1436"/>
                  </a:cubicBezTo>
                  <a:cubicBezTo>
                    <a:pt x="8105" y="1591"/>
                    <a:pt x="8241" y="1732"/>
                    <a:pt x="8402" y="1840"/>
                  </a:cubicBezTo>
                  <a:lnTo>
                    <a:pt x="8402" y="1840"/>
                  </a:lnTo>
                  <a:cubicBezTo>
                    <a:pt x="8194" y="1976"/>
                    <a:pt x="7954" y="2063"/>
                    <a:pt x="7709" y="2090"/>
                  </a:cubicBezTo>
                  <a:cubicBezTo>
                    <a:pt x="7646" y="2094"/>
                    <a:pt x="7582" y="2096"/>
                    <a:pt x="7519" y="2096"/>
                  </a:cubicBezTo>
                  <a:cubicBezTo>
                    <a:pt x="7202" y="2096"/>
                    <a:pt x="6883" y="2044"/>
                    <a:pt x="6589" y="1939"/>
                  </a:cubicBezTo>
                  <a:cubicBezTo>
                    <a:pt x="6471" y="1903"/>
                    <a:pt x="6357" y="1857"/>
                    <a:pt x="6248" y="1800"/>
                  </a:cubicBezTo>
                  <a:lnTo>
                    <a:pt x="6248" y="1800"/>
                  </a:lnTo>
                  <a:cubicBezTo>
                    <a:pt x="6520" y="1492"/>
                    <a:pt x="6643" y="1074"/>
                    <a:pt x="6564" y="656"/>
                  </a:cubicBezTo>
                  <a:cubicBezTo>
                    <a:pt x="6514" y="430"/>
                    <a:pt x="6376" y="229"/>
                    <a:pt x="6174" y="90"/>
                  </a:cubicBezTo>
                  <a:cubicBezTo>
                    <a:pt x="6087" y="36"/>
                    <a:pt x="5980" y="0"/>
                    <a:pt x="58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2959625" y="3388775"/>
              <a:ext cx="240200" cy="122000"/>
            </a:xfrm>
            <a:custGeom>
              <a:avLst/>
              <a:gdLst/>
              <a:ahLst/>
              <a:cxnLst/>
              <a:rect l="l" t="t" r="r" b="b"/>
              <a:pathLst>
                <a:path w="9608" h="4880" extrusionOk="0">
                  <a:moveTo>
                    <a:pt x="0" y="0"/>
                  </a:moveTo>
                  <a:lnTo>
                    <a:pt x="0" y="4879"/>
                  </a:lnTo>
                  <a:lnTo>
                    <a:pt x="9607" y="4879"/>
                  </a:lnTo>
                  <a:lnTo>
                    <a:pt x="96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2997975" y="3392850"/>
              <a:ext cx="3175" cy="118225"/>
            </a:xfrm>
            <a:custGeom>
              <a:avLst/>
              <a:gdLst/>
              <a:ahLst/>
              <a:cxnLst/>
              <a:rect l="l" t="t" r="r" b="b"/>
              <a:pathLst>
                <a:path w="127" h="4729" extrusionOk="0">
                  <a:moveTo>
                    <a:pt x="63" y="1"/>
                  </a:moveTo>
                  <a:cubicBezTo>
                    <a:pt x="25" y="1"/>
                    <a:pt x="0" y="1057"/>
                    <a:pt x="0" y="2365"/>
                  </a:cubicBezTo>
                  <a:cubicBezTo>
                    <a:pt x="0" y="3673"/>
                    <a:pt x="25" y="4729"/>
                    <a:pt x="63" y="4729"/>
                  </a:cubicBezTo>
                  <a:cubicBezTo>
                    <a:pt x="101" y="4729"/>
                    <a:pt x="126" y="3660"/>
                    <a:pt x="126" y="2365"/>
                  </a:cubicBezTo>
                  <a:cubicBezTo>
                    <a:pt x="126" y="1057"/>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3016200" y="3391600"/>
              <a:ext cx="3175" cy="116650"/>
            </a:xfrm>
            <a:custGeom>
              <a:avLst/>
              <a:gdLst/>
              <a:ahLst/>
              <a:cxnLst/>
              <a:rect l="l" t="t" r="r" b="b"/>
              <a:pathLst>
                <a:path w="127" h="4666" extrusionOk="0">
                  <a:moveTo>
                    <a:pt x="63" y="1"/>
                  </a:moveTo>
                  <a:cubicBezTo>
                    <a:pt x="26" y="1"/>
                    <a:pt x="1" y="1044"/>
                    <a:pt x="1" y="2327"/>
                  </a:cubicBezTo>
                  <a:cubicBezTo>
                    <a:pt x="1" y="3622"/>
                    <a:pt x="26" y="4666"/>
                    <a:pt x="63" y="4666"/>
                  </a:cubicBezTo>
                  <a:cubicBezTo>
                    <a:pt x="101" y="4666"/>
                    <a:pt x="126" y="3622"/>
                    <a:pt x="126" y="2327"/>
                  </a:cubicBezTo>
                  <a:cubicBezTo>
                    <a:pt x="126" y="1044"/>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3170875" y="3387525"/>
              <a:ext cx="3475" cy="122925"/>
            </a:xfrm>
            <a:custGeom>
              <a:avLst/>
              <a:gdLst/>
              <a:ahLst/>
              <a:cxnLst/>
              <a:rect l="l" t="t" r="r" b="b"/>
              <a:pathLst>
                <a:path w="139" h="4917" extrusionOk="0">
                  <a:moveTo>
                    <a:pt x="63" y="0"/>
                  </a:moveTo>
                  <a:cubicBezTo>
                    <a:pt x="26" y="0"/>
                    <a:pt x="0" y="1107"/>
                    <a:pt x="0" y="2465"/>
                  </a:cubicBezTo>
                  <a:cubicBezTo>
                    <a:pt x="0" y="3823"/>
                    <a:pt x="26" y="4917"/>
                    <a:pt x="63" y="4917"/>
                  </a:cubicBezTo>
                  <a:cubicBezTo>
                    <a:pt x="101" y="4917"/>
                    <a:pt x="139" y="3823"/>
                    <a:pt x="139" y="2465"/>
                  </a:cubicBezTo>
                  <a:cubicBezTo>
                    <a:pt x="139" y="1107"/>
                    <a:pt x="101" y="0"/>
                    <a:pt x="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3149500" y="3389075"/>
              <a:ext cx="3175" cy="119800"/>
            </a:xfrm>
            <a:custGeom>
              <a:avLst/>
              <a:gdLst/>
              <a:ahLst/>
              <a:cxnLst/>
              <a:rect l="l" t="t" r="r" b="b"/>
              <a:pathLst>
                <a:path w="127" h="4792" extrusionOk="0">
                  <a:moveTo>
                    <a:pt x="63" y="1"/>
                  </a:moveTo>
                  <a:cubicBezTo>
                    <a:pt x="25" y="1"/>
                    <a:pt x="0" y="1070"/>
                    <a:pt x="0" y="2403"/>
                  </a:cubicBezTo>
                  <a:cubicBezTo>
                    <a:pt x="0" y="3723"/>
                    <a:pt x="25" y="4792"/>
                    <a:pt x="63" y="4792"/>
                  </a:cubicBezTo>
                  <a:cubicBezTo>
                    <a:pt x="101" y="4792"/>
                    <a:pt x="126" y="3723"/>
                    <a:pt x="126" y="2403"/>
                  </a:cubicBezTo>
                  <a:cubicBezTo>
                    <a:pt x="126" y="1070"/>
                    <a:pt x="101" y="1"/>
                    <a:pt x="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1530500" y="1997700"/>
              <a:ext cx="1618400" cy="1073275"/>
            </a:xfrm>
            <a:custGeom>
              <a:avLst/>
              <a:gdLst/>
              <a:ahLst/>
              <a:cxnLst/>
              <a:rect l="l" t="t" r="r" b="b"/>
              <a:pathLst>
                <a:path w="64736" h="42931" extrusionOk="0">
                  <a:moveTo>
                    <a:pt x="0" y="0"/>
                  </a:moveTo>
                  <a:lnTo>
                    <a:pt x="0" y="42930"/>
                  </a:lnTo>
                  <a:lnTo>
                    <a:pt x="64735" y="42930"/>
                  </a:lnTo>
                  <a:lnTo>
                    <a:pt x="6473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235600" y="1796150"/>
              <a:ext cx="553325" cy="551175"/>
            </a:xfrm>
            <a:custGeom>
              <a:avLst/>
              <a:gdLst/>
              <a:ahLst/>
              <a:cxnLst/>
              <a:rect l="l" t="t" r="r" b="b"/>
              <a:pathLst>
                <a:path w="22133" h="22047" extrusionOk="0">
                  <a:moveTo>
                    <a:pt x="11071" y="5800"/>
                  </a:moveTo>
                  <a:cubicBezTo>
                    <a:pt x="11711" y="5800"/>
                    <a:pt x="12358" y="5918"/>
                    <a:pt x="12978" y="6163"/>
                  </a:cubicBezTo>
                  <a:cubicBezTo>
                    <a:pt x="14952" y="6930"/>
                    <a:pt x="16260" y="8817"/>
                    <a:pt x="16310" y="10942"/>
                  </a:cubicBezTo>
                  <a:cubicBezTo>
                    <a:pt x="16360" y="13834"/>
                    <a:pt x="14059" y="16236"/>
                    <a:pt x="11154" y="16286"/>
                  </a:cubicBezTo>
                  <a:cubicBezTo>
                    <a:pt x="11123" y="16286"/>
                    <a:pt x="11092" y="16287"/>
                    <a:pt x="11060" y="16287"/>
                  </a:cubicBezTo>
                  <a:cubicBezTo>
                    <a:pt x="8973" y="16287"/>
                    <a:pt x="7093" y="15050"/>
                    <a:pt x="6263" y="13130"/>
                  </a:cubicBezTo>
                  <a:cubicBezTo>
                    <a:pt x="5408" y="11193"/>
                    <a:pt x="5823" y="8930"/>
                    <a:pt x="7294" y="7408"/>
                  </a:cubicBezTo>
                  <a:cubicBezTo>
                    <a:pt x="8303" y="6364"/>
                    <a:pt x="9673" y="5800"/>
                    <a:pt x="11071" y="5800"/>
                  </a:cubicBezTo>
                  <a:close/>
                  <a:moveTo>
                    <a:pt x="11052" y="0"/>
                  </a:moveTo>
                  <a:cubicBezTo>
                    <a:pt x="10998" y="0"/>
                    <a:pt x="10944" y="1"/>
                    <a:pt x="10890" y="2"/>
                  </a:cubicBezTo>
                  <a:cubicBezTo>
                    <a:pt x="4842" y="102"/>
                    <a:pt x="0" y="5120"/>
                    <a:pt x="101" y="11193"/>
                  </a:cubicBezTo>
                  <a:cubicBezTo>
                    <a:pt x="201" y="17205"/>
                    <a:pt x="5093" y="22047"/>
                    <a:pt x="11059" y="22047"/>
                  </a:cubicBezTo>
                  <a:cubicBezTo>
                    <a:pt x="11120" y="22047"/>
                    <a:pt x="11181" y="22046"/>
                    <a:pt x="11242" y="22045"/>
                  </a:cubicBezTo>
                  <a:cubicBezTo>
                    <a:pt x="17291" y="21945"/>
                    <a:pt x="22132" y="16927"/>
                    <a:pt x="22031" y="10854"/>
                  </a:cubicBezTo>
                  <a:cubicBezTo>
                    <a:pt x="21932" y="4822"/>
                    <a:pt x="17028" y="0"/>
                    <a:pt x="1105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235600" y="1796175"/>
              <a:ext cx="281075" cy="550850"/>
            </a:xfrm>
            <a:custGeom>
              <a:avLst/>
              <a:gdLst/>
              <a:ahLst/>
              <a:cxnLst/>
              <a:rect l="l" t="t" r="r" b="b"/>
              <a:pathLst>
                <a:path w="11243" h="22034" extrusionOk="0">
                  <a:moveTo>
                    <a:pt x="10890" y="1"/>
                  </a:moveTo>
                  <a:cubicBezTo>
                    <a:pt x="4842" y="101"/>
                    <a:pt x="0" y="5119"/>
                    <a:pt x="101" y="11192"/>
                  </a:cubicBezTo>
                  <a:cubicBezTo>
                    <a:pt x="201" y="17204"/>
                    <a:pt x="5093" y="22033"/>
                    <a:pt x="11058" y="22033"/>
                  </a:cubicBezTo>
                  <a:cubicBezTo>
                    <a:pt x="11119" y="22033"/>
                    <a:pt x="11181" y="22033"/>
                    <a:pt x="11242" y="22032"/>
                  </a:cubicBezTo>
                  <a:lnTo>
                    <a:pt x="11154" y="16285"/>
                  </a:lnTo>
                  <a:cubicBezTo>
                    <a:pt x="8275" y="16272"/>
                    <a:pt x="5948" y="13971"/>
                    <a:pt x="5898" y="11104"/>
                  </a:cubicBezTo>
                  <a:cubicBezTo>
                    <a:pt x="5848" y="8225"/>
                    <a:pt x="8111" y="5848"/>
                    <a:pt x="10978" y="5747"/>
                  </a:cubicBezTo>
                  <a:lnTo>
                    <a:pt x="1089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483325" y="1774125"/>
              <a:ext cx="320675" cy="314750"/>
            </a:xfrm>
            <a:custGeom>
              <a:avLst/>
              <a:gdLst/>
              <a:ahLst/>
              <a:cxnLst/>
              <a:rect l="l" t="t" r="r" b="b"/>
              <a:pathLst>
                <a:path w="12827" h="12590" extrusionOk="0">
                  <a:moveTo>
                    <a:pt x="215" y="1"/>
                  </a:moveTo>
                  <a:cubicBezTo>
                    <a:pt x="144" y="1"/>
                    <a:pt x="72" y="1"/>
                    <a:pt x="0" y="2"/>
                  </a:cubicBezTo>
                  <a:lnTo>
                    <a:pt x="114" y="7107"/>
                  </a:lnTo>
                  <a:cubicBezTo>
                    <a:pt x="153" y="7107"/>
                    <a:pt x="191" y="7106"/>
                    <a:pt x="230" y="7106"/>
                  </a:cubicBezTo>
                  <a:cubicBezTo>
                    <a:pt x="3555" y="7106"/>
                    <a:pt x="6075" y="9234"/>
                    <a:pt x="6137" y="12590"/>
                  </a:cubicBezTo>
                  <a:lnTo>
                    <a:pt x="12827" y="12489"/>
                  </a:lnTo>
                  <a:cubicBezTo>
                    <a:pt x="12715" y="5444"/>
                    <a:pt x="7181" y="1"/>
                    <a:pt x="21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1527025" y="4134400"/>
              <a:ext cx="194000" cy="152850"/>
            </a:xfrm>
            <a:custGeom>
              <a:avLst/>
              <a:gdLst/>
              <a:ahLst/>
              <a:cxnLst/>
              <a:rect l="l" t="t" r="r" b="b"/>
              <a:pathLst>
                <a:path w="7760" h="6114" extrusionOk="0">
                  <a:moveTo>
                    <a:pt x="5276" y="1"/>
                  </a:moveTo>
                  <a:cubicBezTo>
                    <a:pt x="4513" y="1"/>
                    <a:pt x="3784" y="505"/>
                    <a:pt x="3396" y="1185"/>
                  </a:cubicBezTo>
                  <a:cubicBezTo>
                    <a:pt x="3044" y="1788"/>
                    <a:pt x="2893" y="2543"/>
                    <a:pt x="2365" y="2995"/>
                  </a:cubicBezTo>
                  <a:cubicBezTo>
                    <a:pt x="2076" y="3234"/>
                    <a:pt x="1723" y="3360"/>
                    <a:pt x="1384" y="3498"/>
                  </a:cubicBezTo>
                  <a:cubicBezTo>
                    <a:pt x="1044" y="3637"/>
                    <a:pt x="667" y="3800"/>
                    <a:pt x="479" y="4127"/>
                  </a:cubicBezTo>
                  <a:cubicBezTo>
                    <a:pt x="1" y="5020"/>
                    <a:pt x="629" y="5787"/>
                    <a:pt x="906" y="6026"/>
                  </a:cubicBezTo>
                  <a:lnTo>
                    <a:pt x="1019" y="5951"/>
                  </a:lnTo>
                  <a:lnTo>
                    <a:pt x="6037" y="6114"/>
                  </a:lnTo>
                  <a:cubicBezTo>
                    <a:pt x="6502" y="6114"/>
                    <a:pt x="7017" y="6114"/>
                    <a:pt x="7370" y="5800"/>
                  </a:cubicBezTo>
                  <a:cubicBezTo>
                    <a:pt x="7747" y="5460"/>
                    <a:pt x="7759" y="4882"/>
                    <a:pt x="7759" y="4379"/>
                  </a:cubicBezTo>
                  <a:cubicBezTo>
                    <a:pt x="7747" y="3448"/>
                    <a:pt x="7747" y="2505"/>
                    <a:pt x="7395" y="1650"/>
                  </a:cubicBezTo>
                  <a:cubicBezTo>
                    <a:pt x="7043" y="782"/>
                    <a:pt x="6276" y="40"/>
                    <a:pt x="5358" y="3"/>
                  </a:cubicBezTo>
                  <a:cubicBezTo>
                    <a:pt x="5330" y="1"/>
                    <a:pt x="5303" y="1"/>
                    <a:pt x="52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1459750" y="3940500"/>
              <a:ext cx="329800" cy="387625"/>
            </a:xfrm>
            <a:custGeom>
              <a:avLst/>
              <a:gdLst/>
              <a:ahLst/>
              <a:cxnLst/>
              <a:rect l="l" t="t" r="r" b="b"/>
              <a:pathLst>
                <a:path w="13192" h="15505" extrusionOk="0">
                  <a:moveTo>
                    <a:pt x="1497" y="126"/>
                  </a:moveTo>
                  <a:cubicBezTo>
                    <a:pt x="1547" y="402"/>
                    <a:pt x="1786" y="1899"/>
                    <a:pt x="2113" y="3936"/>
                  </a:cubicBezTo>
                  <a:lnTo>
                    <a:pt x="793" y="3936"/>
                  </a:lnTo>
                  <a:lnTo>
                    <a:pt x="152" y="126"/>
                  </a:lnTo>
                  <a:close/>
                  <a:moveTo>
                    <a:pt x="4301" y="126"/>
                  </a:moveTo>
                  <a:lnTo>
                    <a:pt x="4603" y="3936"/>
                  </a:lnTo>
                  <a:lnTo>
                    <a:pt x="2252" y="3936"/>
                  </a:lnTo>
                  <a:cubicBezTo>
                    <a:pt x="2164" y="3408"/>
                    <a:pt x="2088" y="2917"/>
                    <a:pt x="2013" y="2465"/>
                  </a:cubicBezTo>
                  <a:cubicBezTo>
                    <a:pt x="1761" y="931"/>
                    <a:pt x="1673" y="340"/>
                    <a:pt x="1623" y="126"/>
                  </a:cubicBezTo>
                  <a:close/>
                  <a:moveTo>
                    <a:pt x="6879" y="126"/>
                  </a:moveTo>
                  <a:lnTo>
                    <a:pt x="6967" y="3936"/>
                  </a:lnTo>
                  <a:lnTo>
                    <a:pt x="4741" y="3936"/>
                  </a:lnTo>
                  <a:lnTo>
                    <a:pt x="4440" y="126"/>
                  </a:lnTo>
                  <a:close/>
                  <a:moveTo>
                    <a:pt x="9507" y="126"/>
                  </a:moveTo>
                  <a:lnTo>
                    <a:pt x="9382" y="3936"/>
                  </a:lnTo>
                  <a:lnTo>
                    <a:pt x="7093" y="3936"/>
                  </a:lnTo>
                  <a:lnTo>
                    <a:pt x="7005" y="126"/>
                  </a:lnTo>
                  <a:close/>
                  <a:moveTo>
                    <a:pt x="11456" y="126"/>
                  </a:moveTo>
                  <a:lnTo>
                    <a:pt x="11129" y="3936"/>
                  </a:lnTo>
                  <a:lnTo>
                    <a:pt x="9507" y="3936"/>
                  </a:lnTo>
                  <a:lnTo>
                    <a:pt x="9633" y="126"/>
                  </a:lnTo>
                  <a:close/>
                  <a:moveTo>
                    <a:pt x="13041" y="126"/>
                  </a:moveTo>
                  <a:lnTo>
                    <a:pt x="12601" y="3936"/>
                  </a:lnTo>
                  <a:lnTo>
                    <a:pt x="11268" y="3936"/>
                  </a:lnTo>
                  <a:lnTo>
                    <a:pt x="11595" y="126"/>
                  </a:lnTo>
                  <a:close/>
                  <a:moveTo>
                    <a:pt x="2277" y="4917"/>
                  </a:moveTo>
                  <a:cubicBezTo>
                    <a:pt x="2478" y="6187"/>
                    <a:pt x="2704" y="7608"/>
                    <a:pt x="2931" y="9029"/>
                  </a:cubicBezTo>
                  <a:lnTo>
                    <a:pt x="1648" y="9029"/>
                  </a:lnTo>
                  <a:lnTo>
                    <a:pt x="969" y="4917"/>
                  </a:lnTo>
                  <a:close/>
                  <a:moveTo>
                    <a:pt x="4679" y="4917"/>
                  </a:moveTo>
                  <a:lnTo>
                    <a:pt x="4993" y="9029"/>
                  </a:lnTo>
                  <a:lnTo>
                    <a:pt x="3056" y="9029"/>
                  </a:lnTo>
                  <a:lnTo>
                    <a:pt x="2855" y="7771"/>
                  </a:lnTo>
                  <a:cubicBezTo>
                    <a:pt x="2704" y="6803"/>
                    <a:pt x="2553" y="5835"/>
                    <a:pt x="2415" y="4929"/>
                  </a:cubicBezTo>
                  <a:lnTo>
                    <a:pt x="4679" y="4917"/>
                  </a:lnTo>
                  <a:close/>
                  <a:moveTo>
                    <a:pt x="6992" y="4917"/>
                  </a:moveTo>
                  <a:lnTo>
                    <a:pt x="7080" y="9029"/>
                  </a:lnTo>
                  <a:lnTo>
                    <a:pt x="5131" y="9029"/>
                  </a:lnTo>
                  <a:lnTo>
                    <a:pt x="4817" y="4917"/>
                  </a:lnTo>
                  <a:close/>
                  <a:moveTo>
                    <a:pt x="9356" y="4917"/>
                  </a:moveTo>
                  <a:lnTo>
                    <a:pt x="9218" y="9029"/>
                  </a:lnTo>
                  <a:lnTo>
                    <a:pt x="7206" y="9029"/>
                  </a:lnTo>
                  <a:lnTo>
                    <a:pt x="7118" y="4917"/>
                  </a:lnTo>
                  <a:close/>
                  <a:moveTo>
                    <a:pt x="11067" y="4917"/>
                  </a:moveTo>
                  <a:lnTo>
                    <a:pt x="10714" y="9029"/>
                  </a:lnTo>
                  <a:lnTo>
                    <a:pt x="9356" y="9029"/>
                  </a:lnTo>
                  <a:lnTo>
                    <a:pt x="9495" y="4917"/>
                  </a:lnTo>
                  <a:close/>
                  <a:moveTo>
                    <a:pt x="12475" y="4917"/>
                  </a:moveTo>
                  <a:lnTo>
                    <a:pt x="11997" y="9029"/>
                  </a:lnTo>
                  <a:lnTo>
                    <a:pt x="10828" y="9029"/>
                  </a:lnTo>
                  <a:lnTo>
                    <a:pt x="11180" y="4917"/>
                  </a:lnTo>
                  <a:close/>
                  <a:moveTo>
                    <a:pt x="9180" y="10010"/>
                  </a:moveTo>
                  <a:lnTo>
                    <a:pt x="9067" y="13581"/>
                  </a:lnTo>
                  <a:lnTo>
                    <a:pt x="7319" y="13581"/>
                  </a:lnTo>
                  <a:lnTo>
                    <a:pt x="7231" y="10010"/>
                  </a:lnTo>
                  <a:close/>
                  <a:moveTo>
                    <a:pt x="3082" y="10022"/>
                  </a:moveTo>
                  <a:cubicBezTo>
                    <a:pt x="3270" y="11254"/>
                    <a:pt x="3459" y="12474"/>
                    <a:pt x="3635" y="13593"/>
                  </a:cubicBezTo>
                  <a:lnTo>
                    <a:pt x="2415" y="13593"/>
                  </a:lnTo>
                  <a:lnTo>
                    <a:pt x="1811" y="10022"/>
                  </a:lnTo>
                  <a:close/>
                  <a:moveTo>
                    <a:pt x="5081" y="10022"/>
                  </a:moveTo>
                  <a:lnTo>
                    <a:pt x="5358" y="13593"/>
                  </a:lnTo>
                  <a:lnTo>
                    <a:pt x="3761" y="13593"/>
                  </a:lnTo>
                  <a:lnTo>
                    <a:pt x="3207" y="10022"/>
                  </a:lnTo>
                  <a:close/>
                  <a:moveTo>
                    <a:pt x="7093" y="10022"/>
                  </a:moveTo>
                  <a:lnTo>
                    <a:pt x="7181" y="13593"/>
                  </a:lnTo>
                  <a:lnTo>
                    <a:pt x="5496" y="13593"/>
                  </a:lnTo>
                  <a:lnTo>
                    <a:pt x="5207" y="10022"/>
                  </a:lnTo>
                  <a:close/>
                  <a:moveTo>
                    <a:pt x="10614" y="10022"/>
                  </a:moveTo>
                  <a:lnTo>
                    <a:pt x="10312" y="13593"/>
                  </a:lnTo>
                  <a:lnTo>
                    <a:pt x="9193" y="13593"/>
                  </a:lnTo>
                  <a:lnTo>
                    <a:pt x="9319" y="10022"/>
                  </a:lnTo>
                  <a:close/>
                  <a:moveTo>
                    <a:pt x="11871" y="10022"/>
                  </a:moveTo>
                  <a:lnTo>
                    <a:pt x="11456" y="13593"/>
                  </a:lnTo>
                  <a:lnTo>
                    <a:pt x="10438" y="13593"/>
                  </a:lnTo>
                  <a:lnTo>
                    <a:pt x="10740" y="10022"/>
                  </a:lnTo>
                  <a:close/>
                  <a:moveTo>
                    <a:pt x="1" y="0"/>
                  </a:moveTo>
                  <a:lnTo>
                    <a:pt x="2377" y="14159"/>
                  </a:lnTo>
                  <a:cubicBezTo>
                    <a:pt x="2478" y="14763"/>
                    <a:pt x="2918" y="15253"/>
                    <a:pt x="3509" y="15417"/>
                  </a:cubicBezTo>
                  <a:lnTo>
                    <a:pt x="3547" y="15429"/>
                  </a:lnTo>
                  <a:cubicBezTo>
                    <a:pt x="3585" y="15442"/>
                    <a:pt x="3622" y="15454"/>
                    <a:pt x="3673" y="15467"/>
                  </a:cubicBezTo>
                  <a:cubicBezTo>
                    <a:pt x="3761" y="15480"/>
                    <a:pt x="3849" y="15492"/>
                    <a:pt x="3937" y="15492"/>
                  </a:cubicBezTo>
                  <a:lnTo>
                    <a:pt x="3937" y="15505"/>
                  </a:lnTo>
                  <a:lnTo>
                    <a:pt x="4000" y="15492"/>
                  </a:lnTo>
                  <a:lnTo>
                    <a:pt x="9885" y="15492"/>
                  </a:lnTo>
                  <a:cubicBezTo>
                    <a:pt x="10702" y="15492"/>
                    <a:pt x="11406" y="14889"/>
                    <a:pt x="11532" y="14084"/>
                  </a:cubicBezTo>
                  <a:lnTo>
                    <a:pt x="12676" y="4326"/>
                  </a:lnTo>
                  <a:lnTo>
                    <a:pt x="12739" y="3936"/>
                  </a:lnTo>
                  <a:lnTo>
                    <a:pt x="13192" y="63"/>
                  </a:lnTo>
                  <a:lnTo>
                    <a:pt x="131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1047925" y="3202975"/>
              <a:ext cx="692275" cy="194950"/>
            </a:xfrm>
            <a:custGeom>
              <a:avLst/>
              <a:gdLst/>
              <a:ahLst/>
              <a:cxnLst/>
              <a:rect l="l" t="t" r="r" b="b"/>
              <a:pathLst>
                <a:path w="27691" h="7798" extrusionOk="0">
                  <a:moveTo>
                    <a:pt x="806" y="1"/>
                  </a:moveTo>
                  <a:cubicBezTo>
                    <a:pt x="365" y="1"/>
                    <a:pt x="1" y="365"/>
                    <a:pt x="1" y="805"/>
                  </a:cubicBezTo>
                  <a:lnTo>
                    <a:pt x="1" y="6992"/>
                  </a:lnTo>
                  <a:cubicBezTo>
                    <a:pt x="1" y="7445"/>
                    <a:pt x="365" y="7797"/>
                    <a:pt x="806" y="7797"/>
                  </a:cubicBezTo>
                  <a:lnTo>
                    <a:pt x="26886" y="7797"/>
                  </a:lnTo>
                  <a:cubicBezTo>
                    <a:pt x="27338" y="7797"/>
                    <a:pt x="27690" y="7445"/>
                    <a:pt x="27690" y="6992"/>
                  </a:cubicBezTo>
                  <a:lnTo>
                    <a:pt x="27690" y="805"/>
                  </a:lnTo>
                  <a:cubicBezTo>
                    <a:pt x="27690" y="365"/>
                    <a:pt x="27338" y="1"/>
                    <a:pt x="26886"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1113325" y="3264250"/>
              <a:ext cx="94950" cy="84650"/>
            </a:xfrm>
            <a:custGeom>
              <a:avLst/>
              <a:gdLst/>
              <a:ahLst/>
              <a:cxnLst/>
              <a:rect l="l" t="t" r="r" b="b"/>
              <a:pathLst>
                <a:path w="3798" h="3386" extrusionOk="0">
                  <a:moveTo>
                    <a:pt x="1899" y="0"/>
                  </a:moveTo>
                  <a:cubicBezTo>
                    <a:pt x="1408" y="0"/>
                    <a:pt x="920" y="216"/>
                    <a:pt x="591" y="630"/>
                  </a:cubicBezTo>
                  <a:cubicBezTo>
                    <a:pt x="0" y="1360"/>
                    <a:pt x="126" y="2429"/>
                    <a:pt x="855" y="3007"/>
                  </a:cubicBezTo>
                  <a:cubicBezTo>
                    <a:pt x="1164" y="3262"/>
                    <a:pt x="1539" y="3386"/>
                    <a:pt x="1912" y="3386"/>
                  </a:cubicBezTo>
                  <a:cubicBezTo>
                    <a:pt x="2403" y="3386"/>
                    <a:pt x="2890" y="3170"/>
                    <a:pt x="3219" y="2756"/>
                  </a:cubicBezTo>
                  <a:cubicBezTo>
                    <a:pt x="3798" y="2026"/>
                    <a:pt x="3685" y="957"/>
                    <a:pt x="2955" y="379"/>
                  </a:cubicBezTo>
                  <a:cubicBezTo>
                    <a:pt x="2646" y="124"/>
                    <a:pt x="2272" y="0"/>
                    <a:pt x="189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1136575" y="3292225"/>
              <a:ext cx="48750" cy="30875"/>
            </a:xfrm>
            <a:custGeom>
              <a:avLst/>
              <a:gdLst/>
              <a:ahLst/>
              <a:cxnLst/>
              <a:rect l="l" t="t" r="r" b="b"/>
              <a:pathLst>
                <a:path w="1950" h="1235" extrusionOk="0">
                  <a:moveTo>
                    <a:pt x="1921" y="1"/>
                  </a:moveTo>
                  <a:cubicBezTo>
                    <a:pt x="1872" y="1"/>
                    <a:pt x="1431" y="382"/>
                    <a:pt x="931" y="882"/>
                  </a:cubicBezTo>
                  <a:lnTo>
                    <a:pt x="749" y="1065"/>
                  </a:lnTo>
                  <a:lnTo>
                    <a:pt x="749" y="1065"/>
                  </a:lnTo>
                  <a:cubicBezTo>
                    <a:pt x="364" y="682"/>
                    <a:pt x="64" y="416"/>
                    <a:pt x="28" y="416"/>
                  </a:cubicBezTo>
                  <a:cubicBezTo>
                    <a:pt x="27" y="416"/>
                    <a:pt x="26" y="417"/>
                    <a:pt x="26" y="417"/>
                  </a:cubicBezTo>
                  <a:cubicBezTo>
                    <a:pt x="1" y="442"/>
                    <a:pt x="290" y="769"/>
                    <a:pt x="705" y="1197"/>
                  </a:cubicBezTo>
                  <a:lnTo>
                    <a:pt x="743" y="1234"/>
                  </a:lnTo>
                  <a:lnTo>
                    <a:pt x="793" y="1197"/>
                  </a:lnTo>
                  <a:lnTo>
                    <a:pt x="1019" y="983"/>
                  </a:lnTo>
                  <a:cubicBezTo>
                    <a:pt x="1548" y="467"/>
                    <a:pt x="1950" y="27"/>
                    <a:pt x="1925" y="2"/>
                  </a:cubicBezTo>
                  <a:cubicBezTo>
                    <a:pt x="1924" y="1"/>
                    <a:pt x="1923" y="1"/>
                    <a:pt x="19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1256975" y="3284075"/>
              <a:ext cx="415325" cy="3175"/>
            </a:xfrm>
            <a:custGeom>
              <a:avLst/>
              <a:gdLst/>
              <a:ahLst/>
              <a:cxnLst/>
              <a:rect l="l" t="t" r="r" b="b"/>
              <a:pathLst>
                <a:path w="16613" h="127" extrusionOk="0">
                  <a:moveTo>
                    <a:pt x="8300" y="1"/>
                  </a:moveTo>
                  <a:cubicBezTo>
                    <a:pt x="3723" y="1"/>
                    <a:pt x="1" y="26"/>
                    <a:pt x="1" y="64"/>
                  </a:cubicBezTo>
                  <a:cubicBezTo>
                    <a:pt x="1" y="102"/>
                    <a:pt x="3723" y="127"/>
                    <a:pt x="8300" y="127"/>
                  </a:cubicBezTo>
                  <a:cubicBezTo>
                    <a:pt x="12890" y="127"/>
                    <a:pt x="16612" y="102"/>
                    <a:pt x="16612" y="64"/>
                  </a:cubicBezTo>
                  <a:cubicBezTo>
                    <a:pt x="16612" y="26"/>
                    <a:pt x="12890" y="1"/>
                    <a:pt x="83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1258875" y="3319300"/>
              <a:ext cx="415000" cy="3175"/>
            </a:xfrm>
            <a:custGeom>
              <a:avLst/>
              <a:gdLst/>
              <a:ahLst/>
              <a:cxnLst/>
              <a:rect l="l" t="t" r="r" b="b"/>
              <a:pathLst>
                <a:path w="16600" h="127" extrusionOk="0">
                  <a:moveTo>
                    <a:pt x="8300" y="0"/>
                  </a:moveTo>
                  <a:cubicBezTo>
                    <a:pt x="3710" y="0"/>
                    <a:pt x="0" y="25"/>
                    <a:pt x="0" y="63"/>
                  </a:cubicBezTo>
                  <a:cubicBezTo>
                    <a:pt x="0" y="101"/>
                    <a:pt x="3710" y="126"/>
                    <a:pt x="8300" y="126"/>
                  </a:cubicBezTo>
                  <a:cubicBezTo>
                    <a:pt x="12890" y="126"/>
                    <a:pt x="16599" y="101"/>
                    <a:pt x="16599" y="63"/>
                  </a:cubicBezTo>
                  <a:cubicBezTo>
                    <a:pt x="16599" y="25"/>
                    <a:pt x="12890" y="0"/>
                    <a:pt x="83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288400" y="4321825"/>
              <a:ext cx="3060425" cy="1900"/>
            </a:xfrm>
            <a:custGeom>
              <a:avLst/>
              <a:gdLst/>
              <a:ahLst/>
              <a:cxnLst/>
              <a:rect l="l" t="t" r="r" b="b"/>
              <a:pathLst>
                <a:path w="122417" h="76" extrusionOk="0">
                  <a:moveTo>
                    <a:pt x="61203" y="0"/>
                  </a:moveTo>
                  <a:cubicBezTo>
                    <a:pt x="27401" y="0"/>
                    <a:pt x="1" y="25"/>
                    <a:pt x="1" y="38"/>
                  </a:cubicBezTo>
                  <a:cubicBezTo>
                    <a:pt x="1" y="51"/>
                    <a:pt x="27414" y="76"/>
                    <a:pt x="61203" y="76"/>
                  </a:cubicBezTo>
                  <a:cubicBezTo>
                    <a:pt x="95004" y="76"/>
                    <a:pt x="122417" y="63"/>
                    <a:pt x="122417" y="38"/>
                  </a:cubicBezTo>
                  <a:cubicBezTo>
                    <a:pt x="122417" y="13"/>
                    <a:pt x="95016" y="0"/>
                    <a:pt x="612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1433675" y="2024725"/>
              <a:ext cx="1675600" cy="1099050"/>
            </a:xfrm>
            <a:custGeom>
              <a:avLst/>
              <a:gdLst/>
              <a:ahLst/>
              <a:cxnLst/>
              <a:rect l="l" t="t" r="r" b="b"/>
              <a:pathLst>
                <a:path w="67024" h="43962" extrusionOk="0">
                  <a:moveTo>
                    <a:pt x="0" y="0"/>
                  </a:moveTo>
                  <a:lnTo>
                    <a:pt x="0" y="43962"/>
                  </a:lnTo>
                  <a:lnTo>
                    <a:pt x="67024" y="43962"/>
                  </a:lnTo>
                  <a:lnTo>
                    <a:pt x="6702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1432400" y="2022850"/>
              <a:ext cx="1678450" cy="1102500"/>
            </a:xfrm>
            <a:custGeom>
              <a:avLst/>
              <a:gdLst/>
              <a:ahLst/>
              <a:cxnLst/>
              <a:rect l="l" t="t" r="r" b="b"/>
              <a:pathLst>
                <a:path w="67138" h="44100" extrusionOk="0">
                  <a:moveTo>
                    <a:pt x="1" y="0"/>
                  </a:moveTo>
                  <a:lnTo>
                    <a:pt x="1" y="75"/>
                  </a:lnTo>
                  <a:lnTo>
                    <a:pt x="1" y="44037"/>
                  </a:lnTo>
                  <a:lnTo>
                    <a:pt x="1" y="44100"/>
                  </a:lnTo>
                  <a:lnTo>
                    <a:pt x="64" y="44100"/>
                  </a:lnTo>
                  <a:lnTo>
                    <a:pt x="67087" y="44037"/>
                  </a:lnTo>
                  <a:lnTo>
                    <a:pt x="114" y="43974"/>
                  </a:lnTo>
                  <a:lnTo>
                    <a:pt x="114" y="43974"/>
                  </a:lnTo>
                  <a:lnTo>
                    <a:pt x="114" y="138"/>
                  </a:lnTo>
                  <a:lnTo>
                    <a:pt x="114" y="138"/>
                  </a:lnTo>
                  <a:lnTo>
                    <a:pt x="67025" y="126"/>
                  </a:lnTo>
                  <a:lnTo>
                    <a:pt x="67025" y="126"/>
                  </a:lnTo>
                  <a:cubicBezTo>
                    <a:pt x="67062" y="26906"/>
                    <a:pt x="67075" y="43609"/>
                    <a:pt x="67075" y="44037"/>
                  </a:cubicBezTo>
                  <a:lnTo>
                    <a:pt x="67075" y="44037"/>
                  </a:lnTo>
                  <a:cubicBezTo>
                    <a:pt x="67075" y="43609"/>
                    <a:pt x="67100" y="26885"/>
                    <a:pt x="67138" y="75"/>
                  </a:cubicBezTo>
                  <a:lnTo>
                    <a:pt x="67138" y="25"/>
                  </a:lnTo>
                  <a:lnTo>
                    <a:pt x="67100" y="25"/>
                  </a:lnTo>
                  <a:lnTo>
                    <a:pt x="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1944825" y="2631450"/>
              <a:ext cx="165700" cy="161925"/>
            </a:xfrm>
            <a:custGeom>
              <a:avLst/>
              <a:gdLst/>
              <a:ahLst/>
              <a:cxnLst/>
              <a:rect l="l" t="t" r="r" b="b"/>
              <a:pathLst>
                <a:path w="6628" h="6477" extrusionOk="0">
                  <a:moveTo>
                    <a:pt x="38" y="1"/>
                  </a:moveTo>
                  <a:lnTo>
                    <a:pt x="1" y="6477"/>
                  </a:lnTo>
                  <a:lnTo>
                    <a:pt x="38" y="6477"/>
                  </a:lnTo>
                  <a:cubicBezTo>
                    <a:pt x="3622" y="6477"/>
                    <a:pt x="6577" y="3610"/>
                    <a:pt x="6628" y="101"/>
                  </a:cubicBezTo>
                  <a:lnTo>
                    <a:pt x="38"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2002675" y="2729225"/>
              <a:ext cx="215675" cy="126400"/>
            </a:xfrm>
            <a:custGeom>
              <a:avLst/>
              <a:gdLst/>
              <a:ahLst/>
              <a:cxnLst/>
              <a:rect l="l" t="t" r="r" b="b"/>
              <a:pathLst>
                <a:path w="8627" h="5056" extrusionOk="0">
                  <a:moveTo>
                    <a:pt x="2679" y="1"/>
                  </a:moveTo>
                  <a:lnTo>
                    <a:pt x="742" y="13"/>
                  </a:lnTo>
                  <a:lnTo>
                    <a:pt x="189" y="26"/>
                  </a:lnTo>
                  <a:cubicBezTo>
                    <a:pt x="126" y="26"/>
                    <a:pt x="63" y="38"/>
                    <a:pt x="0" y="38"/>
                  </a:cubicBezTo>
                  <a:cubicBezTo>
                    <a:pt x="45" y="47"/>
                    <a:pt x="89" y="56"/>
                    <a:pt x="134" y="56"/>
                  </a:cubicBezTo>
                  <a:cubicBezTo>
                    <a:pt x="152" y="56"/>
                    <a:pt x="171" y="54"/>
                    <a:pt x="189" y="51"/>
                  </a:cubicBezTo>
                  <a:lnTo>
                    <a:pt x="742" y="63"/>
                  </a:lnTo>
                  <a:lnTo>
                    <a:pt x="2661" y="88"/>
                  </a:lnTo>
                  <a:lnTo>
                    <a:pt x="2661" y="88"/>
                  </a:lnTo>
                  <a:lnTo>
                    <a:pt x="4402" y="2302"/>
                  </a:lnTo>
                  <a:lnTo>
                    <a:pt x="6577" y="5043"/>
                  </a:lnTo>
                  <a:lnTo>
                    <a:pt x="6590" y="5056"/>
                  </a:lnTo>
                  <a:lnTo>
                    <a:pt x="6602" y="5056"/>
                  </a:lnTo>
                  <a:lnTo>
                    <a:pt x="8073" y="5043"/>
                  </a:lnTo>
                  <a:lnTo>
                    <a:pt x="8488" y="5030"/>
                  </a:lnTo>
                  <a:cubicBezTo>
                    <a:pt x="8526" y="5030"/>
                    <a:pt x="8576" y="5030"/>
                    <a:pt x="8627" y="5018"/>
                  </a:cubicBezTo>
                  <a:cubicBezTo>
                    <a:pt x="8576" y="5018"/>
                    <a:pt x="8526" y="5005"/>
                    <a:pt x="8476" y="5005"/>
                  </a:cubicBezTo>
                  <a:lnTo>
                    <a:pt x="8073" y="5005"/>
                  </a:lnTo>
                  <a:lnTo>
                    <a:pt x="6618" y="4980"/>
                  </a:lnTo>
                  <a:lnTo>
                    <a:pt x="6618" y="4980"/>
                  </a:lnTo>
                  <a:lnTo>
                    <a:pt x="4477" y="2239"/>
                  </a:lnTo>
                  <a:lnTo>
                    <a:pt x="2717" y="13"/>
                  </a:lnTo>
                  <a:lnTo>
                    <a:pt x="2691"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2170850" y="2872575"/>
              <a:ext cx="106600" cy="2550"/>
            </a:xfrm>
            <a:custGeom>
              <a:avLst/>
              <a:gdLst/>
              <a:ahLst/>
              <a:cxnLst/>
              <a:rect l="l" t="t" r="r" b="b"/>
              <a:pathLst>
                <a:path w="4264" h="102" extrusionOk="0">
                  <a:moveTo>
                    <a:pt x="2126" y="1"/>
                  </a:moveTo>
                  <a:cubicBezTo>
                    <a:pt x="944" y="1"/>
                    <a:pt x="1" y="26"/>
                    <a:pt x="1" y="51"/>
                  </a:cubicBezTo>
                  <a:cubicBezTo>
                    <a:pt x="1" y="76"/>
                    <a:pt x="957" y="101"/>
                    <a:pt x="2126" y="101"/>
                  </a:cubicBezTo>
                  <a:cubicBezTo>
                    <a:pt x="3308" y="101"/>
                    <a:pt x="4264" y="76"/>
                    <a:pt x="4264" y="51"/>
                  </a:cubicBezTo>
                  <a:cubicBezTo>
                    <a:pt x="4264" y="26"/>
                    <a:pt x="3308" y="1"/>
                    <a:pt x="2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2170850" y="2892375"/>
              <a:ext cx="106600" cy="2550"/>
            </a:xfrm>
            <a:custGeom>
              <a:avLst/>
              <a:gdLst/>
              <a:ahLst/>
              <a:cxnLst/>
              <a:rect l="l" t="t" r="r" b="b"/>
              <a:pathLst>
                <a:path w="4264" h="102" extrusionOk="0">
                  <a:moveTo>
                    <a:pt x="2126" y="1"/>
                  </a:moveTo>
                  <a:cubicBezTo>
                    <a:pt x="944" y="1"/>
                    <a:pt x="1" y="13"/>
                    <a:pt x="1" y="51"/>
                  </a:cubicBezTo>
                  <a:cubicBezTo>
                    <a:pt x="1" y="76"/>
                    <a:pt x="957" y="101"/>
                    <a:pt x="2126" y="101"/>
                  </a:cubicBezTo>
                  <a:cubicBezTo>
                    <a:pt x="3308" y="101"/>
                    <a:pt x="4264" y="76"/>
                    <a:pt x="4264" y="51"/>
                  </a:cubicBezTo>
                  <a:cubicBezTo>
                    <a:pt x="4264" y="13"/>
                    <a:pt x="3308" y="1"/>
                    <a:pt x="2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1754950" y="2446300"/>
              <a:ext cx="329800" cy="323500"/>
            </a:xfrm>
            <a:custGeom>
              <a:avLst/>
              <a:gdLst/>
              <a:ahLst/>
              <a:cxnLst/>
              <a:rect l="l" t="t" r="r" b="b"/>
              <a:pathLst>
                <a:path w="13192" h="12940" extrusionOk="0">
                  <a:moveTo>
                    <a:pt x="6602" y="0"/>
                  </a:moveTo>
                  <a:cubicBezTo>
                    <a:pt x="2981" y="0"/>
                    <a:pt x="0" y="2930"/>
                    <a:pt x="0" y="6476"/>
                  </a:cubicBezTo>
                  <a:cubicBezTo>
                    <a:pt x="0" y="9985"/>
                    <a:pt x="2918" y="12889"/>
                    <a:pt x="6502" y="12940"/>
                  </a:cubicBezTo>
                  <a:lnTo>
                    <a:pt x="6590" y="6476"/>
                  </a:lnTo>
                  <a:lnTo>
                    <a:pt x="13191" y="6476"/>
                  </a:lnTo>
                  <a:cubicBezTo>
                    <a:pt x="13191" y="2930"/>
                    <a:pt x="10224" y="0"/>
                    <a:pt x="6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1706525" y="2454475"/>
              <a:ext cx="148725" cy="106900"/>
            </a:xfrm>
            <a:custGeom>
              <a:avLst/>
              <a:gdLst/>
              <a:ahLst/>
              <a:cxnLst/>
              <a:rect l="l" t="t" r="r" b="b"/>
              <a:pathLst>
                <a:path w="5949" h="4276" extrusionOk="0">
                  <a:moveTo>
                    <a:pt x="1" y="0"/>
                  </a:moveTo>
                  <a:lnTo>
                    <a:pt x="1" y="0"/>
                  </a:lnTo>
                  <a:cubicBezTo>
                    <a:pt x="51" y="88"/>
                    <a:pt x="127" y="164"/>
                    <a:pt x="202" y="227"/>
                  </a:cubicBezTo>
                  <a:lnTo>
                    <a:pt x="781" y="805"/>
                  </a:lnTo>
                  <a:cubicBezTo>
                    <a:pt x="1271" y="1308"/>
                    <a:pt x="1963" y="1987"/>
                    <a:pt x="2717" y="2729"/>
                  </a:cubicBezTo>
                  <a:lnTo>
                    <a:pt x="4289" y="4263"/>
                  </a:lnTo>
                  <a:lnTo>
                    <a:pt x="4302" y="4276"/>
                  </a:lnTo>
                  <a:lnTo>
                    <a:pt x="4327" y="4276"/>
                  </a:lnTo>
                  <a:lnTo>
                    <a:pt x="5509" y="4112"/>
                  </a:lnTo>
                  <a:lnTo>
                    <a:pt x="5836" y="4062"/>
                  </a:lnTo>
                  <a:cubicBezTo>
                    <a:pt x="5873" y="4049"/>
                    <a:pt x="5911" y="4049"/>
                    <a:pt x="5949" y="4037"/>
                  </a:cubicBezTo>
                  <a:cubicBezTo>
                    <a:pt x="5936" y="4032"/>
                    <a:pt x="5924" y="4031"/>
                    <a:pt x="5911" y="4031"/>
                  </a:cubicBezTo>
                  <a:cubicBezTo>
                    <a:pt x="5886" y="4031"/>
                    <a:pt x="5861" y="4037"/>
                    <a:pt x="5836" y="4037"/>
                  </a:cubicBezTo>
                  <a:lnTo>
                    <a:pt x="5509" y="4074"/>
                  </a:lnTo>
                  <a:lnTo>
                    <a:pt x="4337" y="4198"/>
                  </a:lnTo>
                  <a:lnTo>
                    <a:pt x="4337" y="4198"/>
                  </a:lnTo>
                  <a:cubicBezTo>
                    <a:pt x="3887" y="3748"/>
                    <a:pt x="3352" y="3226"/>
                    <a:pt x="2780" y="2666"/>
                  </a:cubicBezTo>
                  <a:cubicBezTo>
                    <a:pt x="2025" y="1912"/>
                    <a:pt x="1334" y="1245"/>
                    <a:pt x="831" y="767"/>
                  </a:cubicBezTo>
                  <a:lnTo>
                    <a:pt x="227" y="201"/>
                  </a:lnTo>
                  <a:cubicBezTo>
                    <a:pt x="152" y="126"/>
                    <a:pt x="76"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1557850" y="2445975"/>
              <a:ext cx="106900" cy="2550"/>
            </a:xfrm>
            <a:custGeom>
              <a:avLst/>
              <a:gdLst/>
              <a:ahLst/>
              <a:cxnLst/>
              <a:rect l="l" t="t" r="r" b="b"/>
              <a:pathLst>
                <a:path w="4276" h="102" extrusionOk="0">
                  <a:moveTo>
                    <a:pt x="2138" y="1"/>
                  </a:moveTo>
                  <a:cubicBezTo>
                    <a:pt x="956" y="1"/>
                    <a:pt x="0" y="26"/>
                    <a:pt x="0" y="51"/>
                  </a:cubicBezTo>
                  <a:cubicBezTo>
                    <a:pt x="0" y="76"/>
                    <a:pt x="956" y="101"/>
                    <a:pt x="2138" y="101"/>
                  </a:cubicBezTo>
                  <a:cubicBezTo>
                    <a:pt x="3320" y="101"/>
                    <a:pt x="4275" y="76"/>
                    <a:pt x="4275" y="51"/>
                  </a:cubicBezTo>
                  <a:cubicBezTo>
                    <a:pt x="4275" y="26"/>
                    <a:pt x="3320" y="1"/>
                    <a:pt x="2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1557850" y="2465775"/>
              <a:ext cx="106900" cy="2550"/>
            </a:xfrm>
            <a:custGeom>
              <a:avLst/>
              <a:gdLst/>
              <a:ahLst/>
              <a:cxnLst/>
              <a:rect l="l" t="t" r="r" b="b"/>
              <a:pathLst>
                <a:path w="4276" h="102" extrusionOk="0">
                  <a:moveTo>
                    <a:pt x="2138" y="1"/>
                  </a:moveTo>
                  <a:cubicBezTo>
                    <a:pt x="956" y="1"/>
                    <a:pt x="0" y="26"/>
                    <a:pt x="0" y="51"/>
                  </a:cubicBezTo>
                  <a:cubicBezTo>
                    <a:pt x="0" y="76"/>
                    <a:pt x="956" y="101"/>
                    <a:pt x="2138" y="101"/>
                  </a:cubicBezTo>
                  <a:cubicBezTo>
                    <a:pt x="3320" y="101"/>
                    <a:pt x="4275" y="76"/>
                    <a:pt x="4275" y="51"/>
                  </a:cubicBezTo>
                  <a:cubicBezTo>
                    <a:pt x="4275" y="26"/>
                    <a:pt x="3320" y="1"/>
                    <a:pt x="21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2367975" y="2188200"/>
              <a:ext cx="128275" cy="151225"/>
            </a:xfrm>
            <a:custGeom>
              <a:avLst/>
              <a:gdLst/>
              <a:ahLst/>
              <a:cxnLst/>
              <a:rect l="l" t="t" r="r" b="b"/>
              <a:pathLst>
                <a:path w="5131" h="6049" extrusionOk="0">
                  <a:moveTo>
                    <a:pt x="5106" y="0"/>
                  </a:moveTo>
                  <a:cubicBezTo>
                    <a:pt x="3886" y="25"/>
                    <a:pt x="2704" y="478"/>
                    <a:pt x="1786" y="1296"/>
                  </a:cubicBezTo>
                  <a:cubicBezTo>
                    <a:pt x="604" y="2327"/>
                    <a:pt x="0" y="3886"/>
                    <a:pt x="189" y="5458"/>
                  </a:cubicBezTo>
                  <a:cubicBezTo>
                    <a:pt x="214" y="5646"/>
                    <a:pt x="239" y="5835"/>
                    <a:pt x="290" y="6036"/>
                  </a:cubicBezTo>
                  <a:lnTo>
                    <a:pt x="290" y="6049"/>
                  </a:lnTo>
                  <a:lnTo>
                    <a:pt x="5131" y="4955"/>
                  </a:lnTo>
                  <a:lnTo>
                    <a:pt x="5131" y="4024"/>
                  </a:lnTo>
                  <a:lnTo>
                    <a:pt x="510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2371750" y="2188200"/>
              <a:ext cx="124500" cy="151225"/>
            </a:xfrm>
            <a:custGeom>
              <a:avLst/>
              <a:gdLst/>
              <a:ahLst/>
              <a:cxnLst/>
              <a:rect l="l" t="t" r="r" b="b"/>
              <a:pathLst>
                <a:path w="4980" h="6049" extrusionOk="0">
                  <a:moveTo>
                    <a:pt x="4942" y="0"/>
                  </a:moveTo>
                  <a:lnTo>
                    <a:pt x="4942" y="1"/>
                  </a:lnTo>
                  <a:lnTo>
                    <a:pt x="4942" y="1"/>
                  </a:lnTo>
                  <a:cubicBezTo>
                    <a:pt x="4946" y="1"/>
                    <a:pt x="4951" y="0"/>
                    <a:pt x="4955" y="0"/>
                  </a:cubicBezTo>
                  <a:close/>
                  <a:moveTo>
                    <a:pt x="4942" y="1"/>
                  </a:moveTo>
                  <a:lnTo>
                    <a:pt x="4942" y="1"/>
                  </a:lnTo>
                  <a:cubicBezTo>
                    <a:pt x="3727" y="29"/>
                    <a:pt x="2550" y="481"/>
                    <a:pt x="1635" y="1296"/>
                  </a:cubicBezTo>
                  <a:cubicBezTo>
                    <a:pt x="591" y="2188"/>
                    <a:pt x="0" y="3509"/>
                    <a:pt x="13" y="4892"/>
                  </a:cubicBezTo>
                  <a:cubicBezTo>
                    <a:pt x="0" y="5081"/>
                    <a:pt x="13" y="5269"/>
                    <a:pt x="38" y="5458"/>
                  </a:cubicBezTo>
                  <a:cubicBezTo>
                    <a:pt x="63" y="5646"/>
                    <a:pt x="88" y="5835"/>
                    <a:pt x="126" y="6036"/>
                  </a:cubicBezTo>
                  <a:lnTo>
                    <a:pt x="126" y="6049"/>
                  </a:lnTo>
                  <a:lnTo>
                    <a:pt x="4980" y="4967"/>
                  </a:lnTo>
                  <a:lnTo>
                    <a:pt x="4980" y="4024"/>
                  </a:lnTo>
                  <a:lnTo>
                    <a:pt x="4942"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2509125" y="2188825"/>
              <a:ext cx="124525" cy="150600"/>
            </a:xfrm>
            <a:custGeom>
              <a:avLst/>
              <a:gdLst/>
              <a:ahLst/>
              <a:cxnLst/>
              <a:rect l="l" t="t" r="r" b="b"/>
              <a:pathLst>
                <a:path w="4981" h="6024" extrusionOk="0">
                  <a:moveTo>
                    <a:pt x="0" y="0"/>
                  </a:moveTo>
                  <a:lnTo>
                    <a:pt x="26" y="4024"/>
                  </a:lnTo>
                  <a:lnTo>
                    <a:pt x="26" y="4968"/>
                  </a:lnTo>
                  <a:lnTo>
                    <a:pt x="4867" y="6024"/>
                  </a:lnTo>
                  <a:cubicBezTo>
                    <a:pt x="4942" y="5672"/>
                    <a:pt x="4980" y="5332"/>
                    <a:pt x="4980" y="4980"/>
                  </a:cubicBezTo>
                  <a:cubicBezTo>
                    <a:pt x="4967" y="4213"/>
                    <a:pt x="4791" y="3459"/>
                    <a:pt x="4464" y="2767"/>
                  </a:cubicBezTo>
                  <a:lnTo>
                    <a:pt x="4477" y="2754"/>
                  </a:lnTo>
                  <a:cubicBezTo>
                    <a:pt x="3760" y="1208"/>
                    <a:pt x="2264" y="164"/>
                    <a:pt x="566" y="26"/>
                  </a:cubicBezTo>
                  <a:lnTo>
                    <a:pt x="415" y="13"/>
                  </a:lnTo>
                  <a:lnTo>
                    <a:pt x="315" y="13"/>
                  </a:lnTo>
                  <a:cubicBezTo>
                    <a:pt x="214" y="13"/>
                    <a:pt x="126" y="0"/>
                    <a:pt x="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2508800" y="2188500"/>
              <a:ext cx="124850" cy="150625"/>
            </a:xfrm>
            <a:custGeom>
              <a:avLst/>
              <a:gdLst/>
              <a:ahLst/>
              <a:cxnLst/>
              <a:rect l="l" t="t" r="r" b="b"/>
              <a:pathLst>
                <a:path w="4994" h="6025" extrusionOk="0">
                  <a:moveTo>
                    <a:pt x="13" y="1"/>
                  </a:moveTo>
                  <a:lnTo>
                    <a:pt x="1" y="13"/>
                  </a:lnTo>
                  <a:lnTo>
                    <a:pt x="14" y="13"/>
                  </a:lnTo>
                  <a:lnTo>
                    <a:pt x="13" y="1"/>
                  </a:lnTo>
                  <a:close/>
                  <a:moveTo>
                    <a:pt x="14" y="13"/>
                  </a:moveTo>
                  <a:lnTo>
                    <a:pt x="39" y="4025"/>
                  </a:lnTo>
                  <a:lnTo>
                    <a:pt x="39" y="4968"/>
                  </a:lnTo>
                  <a:lnTo>
                    <a:pt x="4880" y="6024"/>
                  </a:lnTo>
                  <a:cubicBezTo>
                    <a:pt x="4955" y="5697"/>
                    <a:pt x="4993" y="5358"/>
                    <a:pt x="4993" y="5018"/>
                  </a:cubicBezTo>
                  <a:lnTo>
                    <a:pt x="4993" y="4981"/>
                  </a:lnTo>
                  <a:cubicBezTo>
                    <a:pt x="4980" y="4213"/>
                    <a:pt x="4817" y="3459"/>
                    <a:pt x="4477" y="2767"/>
                  </a:cubicBezTo>
                  <a:cubicBezTo>
                    <a:pt x="3761" y="1221"/>
                    <a:pt x="2264" y="177"/>
                    <a:pt x="567" y="39"/>
                  </a:cubicBezTo>
                  <a:lnTo>
                    <a:pt x="416" y="13"/>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2381800" y="2324950"/>
              <a:ext cx="242400" cy="124200"/>
            </a:xfrm>
            <a:custGeom>
              <a:avLst/>
              <a:gdLst/>
              <a:ahLst/>
              <a:cxnLst/>
              <a:rect l="l" t="t" r="r" b="b"/>
              <a:pathLst>
                <a:path w="9696" h="4968" extrusionOk="0">
                  <a:moveTo>
                    <a:pt x="4842" y="0"/>
                  </a:moveTo>
                  <a:lnTo>
                    <a:pt x="1" y="1082"/>
                  </a:lnTo>
                  <a:cubicBezTo>
                    <a:pt x="504" y="3358"/>
                    <a:pt x="2528" y="4967"/>
                    <a:pt x="4855" y="4967"/>
                  </a:cubicBezTo>
                  <a:cubicBezTo>
                    <a:pt x="7181" y="4955"/>
                    <a:pt x="9193" y="3333"/>
                    <a:pt x="9696" y="1057"/>
                  </a:cubicBezTo>
                  <a:lnTo>
                    <a:pt x="484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2694300" y="2305150"/>
              <a:ext cx="279800" cy="3475"/>
            </a:xfrm>
            <a:custGeom>
              <a:avLst/>
              <a:gdLst/>
              <a:ahLst/>
              <a:cxnLst/>
              <a:rect l="l" t="t" r="r" b="b"/>
              <a:pathLst>
                <a:path w="11192" h="139" extrusionOk="0">
                  <a:moveTo>
                    <a:pt x="5596" y="0"/>
                  </a:moveTo>
                  <a:cubicBezTo>
                    <a:pt x="2502" y="0"/>
                    <a:pt x="0" y="38"/>
                    <a:pt x="0" y="76"/>
                  </a:cubicBezTo>
                  <a:cubicBezTo>
                    <a:pt x="0" y="101"/>
                    <a:pt x="2502" y="138"/>
                    <a:pt x="5596" y="138"/>
                  </a:cubicBezTo>
                  <a:cubicBezTo>
                    <a:pt x="8689" y="138"/>
                    <a:pt x="11192" y="101"/>
                    <a:pt x="11192" y="76"/>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2694300" y="2273400"/>
              <a:ext cx="279800" cy="3150"/>
            </a:xfrm>
            <a:custGeom>
              <a:avLst/>
              <a:gdLst/>
              <a:ahLst/>
              <a:cxnLst/>
              <a:rect l="l" t="t" r="r" b="b"/>
              <a:pathLst>
                <a:path w="11192" h="126" extrusionOk="0">
                  <a:moveTo>
                    <a:pt x="5596" y="0"/>
                  </a:moveTo>
                  <a:cubicBezTo>
                    <a:pt x="2502" y="0"/>
                    <a:pt x="0" y="25"/>
                    <a:pt x="0" y="63"/>
                  </a:cubicBezTo>
                  <a:cubicBezTo>
                    <a:pt x="0" y="101"/>
                    <a:pt x="2502" y="126"/>
                    <a:pt x="5596" y="126"/>
                  </a:cubicBezTo>
                  <a:cubicBezTo>
                    <a:pt x="8689" y="126"/>
                    <a:pt x="11192" y="101"/>
                    <a:pt x="11192" y="63"/>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2694300" y="2241325"/>
              <a:ext cx="279800" cy="3475"/>
            </a:xfrm>
            <a:custGeom>
              <a:avLst/>
              <a:gdLst/>
              <a:ahLst/>
              <a:cxnLst/>
              <a:rect l="l" t="t" r="r" b="b"/>
              <a:pathLst>
                <a:path w="11192" h="139" extrusionOk="0">
                  <a:moveTo>
                    <a:pt x="5596" y="0"/>
                  </a:moveTo>
                  <a:cubicBezTo>
                    <a:pt x="2502" y="0"/>
                    <a:pt x="0" y="38"/>
                    <a:pt x="0" y="63"/>
                  </a:cubicBezTo>
                  <a:cubicBezTo>
                    <a:pt x="0" y="101"/>
                    <a:pt x="2502" y="139"/>
                    <a:pt x="5596" y="139"/>
                  </a:cubicBezTo>
                  <a:cubicBezTo>
                    <a:pt x="8689" y="139"/>
                    <a:pt x="11192" y="101"/>
                    <a:pt x="11192" y="63"/>
                  </a:cubicBezTo>
                  <a:cubicBezTo>
                    <a:pt x="11192" y="38"/>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2694300" y="2334700"/>
              <a:ext cx="279800" cy="3475"/>
            </a:xfrm>
            <a:custGeom>
              <a:avLst/>
              <a:gdLst/>
              <a:ahLst/>
              <a:cxnLst/>
              <a:rect l="l" t="t" r="r" b="b"/>
              <a:pathLst>
                <a:path w="11192" h="139" extrusionOk="0">
                  <a:moveTo>
                    <a:pt x="5596" y="0"/>
                  </a:moveTo>
                  <a:cubicBezTo>
                    <a:pt x="2502" y="0"/>
                    <a:pt x="0" y="25"/>
                    <a:pt x="0" y="63"/>
                  </a:cubicBezTo>
                  <a:cubicBezTo>
                    <a:pt x="0" y="101"/>
                    <a:pt x="2502" y="139"/>
                    <a:pt x="5596" y="139"/>
                  </a:cubicBezTo>
                  <a:cubicBezTo>
                    <a:pt x="8689" y="139"/>
                    <a:pt x="11192" y="101"/>
                    <a:pt x="11192" y="63"/>
                  </a:cubicBezTo>
                  <a:cubicBezTo>
                    <a:pt x="11192" y="25"/>
                    <a:pt x="8689" y="0"/>
                    <a:pt x="559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2695550" y="2367075"/>
              <a:ext cx="192100" cy="3175"/>
            </a:xfrm>
            <a:custGeom>
              <a:avLst/>
              <a:gdLst/>
              <a:ahLst/>
              <a:cxnLst/>
              <a:rect l="l" t="t" r="r" b="b"/>
              <a:pathLst>
                <a:path w="7684" h="127" extrusionOk="0">
                  <a:moveTo>
                    <a:pt x="3836" y="0"/>
                  </a:moveTo>
                  <a:cubicBezTo>
                    <a:pt x="1710" y="0"/>
                    <a:pt x="0" y="26"/>
                    <a:pt x="0" y="63"/>
                  </a:cubicBezTo>
                  <a:cubicBezTo>
                    <a:pt x="0" y="101"/>
                    <a:pt x="1710" y="126"/>
                    <a:pt x="3836" y="126"/>
                  </a:cubicBezTo>
                  <a:cubicBezTo>
                    <a:pt x="5961" y="126"/>
                    <a:pt x="7684" y="101"/>
                    <a:pt x="7684" y="63"/>
                  </a:cubicBezTo>
                  <a:cubicBezTo>
                    <a:pt x="7684" y="26"/>
                    <a:pt x="5961" y="0"/>
                    <a:pt x="383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2401300" y="2599400"/>
              <a:ext cx="28625" cy="321625"/>
            </a:xfrm>
            <a:custGeom>
              <a:avLst/>
              <a:gdLst/>
              <a:ahLst/>
              <a:cxnLst/>
              <a:rect l="l" t="t" r="r" b="b"/>
              <a:pathLst>
                <a:path w="1145" h="12865" extrusionOk="0">
                  <a:moveTo>
                    <a:pt x="0" y="0"/>
                  </a:moveTo>
                  <a:lnTo>
                    <a:pt x="0" y="12864"/>
                  </a:lnTo>
                  <a:lnTo>
                    <a:pt x="1145" y="12864"/>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2456950" y="2708475"/>
              <a:ext cx="28625" cy="212550"/>
            </a:xfrm>
            <a:custGeom>
              <a:avLst/>
              <a:gdLst/>
              <a:ahLst/>
              <a:cxnLst/>
              <a:rect l="l" t="t" r="r" b="b"/>
              <a:pathLst>
                <a:path w="1145" h="8502" extrusionOk="0">
                  <a:moveTo>
                    <a:pt x="0" y="1"/>
                  </a:moveTo>
                  <a:lnTo>
                    <a:pt x="0" y="8501"/>
                  </a:lnTo>
                  <a:lnTo>
                    <a:pt x="1144" y="8501"/>
                  </a:lnTo>
                  <a:lnTo>
                    <a:pt x="114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2512575" y="2639325"/>
              <a:ext cx="28650" cy="283250"/>
            </a:xfrm>
            <a:custGeom>
              <a:avLst/>
              <a:gdLst/>
              <a:ahLst/>
              <a:cxnLst/>
              <a:rect l="l" t="t" r="r" b="b"/>
              <a:pathLst>
                <a:path w="1146" h="11330" extrusionOk="0">
                  <a:moveTo>
                    <a:pt x="1" y="0"/>
                  </a:moveTo>
                  <a:lnTo>
                    <a:pt x="1" y="11330"/>
                  </a:lnTo>
                  <a:lnTo>
                    <a:pt x="1145" y="11330"/>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2567900" y="2611650"/>
              <a:ext cx="28950" cy="309375"/>
            </a:xfrm>
            <a:custGeom>
              <a:avLst/>
              <a:gdLst/>
              <a:ahLst/>
              <a:cxnLst/>
              <a:rect l="l" t="t" r="r" b="b"/>
              <a:pathLst>
                <a:path w="1158" h="12375" extrusionOk="0">
                  <a:moveTo>
                    <a:pt x="1" y="1"/>
                  </a:moveTo>
                  <a:lnTo>
                    <a:pt x="1" y="12374"/>
                  </a:lnTo>
                  <a:lnTo>
                    <a:pt x="1158" y="12374"/>
                  </a:lnTo>
                  <a:lnTo>
                    <a:pt x="115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2623550" y="2715075"/>
              <a:ext cx="28950" cy="205950"/>
            </a:xfrm>
            <a:custGeom>
              <a:avLst/>
              <a:gdLst/>
              <a:ahLst/>
              <a:cxnLst/>
              <a:rect l="l" t="t" r="r" b="b"/>
              <a:pathLst>
                <a:path w="1158" h="8238" extrusionOk="0">
                  <a:moveTo>
                    <a:pt x="1" y="1"/>
                  </a:moveTo>
                  <a:lnTo>
                    <a:pt x="1" y="8237"/>
                  </a:lnTo>
                  <a:lnTo>
                    <a:pt x="1158" y="8237"/>
                  </a:lnTo>
                  <a:lnTo>
                    <a:pt x="115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2679200" y="2755625"/>
              <a:ext cx="28950" cy="165400"/>
            </a:xfrm>
            <a:custGeom>
              <a:avLst/>
              <a:gdLst/>
              <a:ahLst/>
              <a:cxnLst/>
              <a:rect l="l" t="t" r="r" b="b"/>
              <a:pathLst>
                <a:path w="1158" h="6616" extrusionOk="0">
                  <a:moveTo>
                    <a:pt x="0" y="1"/>
                  </a:moveTo>
                  <a:lnTo>
                    <a:pt x="0" y="6615"/>
                  </a:lnTo>
                  <a:lnTo>
                    <a:pt x="1157" y="6615"/>
                  </a:lnTo>
                  <a:lnTo>
                    <a:pt x="115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2734850" y="2632400"/>
              <a:ext cx="28625" cy="288625"/>
            </a:xfrm>
            <a:custGeom>
              <a:avLst/>
              <a:gdLst/>
              <a:ahLst/>
              <a:cxnLst/>
              <a:rect l="l" t="t" r="r" b="b"/>
              <a:pathLst>
                <a:path w="1145" h="11545" extrusionOk="0">
                  <a:moveTo>
                    <a:pt x="0" y="0"/>
                  </a:moveTo>
                  <a:lnTo>
                    <a:pt x="0" y="11544"/>
                  </a:lnTo>
                  <a:lnTo>
                    <a:pt x="1144" y="11544"/>
                  </a:lnTo>
                  <a:lnTo>
                    <a:pt x="114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2790475" y="2684275"/>
              <a:ext cx="28650" cy="236750"/>
            </a:xfrm>
            <a:custGeom>
              <a:avLst/>
              <a:gdLst/>
              <a:ahLst/>
              <a:cxnLst/>
              <a:rect l="l" t="t" r="r" b="b"/>
              <a:pathLst>
                <a:path w="1146" h="9470" extrusionOk="0">
                  <a:moveTo>
                    <a:pt x="1" y="0"/>
                  </a:moveTo>
                  <a:lnTo>
                    <a:pt x="1" y="9469"/>
                  </a:lnTo>
                  <a:lnTo>
                    <a:pt x="1145" y="9469"/>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2846125" y="2642775"/>
              <a:ext cx="28625" cy="278250"/>
            </a:xfrm>
            <a:custGeom>
              <a:avLst/>
              <a:gdLst/>
              <a:ahLst/>
              <a:cxnLst/>
              <a:rect l="l" t="t" r="r" b="b"/>
              <a:pathLst>
                <a:path w="1145" h="11130" extrusionOk="0">
                  <a:moveTo>
                    <a:pt x="1" y="0"/>
                  </a:moveTo>
                  <a:lnTo>
                    <a:pt x="1" y="11129"/>
                  </a:lnTo>
                  <a:lnTo>
                    <a:pt x="1145" y="11129"/>
                  </a:lnTo>
                  <a:lnTo>
                    <a:pt x="114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2901775" y="2731425"/>
              <a:ext cx="28625" cy="189600"/>
            </a:xfrm>
            <a:custGeom>
              <a:avLst/>
              <a:gdLst/>
              <a:ahLst/>
              <a:cxnLst/>
              <a:rect l="l" t="t" r="r" b="b"/>
              <a:pathLst>
                <a:path w="1145" h="7584" extrusionOk="0">
                  <a:moveTo>
                    <a:pt x="0" y="1"/>
                  </a:moveTo>
                  <a:lnTo>
                    <a:pt x="0" y="7583"/>
                  </a:lnTo>
                  <a:lnTo>
                    <a:pt x="1145" y="7583"/>
                  </a:lnTo>
                  <a:lnTo>
                    <a:pt x="114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2957100" y="2695600"/>
              <a:ext cx="28950" cy="225425"/>
            </a:xfrm>
            <a:custGeom>
              <a:avLst/>
              <a:gdLst/>
              <a:ahLst/>
              <a:cxnLst/>
              <a:rect l="l" t="t" r="r" b="b"/>
              <a:pathLst>
                <a:path w="1158" h="9017" extrusionOk="0">
                  <a:moveTo>
                    <a:pt x="1" y="0"/>
                  </a:moveTo>
                  <a:lnTo>
                    <a:pt x="1" y="9016"/>
                  </a:lnTo>
                  <a:lnTo>
                    <a:pt x="1157" y="9016"/>
                  </a:lnTo>
                  <a:lnTo>
                    <a:pt x="115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2387775" y="2942375"/>
              <a:ext cx="609900" cy="2225"/>
            </a:xfrm>
            <a:custGeom>
              <a:avLst/>
              <a:gdLst/>
              <a:ahLst/>
              <a:cxnLst/>
              <a:rect l="l" t="t" r="r" b="b"/>
              <a:pathLst>
                <a:path w="24396" h="89" extrusionOk="0">
                  <a:moveTo>
                    <a:pt x="12198" y="0"/>
                  </a:moveTo>
                  <a:cubicBezTo>
                    <a:pt x="5458" y="0"/>
                    <a:pt x="1" y="25"/>
                    <a:pt x="1" y="50"/>
                  </a:cubicBezTo>
                  <a:cubicBezTo>
                    <a:pt x="1" y="63"/>
                    <a:pt x="5458" y="88"/>
                    <a:pt x="12198" y="88"/>
                  </a:cubicBezTo>
                  <a:cubicBezTo>
                    <a:pt x="18938" y="88"/>
                    <a:pt x="24396" y="76"/>
                    <a:pt x="24396" y="50"/>
                  </a:cubicBezTo>
                  <a:cubicBezTo>
                    <a:pt x="24396" y="13"/>
                    <a:pt x="18938" y="0"/>
                    <a:pt x="1219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2399725" y="2967600"/>
              <a:ext cx="42450" cy="2450"/>
            </a:xfrm>
            <a:custGeom>
              <a:avLst/>
              <a:gdLst/>
              <a:ahLst/>
              <a:cxnLst/>
              <a:rect l="l" t="t" r="r" b="b"/>
              <a:pathLst>
                <a:path w="1698" h="98" extrusionOk="0">
                  <a:moveTo>
                    <a:pt x="849" y="0"/>
                  </a:moveTo>
                  <a:cubicBezTo>
                    <a:pt x="566" y="0"/>
                    <a:pt x="283" y="16"/>
                    <a:pt x="0" y="47"/>
                  </a:cubicBezTo>
                  <a:cubicBezTo>
                    <a:pt x="0" y="73"/>
                    <a:pt x="378" y="98"/>
                    <a:pt x="843" y="98"/>
                  </a:cubicBezTo>
                  <a:cubicBezTo>
                    <a:pt x="1321" y="98"/>
                    <a:pt x="1698" y="73"/>
                    <a:pt x="1698" y="47"/>
                  </a:cubicBezTo>
                  <a:cubicBezTo>
                    <a:pt x="1415" y="16"/>
                    <a:pt x="1132" y="0"/>
                    <a:pt x="84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2462275" y="2968775"/>
              <a:ext cx="51275" cy="2550"/>
            </a:xfrm>
            <a:custGeom>
              <a:avLst/>
              <a:gdLst/>
              <a:ahLst/>
              <a:cxnLst/>
              <a:rect l="l" t="t" r="r" b="b"/>
              <a:pathLst>
                <a:path w="2051" h="102" extrusionOk="0">
                  <a:moveTo>
                    <a:pt x="1019" y="0"/>
                  </a:moveTo>
                  <a:cubicBezTo>
                    <a:pt x="453" y="0"/>
                    <a:pt x="1" y="26"/>
                    <a:pt x="1" y="51"/>
                  </a:cubicBezTo>
                  <a:cubicBezTo>
                    <a:pt x="1" y="76"/>
                    <a:pt x="453"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2522650"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7" y="76"/>
                    <a:pt x="2037" y="51"/>
                  </a:cubicBezTo>
                  <a:cubicBezTo>
                    <a:pt x="2037"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2583000" y="2968775"/>
              <a:ext cx="51275" cy="2550"/>
            </a:xfrm>
            <a:custGeom>
              <a:avLst/>
              <a:gdLst/>
              <a:ahLst/>
              <a:cxnLst/>
              <a:rect l="l" t="t" r="r" b="b"/>
              <a:pathLst>
                <a:path w="2051" h="102" extrusionOk="0">
                  <a:moveTo>
                    <a:pt x="1019" y="0"/>
                  </a:moveTo>
                  <a:cubicBezTo>
                    <a:pt x="466" y="0"/>
                    <a:pt x="1" y="26"/>
                    <a:pt x="1" y="51"/>
                  </a:cubicBezTo>
                  <a:cubicBezTo>
                    <a:pt x="1" y="76"/>
                    <a:pt x="466"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264367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2704025" y="2968775"/>
              <a:ext cx="50950" cy="2550"/>
            </a:xfrm>
            <a:custGeom>
              <a:avLst/>
              <a:gdLst/>
              <a:ahLst/>
              <a:cxnLst/>
              <a:rect l="l" t="t" r="r" b="b"/>
              <a:pathLst>
                <a:path w="2038" h="102" extrusionOk="0">
                  <a:moveTo>
                    <a:pt x="1019" y="0"/>
                  </a:moveTo>
                  <a:cubicBezTo>
                    <a:pt x="454" y="0"/>
                    <a:pt x="1" y="26"/>
                    <a:pt x="1" y="51"/>
                  </a:cubicBezTo>
                  <a:cubicBezTo>
                    <a:pt x="1" y="76"/>
                    <a:pt x="454"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764400" y="2968775"/>
              <a:ext cx="51250" cy="2550"/>
            </a:xfrm>
            <a:custGeom>
              <a:avLst/>
              <a:gdLst/>
              <a:ahLst/>
              <a:cxnLst/>
              <a:rect l="l" t="t" r="r" b="b"/>
              <a:pathLst>
                <a:path w="2050" h="102" extrusionOk="0">
                  <a:moveTo>
                    <a:pt x="1019" y="0"/>
                  </a:moveTo>
                  <a:cubicBezTo>
                    <a:pt x="453" y="0"/>
                    <a:pt x="0" y="26"/>
                    <a:pt x="0" y="51"/>
                  </a:cubicBezTo>
                  <a:cubicBezTo>
                    <a:pt x="0" y="76"/>
                    <a:pt x="453" y="101"/>
                    <a:pt x="1019" y="101"/>
                  </a:cubicBezTo>
                  <a:cubicBezTo>
                    <a:pt x="1585" y="101"/>
                    <a:pt x="2050" y="76"/>
                    <a:pt x="2050" y="51"/>
                  </a:cubicBezTo>
                  <a:cubicBezTo>
                    <a:pt x="2050"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82507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7" y="76"/>
                    <a:pt x="2037" y="51"/>
                  </a:cubicBezTo>
                  <a:cubicBezTo>
                    <a:pt x="2037"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2885425" y="2968775"/>
              <a:ext cx="50950" cy="2550"/>
            </a:xfrm>
            <a:custGeom>
              <a:avLst/>
              <a:gdLst/>
              <a:ahLst/>
              <a:cxnLst/>
              <a:rect l="l" t="t" r="r" b="b"/>
              <a:pathLst>
                <a:path w="2038" h="102" extrusionOk="0">
                  <a:moveTo>
                    <a:pt x="1019" y="0"/>
                  </a:moveTo>
                  <a:cubicBezTo>
                    <a:pt x="453" y="0"/>
                    <a:pt x="0" y="26"/>
                    <a:pt x="0" y="51"/>
                  </a:cubicBezTo>
                  <a:cubicBezTo>
                    <a:pt x="0" y="76"/>
                    <a:pt x="453" y="101"/>
                    <a:pt x="1019" y="101"/>
                  </a:cubicBezTo>
                  <a:cubicBezTo>
                    <a:pt x="1585" y="101"/>
                    <a:pt x="2038" y="76"/>
                    <a:pt x="2038" y="51"/>
                  </a:cubicBezTo>
                  <a:cubicBezTo>
                    <a:pt x="2038"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2945775" y="2968775"/>
              <a:ext cx="51275" cy="2550"/>
            </a:xfrm>
            <a:custGeom>
              <a:avLst/>
              <a:gdLst/>
              <a:ahLst/>
              <a:cxnLst/>
              <a:rect l="l" t="t" r="r" b="b"/>
              <a:pathLst>
                <a:path w="2051" h="102" extrusionOk="0">
                  <a:moveTo>
                    <a:pt x="1019" y="0"/>
                  </a:moveTo>
                  <a:cubicBezTo>
                    <a:pt x="454" y="0"/>
                    <a:pt x="1" y="26"/>
                    <a:pt x="1" y="51"/>
                  </a:cubicBezTo>
                  <a:cubicBezTo>
                    <a:pt x="1" y="76"/>
                    <a:pt x="454" y="101"/>
                    <a:pt x="1019" y="101"/>
                  </a:cubicBezTo>
                  <a:cubicBezTo>
                    <a:pt x="1585" y="101"/>
                    <a:pt x="2051" y="76"/>
                    <a:pt x="2051" y="51"/>
                  </a:cubicBezTo>
                  <a:cubicBezTo>
                    <a:pt x="2051" y="26"/>
                    <a:pt x="1585" y="0"/>
                    <a:pt x="101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2456950" y="2708475"/>
              <a:ext cx="28625" cy="212550"/>
            </a:xfrm>
            <a:custGeom>
              <a:avLst/>
              <a:gdLst/>
              <a:ahLst/>
              <a:cxnLst/>
              <a:rect l="l" t="t" r="r" b="b"/>
              <a:pathLst>
                <a:path w="1145" h="8502" extrusionOk="0">
                  <a:moveTo>
                    <a:pt x="0" y="1"/>
                  </a:moveTo>
                  <a:lnTo>
                    <a:pt x="0" y="8501"/>
                  </a:lnTo>
                  <a:lnTo>
                    <a:pt x="1144" y="8501"/>
                  </a:lnTo>
                  <a:lnTo>
                    <a:pt x="1144"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567900" y="2611650"/>
              <a:ext cx="28950" cy="309375"/>
            </a:xfrm>
            <a:custGeom>
              <a:avLst/>
              <a:gdLst/>
              <a:ahLst/>
              <a:cxnLst/>
              <a:rect l="l" t="t" r="r" b="b"/>
              <a:pathLst>
                <a:path w="1158" h="12375" extrusionOk="0">
                  <a:moveTo>
                    <a:pt x="1" y="1"/>
                  </a:moveTo>
                  <a:lnTo>
                    <a:pt x="1" y="12374"/>
                  </a:lnTo>
                  <a:lnTo>
                    <a:pt x="1158" y="12374"/>
                  </a:lnTo>
                  <a:lnTo>
                    <a:pt x="1158"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2679200" y="2755625"/>
              <a:ext cx="28950" cy="165400"/>
            </a:xfrm>
            <a:custGeom>
              <a:avLst/>
              <a:gdLst/>
              <a:ahLst/>
              <a:cxnLst/>
              <a:rect l="l" t="t" r="r" b="b"/>
              <a:pathLst>
                <a:path w="1158" h="6616" extrusionOk="0">
                  <a:moveTo>
                    <a:pt x="0" y="1"/>
                  </a:moveTo>
                  <a:lnTo>
                    <a:pt x="0" y="6615"/>
                  </a:lnTo>
                  <a:lnTo>
                    <a:pt x="1157" y="6615"/>
                  </a:lnTo>
                  <a:lnTo>
                    <a:pt x="1157"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2790475" y="2684275"/>
              <a:ext cx="28650" cy="236750"/>
            </a:xfrm>
            <a:custGeom>
              <a:avLst/>
              <a:gdLst/>
              <a:ahLst/>
              <a:cxnLst/>
              <a:rect l="l" t="t" r="r" b="b"/>
              <a:pathLst>
                <a:path w="1146" h="9470" extrusionOk="0">
                  <a:moveTo>
                    <a:pt x="1" y="0"/>
                  </a:moveTo>
                  <a:lnTo>
                    <a:pt x="1" y="9469"/>
                  </a:lnTo>
                  <a:lnTo>
                    <a:pt x="1145" y="9469"/>
                  </a:lnTo>
                  <a:lnTo>
                    <a:pt x="1145" y="0"/>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2901775" y="2731425"/>
              <a:ext cx="28625" cy="189600"/>
            </a:xfrm>
            <a:custGeom>
              <a:avLst/>
              <a:gdLst/>
              <a:ahLst/>
              <a:cxnLst/>
              <a:rect l="l" t="t" r="r" b="b"/>
              <a:pathLst>
                <a:path w="1145" h="7584" extrusionOk="0">
                  <a:moveTo>
                    <a:pt x="0" y="1"/>
                  </a:moveTo>
                  <a:lnTo>
                    <a:pt x="0" y="7583"/>
                  </a:lnTo>
                  <a:lnTo>
                    <a:pt x="1145" y="7583"/>
                  </a:lnTo>
                  <a:lnTo>
                    <a:pt x="1145" y="1"/>
                  </a:lnTo>
                  <a:close/>
                </a:path>
              </a:pathLst>
            </a:custGeom>
            <a:solidFill>
              <a:srgbClr val="7A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1572400" y="2203600"/>
              <a:ext cx="64675" cy="55475"/>
            </a:xfrm>
            <a:custGeom>
              <a:avLst/>
              <a:gdLst/>
              <a:ahLst/>
              <a:cxnLst/>
              <a:rect l="l" t="t" r="r" b="b"/>
              <a:pathLst>
                <a:path w="2587" h="2219" extrusionOk="0">
                  <a:moveTo>
                    <a:pt x="1477" y="0"/>
                  </a:moveTo>
                  <a:cubicBezTo>
                    <a:pt x="494" y="0"/>
                    <a:pt x="0" y="1186"/>
                    <a:pt x="688" y="1887"/>
                  </a:cubicBezTo>
                  <a:cubicBezTo>
                    <a:pt x="917" y="2116"/>
                    <a:pt x="1198" y="2219"/>
                    <a:pt x="1473" y="2219"/>
                  </a:cubicBezTo>
                  <a:cubicBezTo>
                    <a:pt x="2043" y="2219"/>
                    <a:pt x="2587" y="1777"/>
                    <a:pt x="2587" y="1107"/>
                  </a:cubicBezTo>
                  <a:cubicBezTo>
                    <a:pt x="2587" y="491"/>
                    <a:pt x="2096" y="1"/>
                    <a:pt x="1493" y="1"/>
                  </a:cubicBezTo>
                  <a:cubicBezTo>
                    <a:pt x="1488" y="0"/>
                    <a:pt x="1483" y="0"/>
                    <a:pt x="147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1696150" y="2207675"/>
              <a:ext cx="417525" cy="3175"/>
            </a:xfrm>
            <a:custGeom>
              <a:avLst/>
              <a:gdLst/>
              <a:ahLst/>
              <a:cxnLst/>
              <a:rect l="l" t="t" r="r" b="b"/>
              <a:pathLst>
                <a:path w="16701" h="127" extrusionOk="0">
                  <a:moveTo>
                    <a:pt x="8351" y="1"/>
                  </a:moveTo>
                  <a:cubicBezTo>
                    <a:pt x="3748" y="1"/>
                    <a:pt x="1" y="26"/>
                    <a:pt x="1" y="64"/>
                  </a:cubicBezTo>
                  <a:cubicBezTo>
                    <a:pt x="1" y="102"/>
                    <a:pt x="3748" y="127"/>
                    <a:pt x="8351" y="127"/>
                  </a:cubicBezTo>
                  <a:cubicBezTo>
                    <a:pt x="12966" y="127"/>
                    <a:pt x="16700" y="102"/>
                    <a:pt x="16700" y="64"/>
                  </a:cubicBezTo>
                  <a:cubicBezTo>
                    <a:pt x="16700" y="39"/>
                    <a:pt x="12966" y="1"/>
                    <a:pt x="83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1699300" y="2241325"/>
              <a:ext cx="164450" cy="3175"/>
            </a:xfrm>
            <a:custGeom>
              <a:avLst/>
              <a:gdLst/>
              <a:ahLst/>
              <a:cxnLst/>
              <a:rect l="l" t="t" r="r" b="b"/>
              <a:pathLst>
                <a:path w="6578" h="127" extrusionOk="0">
                  <a:moveTo>
                    <a:pt x="3295" y="0"/>
                  </a:moveTo>
                  <a:cubicBezTo>
                    <a:pt x="2377" y="0"/>
                    <a:pt x="1560" y="0"/>
                    <a:pt x="969" y="13"/>
                  </a:cubicBezTo>
                  <a:cubicBezTo>
                    <a:pt x="667" y="26"/>
                    <a:pt x="428" y="38"/>
                    <a:pt x="252" y="38"/>
                  </a:cubicBezTo>
                  <a:cubicBezTo>
                    <a:pt x="232" y="35"/>
                    <a:pt x="211" y="33"/>
                    <a:pt x="189" y="33"/>
                  </a:cubicBezTo>
                  <a:cubicBezTo>
                    <a:pt x="130" y="33"/>
                    <a:pt x="65" y="45"/>
                    <a:pt x="1" y="63"/>
                  </a:cubicBezTo>
                  <a:cubicBezTo>
                    <a:pt x="89" y="76"/>
                    <a:pt x="177" y="88"/>
                    <a:pt x="252" y="88"/>
                  </a:cubicBezTo>
                  <a:cubicBezTo>
                    <a:pt x="428" y="101"/>
                    <a:pt x="667" y="114"/>
                    <a:pt x="969" y="114"/>
                  </a:cubicBezTo>
                  <a:cubicBezTo>
                    <a:pt x="1560" y="126"/>
                    <a:pt x="2377" y="126"/>
                    <a:pt x="3295" y="126"/>
                  </a:cubicBezTo>
                  <a:cubicBezTo>
                    <a:pt x="4201" y="126"/>
                    <a:pt x="5018" y="126"/>
                    <a:pt x="5622" y="114"/>
                  </a:cubicBezTo>
                  <a:cubicBezTo>
                    <a:pt x="5911" y="101"/>
                    <a:pt x="6162" y="88"/>
                    <a:pt x="6326" y="88"/>
                  </a:cubicBezTo>
                  <a:cubicBezTo>
                    <a:pt x="6414" y="88"/>
                    <a:pt x="6502" y="76"/>
                    <a:pt x="6577" y="63"/>
                  </a:cubicBezTo>
                  <a:cubicBezTo>
                    <a:pt x="6522" y="45"/>
                    <a:pt x="6460" y="33"/>
                    <a:pt x="6396" y="33"/>
                  </a:cubicBezTo>
                  <a:cubicBezTo>
                    <a:pt x="6373" y="33"/>
                    <a:pt x="6349" y="35"/>
                    <a:pt x="6326" y="38"/>
                  </a:cubicBezTo>
                  <a:cubicBezTo>
                    <a:pt x="6162" y="26"/>
                    <a:pt x="5911" y="13"/>
                    <a:pt x="5622" y="13"/>
                  </a:cubicBezTo>
                  <a:cubicBezTo>
                    <a:pt x="5018" y="0"/>
                    <a:pt x="4201" y="0"/>
                    <a:pt x="3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22300" y="2124075"/>
              <a:ext cx="877125" cy="1000975"/>
            </a:xfrm>
            <a:custGeom>
              <a:avLst/>
              <a:gdLst/>
              <a:ahLst/>
              <a:cxnLst/>
              <a:rect l="l" t="t" r="r" b="b"/>
              <a:pathLst>
                <a:path w="35085" h="40039" extrusionOk="0">
                  <a:moveTo>
                    <a:pt x="1" y="0"/>
                  </a:moveTo>
                  <a:lnTo>
                    <a:pt x="1" y="40038"/>
                  </a:lnTo>
                  <a:lnTo>
                    <a:pt x="35084" y="40038"/>
                  </a:lnTo>
                  <a:lnTo>
                    <a:pt x="3508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629825" y="2612700"/>
              <a:ext cx="694150" cy="149575"/>
            </a:xfrm>
            <a:custGeom>
              <a:avLst/>
              <a:gdLst/>
              <a:ahLst/>
              <a:cxnLst/>
              <a:rect l="l" t="t" r="r" b="b"/>
              <a:pathLst>
                <a:path w="27766" h="5983" extrusionOk="0">
                  <a:moveTo>
                    <a:pt x="24351" y="0"/>
                  </a:moveTo>
                  <a:cubicBezTo>
                    <a:pt x="23262" y="0"/>
                    <a:pt x="22176" y="248"/>
                    <a:pt x="21189" y="738"/>
                  </a:cubicBezTo>
                  <a:cubicBezTo>
                    <a:pt x="20397" y="1153"/>
                    <a:pt x="19680" y="1656"/>
                    <a:pt x="19026" y="2260"/>
                  </a:cubicBezTo>
                  <a:cubicBezTo>
                    <a:pt x="18334" y="2863"/>
                    <a:pt x="17655" y="3567"/>
                    <a:pt x="16876" y="4171"/>
                  </a:cubicBezTo>
                  <a:cubicBezTo>
                    <a:pt x="16083" y="4787"/>
                    <a:pt x="15203" y="5366"/>
                    <a:pt x="14197" y="5617"/>
                  </a:cubicBezTo>
                  <a:cubicBezTo>
                    <a:pt x="13860" y="5698"/>
                    <a:pt x="13517" y="5739"/>
                    <a:pt x="13176" y="5739"/>
                  </a:cubicBezTo>
                  <a:cubicBezTo>
                    <a:pt x="12511" y="5739"/>
                    <a:pt x="11853" y="5585"/>
                    <a:pt x="11255" y="5278"/>
                  </a:cubicBezTo>
                  <a:cubicBezTo>
                    <a:pt x="10362" y="4863"/>
                    <a:pt x="9570" y="4284"/>
                    <a:pt x="8777" y="3819"/>
                  </a:cubicBezTo>
                  <a:cubicBezTo>
                    <a:pt x="8036" y="3329"/>
                    <a:pt x="7218" y="2976"/>
                    <a:pt x="6363" y="2763"/>
                  </a:cubicBezTo>
                  <a:cubicBezTo>
                    <a:pt x="5835" y="2638"/>
                    <a:pt x="5300" y="2577"/>
                    <a:pt x="4766" y="2577"/>
                  </a:cubicBezTo>
                  <a:cubicBezTo>
                    <a:pt x="3419" y="2577"/>
                    <a:pt x="2088" y="2967"/>
                    <a:pt x="943" y="3706"/>
                  </a:cubicBezTo>
                  <a:cubicBezTo>
                    <a:pt x="692" y="3869"/>
                    <a:pt x="453" y="4045"/>
                    <a:pt x="227" y="4247"/>
                  </a:cubicBezTo>
                  <a:cubicBezTo>
                    <a:pt x="139" y="4309"/>
                    <a:pt x="63" y="4385"/>
                    <a:pt x="0" y="4473"/>
                  </a:cubicBezTo>
                  <a:cubicBezTo>
                    <a:pt x="1" y="4473"/>
                    <a:pt x="1" y="4473"/>
                    <a:pt x="2" y="4473"/>
                  </a:cubicBezTo>
                  <a:cubicBezTo>
                    <a:pt x="38" y="4473"/>
                    <a:pt x="341" y="4176"/>
                    <a:pt x="994" y="3781"/>
                  </a:cubicBezTo>
                  <a:cubicBezTo>
                    <a:pt x="1937" y="3215"/>
                    <a:pt x="2993" y="2876"/>
                    <a:pt x="4087" y="2775"/>
                  </a:cubicBezTo>
                  <a:cubicBezTo>
                    <a:pt x="4275" y="2759"/>
                    <a:pt x="4464" y="2752"/>
                    <a:pt x="4652" y="2752"/>
                  </a:cubicBezTo>
                  <a:cubicBezTo>
                    <a:pt x="5209" y="2752"/>
                    <a:pt x="5768" y="2820"/>
                    <a:pt x="6313" y="2951"/>
                  </a:cubicBezTo>
                  <a:cubicBezTo>
                    <a:pt x="7155" y="3165"/>
                    <a:pt x="7947" y="3530"/>
                    <a:pt x="8664" y="4008"/>
                  </a:cubicBezTo>
                  <a:cubicBezTo>
                    <a:pt x="9444" y="4485"/>
                    <a:pt x="10236" y="5051"/>
                    <a:pt x="11154" y="5491"/>
                  </a:cubicBezTo>
                  <a:cubicBezTo>
                    <a:pt x="11632" y="5718"/>
                    <a:pt x="12135" y="5869"/>
                    <a:pt x="12650" y="5944"/>
                  </a:cubicBezTo>
                  <a:cubicBezTo>
                    <a:pt x="12838" y="5970"/>
                    <a:pt x="13025" y="5983"/>
                    <a:pt x="13212" y="5983"/>
                  </a:cubicBezTo>
                  <a:cubicBezTo>
                    <a:pt x="13565" y="5983"/>
                    <a:pt x="13915" y="5938"/>
                    <a:pt x="14260" y="5856"/>
                  </a:cubicBezTo>
                  <a:cubicBezTo>
                    <a:pt x="15316" y="5579"/>
                    <a:pt x="16222" y="5001"/>
                    <a:pt x="17014" y="4360"/>
                  </a:cubicBezTo>
                  <a:cubicBezTo>
                    <a:pt x="17806" y="3718"/>
                    <a:pt x="18485" y="3039"/>
                    <a:pt x="19177" y="2423"/>
                  </a:cubicBezTo>
                  <a:cubicBezTo>
                    <a:pt x="19806" y="1832"/>
                    <a:pt x="20510" y="1329"/>
                    <a:pt x="21277" y="914"/>
                  </a:cubicBezTo>
                  <a:cubicBezTo>
                    <a:pt x="21943" y="575"/>
                    <a:pt x="22660" y="348"/>
                    <a:pt x="23402" y="235"/>
                  </a:cubicBezTo>
                  <a:cubicBezTo>
                    <a:pt x="23769" y="180"/>
                    <a:pt x="24138" y="152"/>
                    <a:pt x="24508" y="152"/>
                  </a:cubicBezTo>
                  <a:cubicBezTo>
                    <a:pt x="25228" y="152"/>
                    <a:pt x="25948" y="258"/>
                    <a:pt x="26646" y="474"/>
                  </a:cubicBezTo>
                  <a:cubicBezTo>
                    <a:pt x="27338" y="689"/>
                    <a:pt x="27713" y="904"/>
                    <a:pt x="27761" y="904"/>
                  </a:cubicBezTo>
                  <a:cubicBezTo>
                    <a:pt x="27763" y="904"/>
                    <a:pt x="27765" y="903"/>
                    <a:pt x="27765" y="902"/>
                  </a:cubicBezTo>
                  <a:cubicBezTo>
                    <a:pt x="27690" y="839"/>
                    <a:pt x="27589" y="788"/>
                    <a:pt x="27501" y="738"/>
                  </a:cubicBezTo>
                  <a:cubicBezTo>
                    <a:pt x="27237" y="600"/>
                    <a:pt x="26961" y="474"/>
                    <a:pt x="26671" y="386"/>
                  </a:cubicBezTo>
                  <a:cubicBezTo>
                    <a:pt x="25919" y="128"/>
                    <a:pt x="25134" y="0"/>
                    <a:pt x="2435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763750" y="2769775"/>
              <a:ext cx="74525" cy="201550"/>
            </a:xfrm>
            <a:custGeom>
              <a:avLst/>
              <a:gdLst/>
              <a:ahLst/>
              <a:cxnLst/>
              <a:rect l="l" t="t" r="r" b="b"/>
              <a:pathLst>
                <a:path w="2981" h="8062" extrusionOk="0">
                  <a:moveTo>
                    <a:pt x="0" y="1"/>
                  </a:moveTo>
                  <a:lnTo>
                    <a:pt x="0" y="8061"/>
                  </a:lnTo>
                  <a:lnTo>
                    <a:pt x="2980" y="8061"/>
                  </a:lnTo>
                  <a:lnTo>
                    <a:pt x="298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1080300" y="2769775"/>
              <a:ext cx="74550" cy="201550"/>
            </a:xfrm>
            <a:custGeom>
              <a:avLst/>
              <a:gdLst/>
              <a:ahLst/>
              <a:cxnLst/>
              <a:rect l="l" t="t" r="r" b="b"/>
              <a:pathLst>
                <a:path w="2982" h="8062" extrusionOk="0">
                  <a:moveTo>
                    <a:pt x="1" y="1"/>
                  </a:moveTo>
                  <a:lnTo>
                    <a:pt x="1" y="8061"/>
                  </a:lnTo>
                  <a:lnTo>
                    <a:pt x="2981" y="8061"/>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1185625" y="2651250"/>
              <a:ext cx="74525" cy="320075"/>
            </a:xfrm>
            <a:custGeom>
              <a:avLst/>
              <a:gdLst/>
              <a:ahLst/>
              <a:cxnLst/>
              <a:rect l="l" t="t" r="r" b="b"/>
              <a:pathLst>
                <a:path w="2981" h="12803" extrusionOk="0">
                  <a:moveTo>
                    <a:pt x="0" y="1"/>
                  </a:moveTo>
                  <a:lnTo>
                    <a:pt x="0" y="12802"/>
                  </a:lnTo>
                  <a:lnTo>
                    <a:pt x="2981" y="12802"/>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667225" y="2907775"/>
              <a:ext cx="74525" cy="67950"/>
            </a:xfrm>
            <a:custGeom>
              <a:avLst/>
              <a:gdLst/>
              <a:ahLst/>
              <a:cxnLst/>
              <a:rect l="l" t="t" r="r" b="b"/>
              <a:pathLst>
                <a:path w="2981" h="2718" extrusionOk="0">
                  <a:moveTo>
                    <a:pt x="1" y="1"/>
                  </a:moveTo>
                  <a:lnTo>
                    <a:pt x="1" y="2717"/>
                  </a:lnTo>
                  <a:lnTo>
                    <a:pt x="2981" y="2717"/>
                  </a:lnTo>
                  <a:lnTo>
                    <a:pt x="298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869375" y="2860625"/>
              <a:ext cx="74525" cy="110700"/>
            </a:xfrm>
            <a:custGeom>
              <a:avLst/>
              <a:gdLst/>
              <a:ahLst/>
              <a:cxnLst/>
              <a:rect l="l" t="t" r="r" b="b"/>
              <a:pathLst>
                <a:path w="2981" h="4428" extrusionOk="0">
                  <a:moveTo>
                    <a:pt x="0" y="1"/>
                  </a:moveTo>
                  <a:lnTo>
                    <a:pt x="0" y="4427"/>
                  </a:lnTo>
                  <a:lnTo>
                    <a:pt x="2980" y="4427"/>
                  </a:lnTo>
                  <a:lnTo>
                    <a:pt x="298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974675" y="2835175"/>
              <a:ext cx="74550" cy="136150"/>
            </a:xfrm>
            <a:custGeom>
              <a:avLst/>
              <a:gdLst/>
              <a:ahLst/>
              <a:cxnLst/>
              <a:rect l="l" t="t" r="r" b="b"/>
              <a:pathLst>
                <a:path w="2982" h="5446" extrusionOk="0">
                  <a:moveTo>
                    <a:pt x="1" y="0"/>
                  </a:moveTo>
                  <a:lnTo>
                    <a:pt x="1" y="5445"/>
                  </a:lnTo>
                  <a:lnTo>
                    <a:pt x="2981" y="5445"/>
                  </a:lnTo>
                  <a:lnTo>
                    <a:pt x="298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60900" y="2992050"/>
              <a:ext cx="80525" cy="5975"/>
            </a:xfrm>
            <a:custGeom>
              <a:avLst/>
              <a:gdLst/>
              <a:ahLst/>
              <a:cxnLst/>
              <a:rect l="l" t="t" r="r" b="b"/>
              <a:pathLst>
                <a:path w="3221" h="239" extrusionOk="0">
                  <a:moveTo>
                    <a:pt x="1610" y="0"/>
                  </a:moveTo>
                  <a:cubicBezTo>
                    <a:pt x="718" y="0"/>
                    <a:pt x="1" y="50"/>
                    <a:pt x="1" y="126"/>
                  </a:cubicBezTo>
                  <a:cubicBezTo>
                    <a:pt x="1" y="189"/>
                    <a:pt x="718" y="239"/>
                    <a:pt x="1610" y="239"/>
                  </a:cubicBezTo>
                  <a:cubicBezTo>
                    <a:pt x="2491" y="239"/>
                    <a:pt x="3220" y="189"/>
                    <a:pt x="3220" y="126"/>
                  </a:cubicBezTo>
                  <a:cubicBezTo>
                    <a:pt x="3220" y="50"/>
                    <a:pt x="2491"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8175" y="2992050"/>
              <a:ext cx="80500" cy="5975"/>
            </a:xfrm>
            <a:custGeom>
              <a:avLst/>
              <a:gdLst/>
              <a:ahLst/>
              <a:cxnLst/>
              <a:rect l="l" t="t" r="r" b="b"/>
              <a:pathLst>
                <a:path w="3220" h="239" extrusionOk="0">
                  <a:moveTo>
                    <a:pt x="1610" y="0"/>
                  </a:moveTo>
                  <a:cubicBezTo>
                    <a:pt x="717" y="0"/>
                    <a:pt x="0" y="50"/>
                    <a:pt x="0" y="126"/>
                  </a:cubicBezTo>
                  <a:cubicBezTo>
                    <a:pt x="0" y="189"/>
                    <a:pt x="717" y="239"/>
                    <a:pt x="1610" y="239"/>
                  </a:cubicBezTo>
                  <a:cubicBezTo>
                    <a:pt x="2490" y="239"/>
                    <a:pt x="3219" y="189"/>
                    <a:pt x="3219" y="126"/>
                  </a:cubicBezTo>
                  <a:cubicBezTo>
                    <a:pt x="3219" y="50"/>
                    <a:pt x="2490"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1183750" y="2992050"/>
              <a:ext cx="91175" cy="5975"/>
            </a:xfrm>
            <a:custGeom>
              <a:avLst/>
              <a:gdLst/>
              <a:ahLst/>
              <a:cxnLst/>
              <a:rect l="l" t="t" r="r" b="b"/>
              <a:pathLst>
                <a:path w="3647" h="239" extrusionOk="0">
                  <a:moveTo>
                    <a:pt x="1823" y="0"/>
                  </a:moveTo>
                  <a:cubicBezTo>
                    <a:pt x="817" y="0"/>
                    <a:pt x="0" y="50"/>
                    <a:pt x="0" y="126"/>
                  </a:cubicBezTo>
                  <a:cubicBezTo>
                    <a:pt x="0" y="189"/>
                    <a:pt x="817" y="239"/>
                    <a:pt x="1823" y="239"/>
                  </a:cubicBezTo>
                  <a:cubicBezTo>
                    <a:pt x="2829" y="239"/>
                    <a:pt x="3647" y="189"/>
                    <a:pt x="3647" y="126"/>
                  </a:cubicBezTo>
                  <a:cubicBezTo>
                    <a:pt x="3647" y="50"/>
                    <a:pt x="2829" y="0"/>
                    <a:pt x="18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1073075" y="2992050"/>
              <a:ext cx="91200" cy="5975"/>
            </a:xfrm>
            <a:custGeom>
              <a:avLst/>
              <a:gdLst/>
              <a:ahLst/>
              <a:cxnLst/>
              <a:rect l="l" t="t" r="r" b="b"/>
              <a:pathLst>
                <a:path w="3648" h="239" extrusionOk="0">
                  <a:moveTo>
                    <a:pt x="1824" y="0"/>
                  </a:moveTo>
                  <a:cubicBezTo>
                    <a:pt x="818" y="0"/>
                    <a:pt x="1" y="50"/>
                    <a:pt x="1" y="126"/>
                  </a:cubicBezTo>
                  <a:cubicBezTo>
                    <a:pt x="1" y="189"/>
                    <a:pt x="818" y="239"/>
                    <a:pt x="1824" y="239"/>
                  </a:cubicBezTo>
                  <a:cubicBezTo>
                    <a:pt x="2830" y="239"/>
                    <a:pt x="3647" y="189"/>
                    <a:pt x="3647" y="126"/>
                  </a:cubicBezTo>
                  <a:cubicBezTo>
                    <a:pt x="3647" y="50"/>
                    <a:pt x="2830" y="0"/>
                    <a:pt x="182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68700" y="2992050"/>
              <a:ext cx="80525" cy="5975"/>
            </a:xfrm>
            <a:custGeom>
              <a:avLst/>
              <a:gdLst/>
              <a:ahLst/>
              <a:cxnLst/>
              <a:rect l="l" t="t" r="r" b="b"/>
              <a:pathLst>
                <a:path w="3221" h="239" extrusionOk="0">
                  <a:moveTo>
                    <a:pt x="1610" y="0"/>
                  </a:moveTo>
                  <a:cubicBezTo>
                    <a:pt x="718" y="0"/>
                    <a:pt x="1" y="50"/>
                    <a:pt x="1" y="126"/>
                  </a:cubicBezTo>
                  <a:cubicBezTo>
                    <a:pt x="1" y="189"/>
                    <a:pt x="718" y="239"/>
                    <a:pt x="1610" y="239"/>
                  </a:cubicBezTo>
                  <a:cubicBezTo>
                    <a:pt x="2503" y="239"/>
                    <a:pt x="3220" y="189"/>
                    <a:pt x="3220" y="126"/>
                  </a:cubicBezTo>
                  <a:cubicBezTo>
                    <a:pt x="3220" y="50"/>
                    <a:pt x="2503" y="0"/>
                    <a:pt x="161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859625" y="2992050"/>
              <a:ext cx="80825" cy="5975"/>
            </a:xfrm>
            <a:custGeom>
              <a:avLst/>
              <a:gdLst/>
              <a:ahLst/>
              <a:cxnLst/>
              <a:rect l="l" t="t" r="r" b="b"/>
              <a:pathLst>
                <a:path w="3233" h="239" extrusionOk="0">
                  <a:moveTo>
                    <a:pt x="1623" y="0"/>
                  </a:moveTo>
                  <a:cubicBezTo>
                    <a:pt x="730" y="0"/>
                    <a:pt x="0" y="50"/>
                    <a:pt x="0" y="126"/>
                  </a:cubicBezTo>
                  <a:cubicBezTo>
                    <a:pt x="0" y="189"/>
                    <a:pt x="730" y="239"/>
                    <a:pt x="1623" y="239"/>
                  </a:cubicBezTo>
                  <a:cubicBezTo>
                    <a:pt x="2503" y="239"/>
                    <a:pt x="3232" y="189"/>
                    <a:pt x="3232" y="126"/>
                  </a:cubicBezTo>
                  <a:cubicBezTo>
                    <a:pt x="3232" y="50"/>
                    <a:pt x="2503" y="0"/>
                    <a:pt x="16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665650" y="2269925"/>
              <a:ext cx="609275" cy="253100"/>
            </a:xfrm>
            <a:custGeom>
              <a:avLst/>
              <a:gdLst/>
              <a:ahLst/>
              <a:cxnLst/>
              <a:rect l="l" t="t" r="r" b="b"/>
              <a:pathLst>
                <a:path w="24371" h="10124" extrusionOk="0">
                  <a:moveTo>
                    <a:pt x="1" y="1"/>
                  </a:moveTo>
                  <a:lnTo>
                    <a:pt x="1" y="10123"/>
                  </a:lnTo>
                  <a:lnTo>
                    <a:pt x="24371" y="10123"/>
                  </a:lnTo>
                  <a:lnTo>
                    <a:pt x="2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725700" y="2321800"/>
              <a:ext cx="66675" cy="56850"/>
            </a:xfrm>
            <a:custGeom>
              <a:avLst/>
              <a:gdLst/>
              <a:ahLst/>
              <a:cxnLst/>
              <a:rect l="l" t="t" r="r" b="b"/>
              <a:pathLst>
                <a:path w="2667" h="2274" extrusionOk="0">
                  <a:moveTo>
                    <a:pt x="1522" y="1"/>
                  </a:moveTo>
                  <a:cubicBezTo>
                    <a:pt x="516" y="1"/>
                    <a:pt x="1" y="1220"/>
                    <a:pt x="717" y="1937"/>
                  </a:cubicBezTo>
                  <a:cubicBezTo>
                    <a:pt x="950" y="2169"/>
                    <a:pt x="1236" y="2274"/>
                    <a:pt x="1517" y="2274"/>
                  </a:cubicBezTo>
                  <a:cubicBezTo>
                    <a:pt x="2103" y="2274"/>
                    <a:pt x="2666" y="1821"/>
                    <a:pt x="2666" y="1132"/>
                  </a:cubicBezTo>
                  <a:cubicBezTo>
                    <a:pt x="2654" y="504"/>
                    <a:pt x="2151" y="1"/>
                    <a:pt x="152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820650" y="2330300"/>
              <a:ext cx="197750" cy="11025"/>
            </a:xfrm>
            <a:custGeom>
              <a:avLst/>
              <a:gdLst/>
              <a:ahLst/>
              <a:cxnLst/>
              <a:rect l="l" t="t" r="r" b="b"/>
              <a:pathLst>
                <a:path w="7910" h="441" extrusionOk="0">
                  <a:moveTo>
                    <a:pt x="0" y="0"/>
                  </a:moveTo>
                  <a:lnTo>
                    <a:pt x="0" y="440"/>
                  </a:lnTo>
                  <a:lnTo>
                    <a:pt x="7910" y="440"/>
                  </a:lnTo>
                  <a:lnTo>
                    <a:pt x="791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820650" y="2355450"/>
              <a:ext cx="385125" cy="11025"/>
            </a:xfrm>
            <a:custGeom>
              <a:avLst/>
              <a:gdLst/>
              <a:ahLst/>
              <a:cxnLst/>
              <a:rect l="l" t="t" r="r" b="b"/>
              <a:pathLst>
                <a:path w="15405" h="441" extrusionOk="0">
                  <a:moveTo>
                    <a:pt x="0" y="0"/>
                  </a:moveTo>
                  <a:lnTo>
                    <a:pt x="0" y="440"/>
                  </a:lnTo>
                  <a:lnTo>
                    <a:pt x="15404" y="440"/>
                  </a:lnTo>
                  <a:lnTo>
                    <a:pt x="1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725700" y="2408875"/>
              <a:ext cx="66675" cy="56875"/>
            </a:xfrm>
            <a:custGeom>
              <a:avLst/>
              <a:gdLst/>
              <a:ahLst/>
              <a:cxnLst/>
              <a:rect l="l" t="t" r="r" b="b"/>
              <a:pathLst>
                <a:path w="2667" h="2275" extrusionOk="0">
                  <a:moveTo>
                    <a:pt x="1522" y="1"/>
                  </a:moveTo>
                  <a:cubicBezTo>
                    <a:pt x="516" y="1"/>
                    <a:pt x="1" y="1221"/>
                    <a:pt x="717" y="1937"/>
                  </a:cubicBezTo>
                  <a:cubicBezTo>
                    <a:pt x="950" y="2170"/>
                    <a:pt x="1237" y="2274"/>
                    <a:pt x="1519" y="2274"/>
                  </a:cubicBezTo>
                  <a:cubicBezTo>
                    <a:pt x="2105" y="2274"/>
                    <a:pt x="2666" y="1824"/>
                    <a:pt x="2666" y="1145"/>
                  </a:cubicBezTo>
                  <a:cubicBezTo>
                    <a:pt x="2666" y="516"/>
                    <a:pt x="2151" y="1"/>
                    <a:pt x="15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820650" y="2417675"/>
              <a:ext cx="100925" cy="11050"/>
            </a:xfrm>
            <a:custGeom>
              <a:avLst/>
              <a:gdLst/>
              <a:ahLst/>
              <a:cxnLst/>
              <a:rect l="l" t="t" r="r" b="b"/>
              <a:pathLst>
                <a:path w="4037" h="442" extrusionOk="0">
                  <a:moveTo>
                    <a:pt x="0" y="1"/>
                  </a:moveTo>
                  <a:lnTo>
                    <a:pt x="0" y="441"/>
                  </a:lnTo>
                  <a:lnTo>
                    <a:pt x="4037" y="441"/>
                  </a:lnTo>
                  <a:lnTo>
                    <a:pt x="403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820650" y="2442525"/>
              <a:ext cx="385125" cy="11025"/>
            </a:xfrm>
            <a:custGeom>
              <a:avLst/>
              <a:gdLst/>
              <a:ahLst/>
              <a:cxnLst/>
              <a:rect l="l" t="t" r="r" b="b"/>
              <a:pathLst>
                <a:path w="15405" h="441" extrusionOk="0">
                  <a:moveTo>
                    <a:pt x="0" y="0"/>
                  </a:moveTo>
                  <a:lnTo>
                    <a:pt x="0" y="440"/>
                  </a:lnTo>
                  <a:lnTo>
                    <a:pt x="15404" y="440"/>
                  </a:lnTo>
                  <a:lnTo>
                    <a:pt x="15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2169600" y="3567650"/>
              <a:ext cx="373500" cy="18250"/>
            </a:xfrm>
            <a:custGeom>
              <a:avLst/>
              <a:gdLst/>
              <a:ahLst/>
              <a:cxnLst/>
              <a:rect l="l" t="t" r="r" b="b"/>
              <a:pathLst>
                <a:path w="14940" h="730" extrusionOk="0">
                  <a:moveTo>
                    <a:pt x="1" y="0"/>
                  </a:moveTo>
                  <a:lnTo>
                    <a:pt x="1" y="730"/>
                  </a:lnTo>
                  <a:lnTo>
                    <a:pt x="14940" y="730"/>
                  </a:lnTo>
                  <a:lnTo>
                    <a:pt x="1494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2041650" y="3323375"/>
              <a:ext cx="354950" cy="262525"/>
            </a:xfrm>
            <a:custGeom>
              <a:avLst/>
              <a:gdLst/>
              <a:ahLst/>
              <a:cxnLst/>
              <a:rect l="l" t="t" r="r" b="b"/>
              <a:pathLst>
                <a:path w="14198" h="10501" extrusionOk="0">
                  <a:moveTo>
                    <a:pt x="1" y="1"/>
                  </a:moveTo>
                  <a:lnTo>
                    <a:pt x="2805" y="10501"/>
                  </a:lnTo>
                  <a:lnTo>
                    <a:pt x="14198" y="10501"/>
                  </a:lnTo>
                  <a:lnTo>
                    <a:pt x="1167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2058000" y="3335325"/>
              <a:ext cx="321325" cy="230775"/>
            </a:xfrm>
            <a:custGeom>
              <a:avLst/>
              <a:gdLst/>
              <a:ahLst/>
              <a:cxnLst/>
              <a:rect l="l" t="t" r="r" b="b"/>
              <a:pathLst>
                <a:path w="12853" h="9231" extrusionOk="0">
                  <a:moveTo>
                    <a:pt x="1" y="1"/>
                  </a:moveTo>
                  <a:lnTo>
                    <a:pt x="2428" y="9231"/>
                  </a:lnTo>
                  <a:lnTo>
                    <a:pt x="12852" y="9231"/>
                  </a:lnTo>
                  <a:lnTo>
                    <a:pt x="104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058000" y="3335650"/>
              <a:ext cx="266300" cy="16675"/>
            </a:xfrm>
            <a:custGeom>
              <a:avLst/>
              <a:gdLst/>
              <a:ahLst/>
              <a:cxnLst/>
              <a:rect l="l" t="t" r="r" b="b"/>
              <a:pathLst>
                <a:path w="10652" h="667" extrusionOk="0">
                  <a:moveTo>
                    <a:pt x="1" y="0"/>
                  </a:moveTo>
                  <a:lnTo>
                    <a:pt x="177" y="667"/>
                  </a:lnTo>
                  <a:lnTo>
                    <a:pt x="10651" y="667"/>
                  </a:lnTo>
                  <a:lnTo>
                    <a:pt x="104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2090700" y="3340975"/>
              <a:ext cx="6625" cy="5650"/>
            </a:xfrm>
            <a:custGeom>
              <a:avLst/>
              <a:gdLst/>
              <a:ahLst/>
              <a:cxnLst/>
              <a:rect l="l" t="t" r="r" b="b"/>
              <a:pathLst>
                <a:path w="265" h="226" extrusionOk="0">
                  <a:moveTo>
                    <a:pt x="114" y="1"/>
                  </a:moveTo>
                  <a:cubicBezTo>
                    <a:pt x="51" y="1"/>
                    <a:pt x="0" y="51"/>
                    <a:pt x="0" y="114"/>
                  </a:cubicBezTo>
                  <a:cubicBezTo>
                    <a:pt x="0" y="181"/>
                    <a:pt x="56" y="226"/>
                    <a:pt x="112" y="226"/>
                  </a:cubicBezTo>
                  <a:cubicBezTo>
                    <a:pt x="140" y="226"/>
                    <a:pt x="168" y="215"/>
                    <a:pt x="189" y="190"/>
                  </a:cubicBezTo>
                  <a:cubicBezTo>
                    <a:pt x="264" y="114"/>
                    <a:pt x="214"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2080950" y="3340975"/>
              <a:ext cx="6625" cy="5650"/>
            </a:xfrm>
            <a:custGeom>
              <a:avLst/>
              <a:gdLst/>
              <a:ahLst/>
              <a:cxnLst/>
              <a:rect l="l" t="t" r="r" b="b"/>
              <a:pathLst>
                <a:path w="265" h="226" extrusionOk="0">
                  <a:moveTo>
                    <a:pt x="114" y="1"/>
                  </a:moveTo>
                  <a:cubicBezTo>
                    <a:pt x="51" y="1"/>
                    <a:pt x="1" y="51"/>
                    <a:pt x="1" y="114"/>
                  </a:cubicBezTo>
                  <a:cubicBezTo>
                    <a:pt x="1" y="181"/>
                    <a:pt x="51" y="226"/>
                    <a:pt x="107" y="226"/>
                  </a:cubicBezTo>
                  <a:cubicBezTo>
                    <a:pt x="135" y="226"/>
                    <a:pt x="164" y="215"/>
                    <a:pt x="189" y="190"/>
                  </a:cubicBezTo>
                  <a:cubicBezTo>
                    <a:pt x="265" y="114"/>
                    <a:pt x="214" y="1"/>
                    <a:pt x="1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2070900" y="3340975"/>
              <a:ext cx="6625" cy="5650"/>
            </a:xfrm>
            <a:custGeom>
              <a:avLst/>
              <a:gdLst/>
              <a:ahLst/>
              <a:cxnLst/>
              <a:rect l="l" t="t" r="r" b="b"/>
              <a:pathLst>
                <a:path w="265" h="226" extrusionOk="0">
                  <a:moveTo>
                    <a:pt x="113" y="1"/>
                  </a:moveTo>
                  <a:cubicBezTo>
                    <a:pt x="50" y="1"/>
                    <a:pt x="0" y="51"/>
                    <a:pt x="0" y="114"/>
                  </a:cubicBezTo>
                  <a:cubicBezTo>
                    <a:pt x="0" y="181"/>
                    <a:pt x="56" y="226"/>
                    <a:pt x="116" y="226"/>
                  </a:cubicBezTo>
                  <a:cubicBezTo>
                    <a:pt x="145" y="226"/>
                    <a:pt x="176" y="215"/>
                    <a:pt x="201" y="190"/>
                  </a:cubicBezTo>
                  <a:cubicBezTo>
                    <a:pt x="264" y="114"/>
                    <a:pt x="214"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2212975" y="3411100"/>
              <a:ext cx="92450" cy="74825"/>
            </a:xfrm>
            <a:custGeom>
              <a:avLst/>
              <a:gdLst/>
              <a:ahLst/>
              <a:cxnLst/>
              <a:rect l="l" t="t" r="r" b="b"/>
              <a:pathLst>
                <a:path w="3698" h="2993" extrusionOk="0">
                  <a:moveTo>
                    <a:pt x="1849" y="0"/>
                  </a:moveTo>
                  <a:cubicBezTo>
                    <a:pt x="831" y="13"/>
                    <a:pt x="1" y="767"/>
                    <a:pt x="1" y="1685"/>
                  </a:cubicBezTo>
                  <a:lnTo>
                    <a:pt x="1849" y="1673"/>
                  </a:lnTo>
                  <a:lnTo>
                    <a:pt x="2994" y="2993"/>
                  </a:lnTo>
                  <a:cubicBezTo>
                    <a:pt x="3434" y="2691"/>
                    <a:pt x="3698" y="2201"/>
                    <a:pt x="3698" y="1673"/>
                  </a:cubicBezTo>
                  <a:cubicBezTo>
                    <a:pt x="3698" y="755"/>
                    <a:pt x="2855" y="0"/>
                    <a:pt x="184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2209225" y="3457500"/>
              <a:ext cx="76725" cy="43250"/>
            </a:xfrm>
            <a:custGeom>
              <a:avLst/>
              <a:gdLst/>
              <a:ahLst/>
              <a:cxnLst/>
              <a:rect l="l" t="t" r="r" b="b"/>
              <a:pathLst>
                <a:path w="3069" h="1730" extrusionOk="0">
                  <a:moveTo>
                    <a:pt x="1502" y="0"/>
                  </a:moveTo>
                  <a:cubicBezTo>
                    <a:pt x="1458" y="0"/>
                    <a:pt x="1415" y="2"/>
                    <a:pt x="1371" y="5"/>
                  </a:cubicBezTo>
                  <a:lnTo>
                    <a:pt x="0" y="5"/>
                  </a:lnTo>
                  <a:lnTo>
                    <a:pt x="0" y="56"/>
                  </a:lnTo>
                  <a:cubicBezTo>
                    <a:pt x="13" y="370"/>
                    <a:pt x="113" y="672"/>
                    <a:pt x="289" y="923"/>
                  </a:cubicBezTo>
                  <a:cubicBezTo>
                    <a:pt x="490" y="1200"/>
                    <a:pt x="767" y="1426"/>
                    <a:pt x="1082" y="1564"/>
                  </a:cubicBezTo>
                  <a:cubicBezTo>
                    <a:pt x="1339" y="1676"/>
                    <a:pt x="1611" y="1730"/>
                    <a:pt x="1880" y="1730"/>
                  </a:cubicBezTo>
                  <a:cubicBezTo>
                    <a:pt x="2282" y="1730"/>
                    <a:pt x="2679" y="1609"/>
                    <a:pt x="3018" y="1376"/>
                  </a:cubicBezTo>
                  <a:lnTo>
                    <a:pt x="3068" y="1338"/>
                  </a:lnTo>
                  <a:lnTo>
                    <a:pt x="3031" y="1288"/>
                  </a:lnTo>
                  <a:cubicBezTo>
                    <a:pt x="2679" y="898"/>
                    <a:pt x="2389" y="584"/>
                    <a:pt x="2188" y="357"/>
                  </a:cubicBezTo>
                  <a:cubicBezTo>
                    <a:pt x="2087" y="244"/>
                    <a:pt x="1974" y="131"/>
                    <a:pt x="1861" y="30"/>
                  </a:cubicBezTo>
                  <a:lnTo>
                    <a:pt x="1861" y="30"/>
                  </a:lnTo>
                  <a:cubicBezTo>
                    <a:pt x="1949" y="169"/>
                    <a:pt x="2037" y="294"/>
                    <a:pt x="2150" y="420"/>
                  </a:cubicBezTo>
                  <a:cubicBezTo>
                    <a:pt x="2330" y="636"/>
                    <a:pt x="2589" y="942"/>
                    <a:pt x="2906" y="1307"/>
                  </a:cubicBezTo>
                  <a:lnTo>
                    <a:pt x="2906" y="1307"/>
                  </a:lnTo>
                  <a:cubicBezTo>
                    <a:pt x="2599" y="1501"/>
                    <a:pt x="2251" y="1600"/>
                    <a:pt x="1901" y="1600"/>
                  </a:cubicBezTo>
                  <a:cubicBezTo>
                    <a:pt x="1644" y="1600"/>
                    <a:pt x="1387" y="1547"/>
                    <a:pt x="1144" y="1439"/>
                  </a:cubicBezTo>
                  <a:cubicBezTo>
                    <a:pt x="843" y="1313"/>
                    <a:pt x="591" y="1099"/>
                    <a:pt x="390" y="848"/>
                  </a:cubicBezTo>
                  <a:cubicBezTo>
                    <a:pt x="236" y="623"/>
                    <a:pt x="138" y="365"/>
                    <a:pt x="116" y="104"/>
                  </a:cubicBezTo>
                  <a:lnTo>
                    <a:pt x="116" y="104"/>
                  </a:lnTo>
                  <a:cubicBezTo>
                    <a:pt x="627" y="92"/>
                    <a:pt x="1044" y="80"/>
                    <a:pt x="1346" y="68"/>
                  </a:cubicBezTo>
                  <a:cubicBezTo>
                    <a:pt x="1522" y="68"/>
                    <a:pt x="1685" y="56"/>
                    <a:pt x="1861" y="30"/>
                  </a:cubicBezTo>
                  <a:cubicBezTo>
                    <a:pt x="1741" y="12"/>
                    <a:pt x="1622" y="0"/>
                    <a:pt x="150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2236875" y="3425800"/>
              <a:ext cx="5050" cy="5200"/>
            </a:xfrm>
            <a:custGeom>
              <a:avLst/>
              <a:gdLst/>
              <a:ahLst/>
              <a:cxnLst/>
              <a:rect l="l" t="t" r="r" b="b"/>
              <a:pathLst>
                <a:path w="202" h="208" extrusionOk="0">
                  <a:moveTo>
                    <a:pt x="101" y="0"/>
                  </a:moveTo>
                  <a:cubicBezTo>
                    <a:pt x="51" y="0"/>
                    <a:pt x="1" y="35"/>
                    <a:pt x="1" y="104"/>
                  </a:cubicBezTo>
                  <a:cubicBezTo>
                    <a:pt x="1" y="173"/>
                    <a:pt x="51" y="208"/>
                    <a:pt x="101" y="208"/>
                  </a:cubicBezTo>
                  <a:cubicBezTo>
                    <a:pt x="152" y="208"/>
                    <a:pt x="202" y="173"/>
                    <a:pt x="202" y="104"/>
                  </a:cubicBezTo>
                  <a:cubicBezTo>
                    <a:pt x="202" y="35"/>
                    <a:pt x="152" y="0"/>
                    <a:pt x="10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2185325" y="3407625"/>
              <a:ext cx="54725" cy="20800"/>
            </a:xfrm>
            <a:custGeom>
              <a:avLst/>
              <a:gdLst/>
              <a:ahLst/>
              <a:cxnLst/>
              <a:rect l="l" t="t" r="r" b="b"/>
              <a:pathLst>
                <a:path w="2189" h="832" extrusionOk="0">
                  <a:moveTo>
                    <a:pt x="1233" y="1"/>
                  </a:moveTo>
                  <a:cubicBezTo>
                    <a:pt x="554" y="13"/>
                    <a:pt x="0" y="39"/>
                    <a:pt x="0" y="76"/>
                  </a:cubicBezTo>
                  <a:cubicBezTo>
                    <a:pt x="0" y="114"/>
                    <a:pt x="554" y="139"/>
                    <a:pt x="1233" y="139"/>
                  </a:cubicBezTo>
                  <a:lnTo>
                    <a:pt x="1384" y="139"/>
                  </a:lnTo>
                  <a:cubicBezTo>
                    <a:pt x="1791" y="545"/>
                    <a:pt x="2125" y="831"/>
                    <a:pt x="2161" y="831"/>
                  </a:cubicBezTo>
                  <a:cubicBezTo>
                    <a:pt x="2162" y="831"/>
                    <a:pt x="2163" y="831"/>
                    <a:pt x="2163" y="831"/>
                  </a:cubicBezTo>
                  <a:cubicBezTo>
                    <a:pt x="2188" y="806"/>
                    <a:pt x="1874" y="454"/>
                    <a:pt x="1446" y="26"/>
                  </a:cubicBezTo>
                  <a:lnTo>
                    <a:pt x="143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2116150" y="3394425"/>
              <a:ext cx="76750" cy="49375"/>
            </a:xfrm>
            <a:custGeom>
              <a:avLst/>
              <a:gdLst/>
              <a:ahLst/>
              <a:cxnLst/>
              <a:rect l="l" t="t" r="r" b="b"/>
              <a:pathLst>
                <a:path w="3070" h="1975" extrusionOk="0">
                  <a:moveTo>
                    <a:pt x="2591" y="139"/>
                  </a:moveTo>
                  <a:lnTo>
                    <a:pt x="2604" y="202"/>
                  </a:lnTo>
                  <a:lnTo>
                    <a:pt x="2629" y="328"/>
                  </a:lnTo>
                  <a:lnTo>
                    <a:pt x="2679" y="567"/>
                  </a:lnTo>
                  <a:cubicBezTo>
                    <a:pt x="2705" y="730"/>
                    <a:pt x="2742" y="881"/>
                    <a:pt x="2767" y="1044"/>
                  </a:cubicBezTo>
                  <a:cubicBezTo>
                    <a:pt x="2825" y="1319"/>
                    <a:pt x="2872" y="1594"/>
                    <a:pt x="2927" y="1850"/>
                  </a:cubicBezTo>
                  <a:lnTo>
                    <a:pt x="2927" y="1850"/>
                  </a:lnTo>
                  <a:cubicBezTo>
                    <a:pt x="2201" y="1863"/>
                    <a:pt x="1585" y="1875"/>
                    <a:pt x="1145" y="1887"/>
                  </a:cubicBezTo>
                  <a:lnTo>
                    <a:pt x="605" y="1899"/>
                  </a:lnTo>
                  <a:cubicBezTo>
                    <a:pt x="546" y="1899"/>
                    <a:pt x="476" y="1910"/>
                    <a:pt x="416" y="1922"/>
                  </a:cubicBezTo>
                  <a:lnTo>
                    <a:pt x="416" y="1922"/>
                  </a:lnTo>
                  <a:cubicBezTo>
                    <a:pt x="403" y="1747"/>
                    <a:pt x="378" y="1572"/>
                    <a:pt x="340" y="1409"/>
                  </a:cubicBezTo>
                  <a:cubicBezTo>
                    <a:pt x="292" y="1095"/>
                    <a:pt x="221" y="653"/>
                    <a:pt x="137" y="139"/>
                  </a:cubicBezTo>
                  <a:close/>
                  <a:moveTo>
                    <a:pt x="2667" y="1"/>
                  </a:moveTo>
                  <a:lnTo>
                    <a:pt x="64" y="26"/>
                  </a:lnTo>
                  <a:lnTo>
                    <a:pt x="1" y="26"/>
                  </a:lnTo>
                  <a:lnTo>
                    <a:pt x="13" y="89"/>
                  </a:lnTo>
                  <a:cubicBezTo>
                    <a:pt x="127" y="655"/>
                    <a:pt x="227" y="1120"/>
                    <a:pt x="303" y="1434"/>
                  </a:cubicBezTo>
                  <a:cubicBezTo>
                    <a:pt x="328" y="1609"/>
                    <a:pt x="365" y="1760"/>
                    <a:pt x="415" y="1922"/>
                  </a:cubicBezTo>
                  <a:lnTo>
                    <a:pt x="415" y="1922"/>
                  </a:lnTo>
                  <a:cubicBezTo>
                    <a:pt x="411" y="1923"/>
                    <a:pt x="407" y="1924"/>
                    <a:pt x="403" y="1925"/>
                  </a:cubicBezTo>
                  <a:cubicBezTo>
                    <a:pt x="466" y="1937"/>
                    <a:pt x="516" y="1937"/>
                    <a:pt x="579" y="1937"/>
                  </a:cubicBezTo>
                  <a:lnTo>
                    <a:pt x="1108" y="1950"/>
                  </a:lnTo>
                  <a:cubicBezTo>
                    <a:pt x="1560" y="1962"/>
                    <a:pt x="2214" y="1975"/>
                    <a:pt x="2994" y="1975"/>
                  </a:cubicBezTo>
                  <a:lnTo>
                    <a:pt x="3069" y="1975"/>
                  </a:lnTo>
                  <a:lnTo>
                    <a:pt x="3057" y="1899"/>
                  </a:lnTo>
                  <a:cubicBezTo>
                    <a:pt x="3006" y="1623"/>
                    <a:pt x="2956" y="1334"/>
                    <a:pt x="2893" y="1019"/>
                  </a:cubicBezTo>
                  <a:cubicBezTo>
                    <a:pt x="2868" y="856"/>
                    <a:pt x="2830" y="705"/>
                    <a:pt x="2805" y="541"/>
                  </a:cubicBezTo>
                  <a:cubicBezTo>
                    <a:pt x="2793" y="453"/>
                    <a:pt x="2780" y="378"/>
                    <a:pt x="2755" y="302"/>
                  </a:cubicBezTo>
                  <a:lnTo>
                    <a:pt x="2742" y="177"/>
                  </a:lnTo>
                  <a:lnTo>
                    <a:pt x="2730" y="114"/>
                  </a:lnTo>
                  <a:lnTo>
                    <a:pt x="2730" y="89"/>
                  </a:lnTo>
                  <a:lnTo>
                    <a:pt x="2730" y="64"/>
                  </a:lnTo>
                  <a:lnTo>
                    <a:pt x="2730" y="51"/>
                  </a:lnTo>
                  <a:lnTo>
                    <a:pt x="266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2233100" y="3478050"/>
              <a:ext cx="5050" cy="5125"/>
            </a:xfrm>
            <a:custGeom>
              <a:avLst/>
              <a:gdLst/>
              <a:ahLst/>
              <a:cxnLst/>
              <a:rect l="l" t="t" r="r" b="b"/>
              <a:pathLst>
                <a:path w="202" h="205" extrusionOk="0">
                  <a:moveTo>
                    <a:pt x="101" y="1"/>
                  </a:moveTo>
                  <a:cubicBezTo>
                    <a:pt x="38" y="1"/>
                    <a:pt x="1" y="38"/>
                    <a:pt x="1" y="101"/>
                  </a:cubicBezTo>
                  <a:cubicBezTo>
                    <a:pt x="1" y="170"/>
                    <a:pt x="51" y="205"/>
                    <a:pt x="101" y="205"/>
                  </a:cubicBezTo>
                  <a:cubicBezTo>
                    <a:pt x="152" y="205"/>
                    <a:pt x="202" y="170"/>
                    <a:pt x="202" y="101"/>
                  </a:cubicBezTo>
                  <a:cubicBezTo>
                    <a:pt x="202" y="38"/>
                    <a:pt x="152" y="1"/>
                    <a:pt x="10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2188475" y="3479000"/>
              <a:ext cx="47175" cy="3225"/>
            </a:xfrm>
            <a:custGeom>
              <a:avLst/>
              <a:gdLst/>
              <a:ahLst/>
              <a:cxnLst/>
              <a:rect l="l" t="t" r="r" b="b"/>
              <a:pathLst>
                <a:path w="1887" h="129" extrusionOk="0">
                  <a:moveTo>
                    <a:pt x="943" y="0"/>
                  </a:moveTo>
                  <a:cubicBezTo>
                    <a:pt x="428" y="0"/>
                    <a:pt x="0" y="38"/>
                    <a:pt x="0" y="63"/>
                  </a:cubicBezTo>
                  <a:cubicBezTo>
                    <a:pt x="0" y="96"/>
                    <a:pt x="321" y="129"/>
                    <a:pt x="742" y="129"/>
                  </a:cubicBezTo>
                  <a:cubicBezTo>
                    <a:pt x="807" y="129"/>
                    <a:pt x="874" y="128"/>
                    <a:pt x="943" y="126"/>
                  </a:cubicBezTo>
                  <a:cubicBezTo>
                    <a:pt x="1471" y="126"/>
                    <a:pt x="1886" y="101"/>
                    <a:pt x="1886" y="63"/>
                  </a:cubicBezTo>
                  <a:cubicBezTo>
                    <a:pt x="1886" y="25"/>
                    <a:pt x="1459" y="0"/>
                    <a:pt x="9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2116475" y="3465150"/>
              <a:ext cx="78625" cy="37125"/>
            </a:xfrm>
            <a:custGeom>
              <a:avLst/>
              <a:gdLst/>
              <a:ahLst/>
              <a:cxnLst/>
              <a:rect l="l" t="t" r="r" b="b"/>
              <a:pathLst>
                <a:path w="3145" h="1485" extrusionOk="0">
                  <a:moveTo>
                    <a:pt x="2725" y="1"/>
                  </a:moveTo>
                  <a:lnTo>
                    <a:pt x="2725" y="1"/>
                  </a:lnTo>
                  <a:cubicBezTo>
                    <a:pt x="2725" y="1"/>
                    <a:pt x="2732" y="6"/>
                    <a:pt x="2741" y="14"/>
                  </a:cubicBezTo>
                  <a:lnTo>
                    <a:pt x="2742" y="14"/>
                  </a:lnTo>
                  <a:cubicBezTo>
                    <a:pt x="2730" y="4"/>
                    <a:pt x="2725" y="1"/>
                    <a:pt x="2725" y="1"/>
                  </a:cubicBezTo>
                  <a:close/>
                  <a:moveTo>
                    <a:pt x="2666" y="127"/>
                  </a:moveTo>
                  <a:lnTo>
                    <a:pt x="2679" y="164"/>
                  </a:lnTo>
                  <a:lnTo>
                    <a:pt x="2704" y="265"/>
                  </a:lnTo>
                  <a:lnTo>
                    <a:pt x="2742" y="441"/>
                  </a:lnTo>
                  <a:cubicBezTo>
                    <a:pt x="2780" y="554"/>
                    <a:pt x="2805" y="667"/>
                    <a:pt x="2842" y="781"/>
                  </a:cubicBezTo>
                  <a:cubicBezTo>
                    <a:pt x="2887" y="980"/>
                    <a:pt x="2941" y="1179"/>
                    <a:pt x="2987" y="1360"/>
                  </a:cubicBezTo>
                  <a:lnTo>
                    <a:pt x="2987" y="1360"/>
                  </a:lnTo>
                  <a:cubicBezTo>
                    <a:pt x="2254" y="1373"/>
                    <a:pt x="1618" y="1385"/>
                    <a:pt x="1157" y="1397"/>
                  </a:cubicBezTo>
                  <a:lnTo>
                    <a:pt x="604" y="1409"/>
                  </a:lnTo>
                  <a:cubicBezTo>
                    <a:pt x="537" y="1421"/>
                    <a:pt x="480" y="1422"/>
                    <a:pt x="415" y="1431"/>
                  </a:cubicBezTo>
                  <a:lnTo>
                    <a:pt x="415" y="1431"/>
                  </a:lnTo>
                  <a:cubicBezTo>
                    <a:pt x="390" y="1306"/>
                    <a:pt x="365" y="1182"/>
                    <a:pt x="327" y="1057"/>
                  </a:cubicBezTo>
                  <a:cubicBezTo>
                    <a:pt x="279" y="828"/>
                    <a:pt x="208" y="507"/>
                    <a:pt x="114" y="127"/>
                  </a:cubicBezTo>
                  <a:close/>
                  <a:moveTo>
                    <a:pt x="2742" y="14"/>
                  </a:moveTo>
                  <a:cubicBezTo>
                    <a:pt x="1711" y="14"/>
                    <a:pt x="768" y="26"/>
                    <a:pt x="63" y="39"/>
                  </a:cubicBezTo>
                  <a:lnTo>
                    <a:pt x="0" y="39"/>
                  </a:lnTo>
                  <a:lnTo>
                    <a:pt x="13" y="89"/>
                  </a:lnTo>
                  <a:cubicBezTo>
                    <a:pt x="139" y="517"/>
                    <a:pt x="227" y="856"/>
                    <a:pt x="302" y="1095"/>
                  </a:cubicBezTo>
                  <a:cubicBezTo>
                    <a:pt x="327" y="1207"/>
                    <a:pt x="364" y="1319"/>
                    <a:pt x="414" y="1431"/>
                  </a:cubicBezTo>
                  <a:lnTo>
                    <a:pt x="414" y="1431"/>
                  </a:lnTo>
                  <a:cubicBezTo>
                    <a:pt x="406" y="1432"/>
                    <a:pt x="398" y="1433"/>
                    <a:pt x="390" y="1435"/>
                  </a:cubicBezTo>
                  <a:cubicBezTo>
                    <a:pt x="453" y="1447"/>
                    <a:pt x="516" y="1447"/>
                    <a:pt x="579" y="1447"/>
                  </a:cubicBezTo>
                  <a:lnTo>
                    <a:pt x="1132" y="1460"/>
                  </a:lnTo>
                  <a:cubicBezTo>
                    <a:pt x="1597" y="1472"/>
                    <a:pt x="2277" y="1485"/>
                    <a:pt x="3069" y="1485"/>
                  </a:cubicBezTo>
                  <a:lnTo>
                    <a:pt x="3144" y="1485"/>
                  </a:lnTo>
                  <a:lnTo>
                    <a:pt x="3132" y="1409"/>
                  </a:lnTo>
                  <a:cubicBezTo>
                    <a:pt x="3081" y="1196"/>
                    <a:pt x="3031" y="982"/>
                    <a:pt x="2968" y="756"/>
                  </a:cubicBezTo>
                  <a:cubicBezTo>
                    <a:pt x="2943" y="642"/>
                    <a:pt x="2905" y="517"/>
                    <a:pt x="2880" y="403"/>
                  </a:cubicBezTo>
                  <a:lnTo>
                    <a:pt x="2830" y="227"/>
                  </a:lnTo>
                  <a:lnTo>
                    <a:pt x="2817" y="139"/>
                  </a:lnTo>
                  <a:lnTo>
                    <a:pt x="2805" y="89"/>
                  </a:lnTo>
                  <a:lnTo>
                    <a:pt x="2805" y="76"/>
                  </a:lnTo>
                  <a:lnTo>
                    <a:pt x="2805" y="64"/>
                  </a:lnTo>
                  <a:lnTo>
                    <a:pt x="2805" y="64"/>
                  </a:lnTo>
                  <a:cubicBezTo>
                    <a:pt x="2805" y="65"/>
                    <a:pt x="2805" y="65"/>
                    <a:pt x="2805" y="65"/>
                  </a:cubicBezTo>
                  <a:cubicBezTo>
                    <a:pt x="2806" y="65"/>
                    <a:pt x="2805" y="65"/>
                    <a:pt x="2805" y="64"/>
                  </a:cubicBezTo>
                  <a:lnTo>
                    <a:pt x="2805" y="64"/>
                  </a:lnTo>
                  <a:lnTo>
                    <a:pt x="2805" y="64"/>
                  </a:lnTo>
                  <a:cubicBezTo>
                    <a:pt x="2799" y="61"/>
                    <a:pt x="2762" y="31"/>
                    <a:pt x="2741" y="14"/>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131875" y="3408575"/>
              <a:ext cx="44350" cy="3175"/>
            </a:xfrm>
            <a:custGeom>
              <a:avLst/>
              <a:gdLst/>
              <a:ahLst/>
              <a:cxnLst/>
              <a:rect l="l" t="t" r="r" b="b"/>
              <a:pathLst>
                <a:path w="1774" h="127" extrusionOk="0">
                  <a:moveTo>
                    <a:pt x="881" y="1"/>
                  </a:moveTo>
                  <a:cubicBezTo>
                    <a:pt x="390" y="1"/>
                    <a:pt x="1" y="38"/>
                    <a:pt x="1" y="63"/>
                  </a:cubicBezTo>
                  <a:cubicBezTo>
                    <a:pt x="1" y="101"/>
                    <a:pt x="390" y="126"/>
                    <a:pt x="881" y="126"/>
                  </a:cubicBezTo>
                  <a:cubicBezTo>
                    <a:pt x="1371" y="126"/>
                    <a:pt x="1774" y="101"/>
                    <a:pt x="1774" y="63"/>
                  </a:cubicBezTo>
                  <a:cubicBezTo>
                    <a:pt x="1774" y="26"/>
                    <a:pt x="137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2132200" y="3415800"/>
              <a:ext cx="44650" cy="3500"/>
            </a:xfrm>
            <a:custGeom>
              <a:avLst/>
              <a:gdLst/>
              <a:ahLst/>
              <a:cxnLst/>
              <a:rect l="l" t="t" r="r" b="b"/>
              <a:pathLst>
                <a:path w="1786" h="140" extrusionOk="0">
                  <a:moveTo>
                    <a:pt x="893" y="1"/>
                  </a:moveTo>
                  <a:cubicBezTo>
                    <a:pt x="403" y="1"/>
                    <a:pt x="0" y="39"/>
                    <a:pt x="0" y="76"/>
                  </a:cubicBezTo>
                  <a:cubicBezTo>
                    <a:pt x="0" y="114"/>
                    <a:pt x="403" y="139"/>
                    <a:pt x="893" y="139"/>
                  </a:cubicBezTo>
                  <a:cubicBezTo>
                    <a:pt x="1383" y="127"/>
                    <a:pt x="1786" y="101"/>
                    <a:pt x="1786" y="64"/>
                  </a:cubicBezTo>
                  <a:cubicBezTo>
                    <a:pt x="1786" y="26"/>
                    <a:pt x="1383" y="1"/>
                    <a:pt x="89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2133775" y="3422725"/>
              <a:ext cx="42775" cy="3475"/>
            </a:xfrm>
            <a:custGeom>
              <a:avLst/>
              <a:gdLst/>
              <a:ahLst/>
              <a:cxnLst/>
              <a:rect l="l" t="t" r="r" b="b"/>
              <a:pathLst>
                <a:path w="1711" h="139" extrusionOk="0">
                  <a:moveTo>
                    <a:pt x="855" y="0"/>
                  </a:moveTo>
                  <a:cubicBezTo>
                    <a:pt x="377" y="13"/>
                    <a:pt x="0" y="38"/>
                    <a:pt x="0" y="76"/>
                  </a:cubicBezTo>
                  <a:cubicBezTo>
                    <a:pt x="0" y="114"/>
                    <a:pt x="377" y="139"/>
                    <a:pt x="855" y="139"/>
                  </a:cubicBezTo>
                  <a:cubicBezTo>
                    <a:pt x="1333" y="139"/>
                    <a:pt x="1710" y="101"/>
                    <a:pt x="1710" y="63"/>
                  </a:cubicBezTo>
                  <a:cubicBezTo>
                    <a:pt x="1710" y="26"/>
                    <a:pt x="1333" y="0"/>
                    <a:pt x="85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2133125" y="3478375"/>
              <a:ext cx="42150" cy="3225"/>
            </a:xfrm>
            <a:custGeom>
              <a:avLst/>
              <a:gdLst/>
              <a:ahLst/>
              <a:cxnLst/>
              <a:rect l="l" t="t" r="r" b="b"/>
              <a:pathLst>
                <a:path w="1686" h="129" extrusionOk="0">
                  <a:moveTo>
                    <a:pt x="843" y="0"/>
                  </a:moveTo>
                  <a:cubicBezTo>
                    <a:pt x="378" y="0"/>
                    <a:pt x="1" y="25"/>
                    <a:pt x="1" y="63"/>
                  </a:cubicBezTo>
                  <a:cubicBezTo>
                    <a:pt x="1" y="96"/>
                    <a:pt x="284" y="128"/>
                    <a:pt x="662" y="128"/>
                  </a:cubicBezTo>
                  <a:cubicBezTo>
                    <a:pt x="720" y="128"/>
                    <a:pt x="781" y="128"/>
                    <a:pt x="843" y="126"/>
                  </a:cubicBezTo>
                  <a:cubicBezTo>
                    <a:pt x="1309" y="126"/>
                    <a:pt x="1686" y="101"/>
                    <a:pt x="1686" y="63"/>
                  </a:cubicBezTo>
                  <a:cubicBezTo>
                    <a:pt x="1686" y="25"/>
                    <a:pt x="1309" y="0"/>
                    <a:pt x="8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2135650" y="3486475"/>
              <a:ext cx="36175" cy="3225"/>
            </a:xfrm>
            <a:custGeom>
              <a:avLst/>
              <a:gdLst/>
              <a:ahLst/>
              <a:cxnLst/>
              <a:rect l="l" t="t" r="r" b="b"/>
              <a:pathLst>
                <a:path w="1447" h="129" extrusionOk="0">
                  <a:moveTo>
                    <a:pt x="877" y="1"/>
                  </a:moveTo>
                  <a:cubicBezTo>
                    <a:pt x="826" y="1"/>
                    <a:pt x="772" y="1"/>
                    <a:pt x="717" y="3"/>
                  </a:cubicBezTo>
                  <a:cubicBezTo>
                    <a:pt x="328" y="3"/>
                    <a:pt x="1" y="28"/>
                    <a:pt x="1" y="66"/>
                  </a:cubicBezTo>
                  <a:cubicBezTo>
                    <a:pt x="1" y="104"/>
                    <a:pt x="328" y="129"/>
                    <a:pt x="717" y="129"/>
                  </a:cubicBezTo>
                  <a:cubicBezTo>
                    <a:pt x="1120" y="129"/>
                    <a:pt x="1447" y="91"/>
                    <a:pt x="1447" y="53"/>
                  </a:cubicBezTo>
                  <a:cubicBezTo>
                    <a:pt x="1447" y="32"/>
                    <a:pt x="1203" y="1"/>
                    <a:pt x="8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1727275" y="3584950"/>
              <a:ext cx="1492025" cy="731550"/>
            </a:xfrm>
            <a:custGeom>
              <a:avLst/>
              <a:gdLst/>
              <a:ahLst/>
              <a:cxnLst/>
              <a:rect l="l" t="t" r="r" b="b"/>
              <a:pathLst>
                <a:path w="59681" h="29262" extrusionOk="0">
                  <a:moveTo>
                    <a:pt x="1" y="0"/>
                  </a:moveTo>
                  <a:lnTo>
                    <a:pt x="1" y="1383"/>
                  </a:lnTo>
                  <a:lnTo>
                    <a:pt x="906" y="1383"/>
                  </a:lnTo>
                  <a:lnTo>
                    <a:pt x="906" y="29261"/>
                  </a:lnTo>
                  <a:lnTo>
                    <a:pt x="2755" y="29261"/>
                  </a:lnTo>
                  <a:lnTo>
                    <a:pt x="2755" y="1383"/>
                  </a:lnTo>
                  <a:lnTo>
                    <a:pt x="12576" y="1383"/>
                  </a:lnTo>
                  <a:lnTo>
                    <a:pt x="12576" y="29261"/>
                  </a:lnTo>
                  <a:lnTo>
                    <a:pt x="14424" y="29261"/>
                  </a:lnTo>
                  <a:lnTo>
                    <a:pt x="14424" y="1383"/>
                  </a:lnTo>
                  <a:lnTo>
                    <a:pt x="57028" y="1383"/>
                  </a:lnTo>
                  <a:lnTo>
                    <a:pt x="57028" y="29261"/>
                  </a:lnTo>
                  <a:lnTo>
                    <a:pt x="58889" y="29261"/>
                  </a:lnTo>
                  <a:lnTo>
                    <a:pt x="58889" y="1383"/>
                  </a:lnTo>
                  <a:lnTo>
                    <a:pt x="59681" y="1383"/>
                  </a:lnTo>
                  <a:lnTo>
                    <a:pt x="59681"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2730450" y="3843675"/>
              <a:ext cx="60050" cy="2525"/>
            </a:xfrm>
            <a:custGeom>
              <a:avLst/>
              <a:gdLst/>
              <a:ahLst/>
              <a:cxnLst/>
              <a:rect l="l" t="t" r="r" b="b"/>
              <a:pathLst>
                <a:path w="2402" h="101" extrusionOk="0">
                  <a:moveTo>
                    <a:pt x="1207" y="0"/>
                  </a:moveTo>
                  <a:cubicBezTo>
                    <a:pt x="541" y="0"/>
                    <a:pt x="0" y="13"/>
                    <a:pt x="0" y="50"/>
                  </a:cubicBezTo>
                  <a:cubicBezTo>
                    <a:pt x="0" y="75"/>
                    <a:pt x="541" y="101"/>
                    <a:pt x="1207" y="101"/>
                  </a:cubicBezTo>
                  <a:cubicBezTo>
                    <a:pt x="1861" y="101"/>
                    <a:pt x="2402" y="75"/>
                    <a:pt x="2402" y="50"/>
                  </a:cubicBezTo>
                  <a:cubicBezTo>
                    <a:pt x="2402" y="13"/>
                    <a:pt x="1861" y="0"/>
                    <a:pt x="12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2290625" y="3850275"/>
              <a:ext cx="3175" cy="1575"/>
            </a:xfrm>
            <a:custGeom>
              <a:avLst/>
              <a:gdLst/>
              <a:ahLst/>
              <a:cxnLst/>
              <a:rect l="l" t="t" r="r" b="b"/>
              <a:pathLst>
                <a:path w="127" h="63" extrusionOk="0">
                  <a:moveTo>
                    <a:pt x="64" y="0"/>
                  </a:moveTo>
                  <a:cubicBezTo>
                    <a:pt x="26" y="0"/>
                    <a:pt x="1" y="13"/>
                    <a:pt x="1" y="38"/>
                  </a:cubicBezTo>
                  <a:cubicBezTo>
                    <a:pt x="1" y="50"/>
                    <a:pt x="26" y="63"/>
                    <a:pt x="64" y="63"/>
                  </a:cubicBezTo>
                  <a:cubicBezTo>
                    <a:pt x="102" y="63"/>
                    <a:pt x="127" y="50"/>
                    <a:pt x="127" y="38"/>
                  </a:cubicBezTo>
                  <a:cubicBezTo>
                    <a:pt x="127" y="13"/>
                    <a:pt x="102" y="0"/>
                    <a:pt x="6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2321450" y="2965000"/>
              <a:ext cx="576575" cy="381050"/>
            </a:xfrm>
            <a:custGeom>
              <a:avLst/>
              <a:gdLst/>
              <a:ahLst/>
              <a:cxnLst/>
              <a:rect l="l" t="t" r="r" b="b"/>
              <a:pathLst>
                <a:path w="23063" h="15242" extrusionOk="0">
                  <a:moveTo>
                    <a:pt x="638" y="0"/>
                  </a:moveTo>
                  <a:cubicBezTo>
                    <a:pt x="413" y="0"/>
                    <a:pt x="358" y="260"/>
                    <a:pt x="604" y="604"/>
                  </a:cubicBezTo>
                  <a:cubicBezTo>
                    <a:pt x="855" y="969"/>
                    <a:pt x="1522" y="2088"/>
                    <a:pt x="1333" y="2201"/>
                  </a:cubicBezTo>
                  <a:cubicBezTo>
                    <a:pt x="1283" y="2193"/>
                    <a:pt x="1234" y="2189"/>
                    <a:pt x="1184" y="2189"/>
                  </a:cubicBezTo>
                  <a:cubicBezTo>
                    <a:pt x="847" y="2189"/>
                    <a:pt x="531" y="2372"/>
                    <a:pt x="378" y="2679"/>
                  </a:cubicBezTo>
                  <a:cubicBezTo>
                    <a:pt x="201" y="3019"/>
                    <a:pt x="0" y="3484"/>
                    <a:pt x="164" y="3710"/>
                  </a:cubicBezTo>
                  <a:cubicBezTo>
                    <a:pt x="503" y="4125"/>
                    <a:pt x="868" y="4515"/>
                    <a:pt x="1258" y="4880"/>
                  </a:cubicBezTo>
                  <a:lnTo>
                    <a:pt x="1497" y="5068"/>
                  </a:lnTo>
                  <a:cubicBezTo>
                    <a:pt x="1497" y="5068"/>
                    <a:pt x="7470" y="13745"/>
                    <a:pt x="8777" y="14021"/>
                  </a:cubicBezTo>
                  <a:cubicBezTo>
                    <a:pt x="9582" y="14197"/>
                    <a:pt x="22119" y="15241"/>
                    <a:pt x="22119" y="15241"/>
                  </a:cubicBezTo>
                  <a:lnTo>
                    <a:pt x="23062" y="11783"/>
                  </a:lnTo>
                  <a:lnTo>
                    <a:pt x="10626" y="10651"/>
                  </a:lnTo>
                  <a:lnTo>
                    <a:pt x="3710" y="3635"/>
                  </a:lnTo>
                  <a:lnTo>
                    <a:pt x="3546" y="2868"/>
                  </a:lnTo>
                  <a:cubicBezTo>
                    <a:pt x="3521" y="2729"/>
                    <a:pt x="3496" y="2578"/>
                    <a:pt x="3471" y="2402"/>
                  </a:cubicBezTo>
                  <a:cubicBezTo>
                    <a:pt x="3433" y="2201"/>
                    <a:pt x="3433" y="1987"/>
                    <a:pt x="3471" y="1786"/>
                  </a:cubicBezTo>
                  <a:cubicBezTo>
                    <a:pt x="3509" y="1522"/>
                    <a:pt x="3584" y="1283"/>
                    <a:pt x="3685" y="1044"/>
                  </a:cubicBezTo>
                  <a:cubicBezTo>
                    <a:pt x="3794" y="869"/>
                    <a:pt x="3665" y="665"/>
                    <a:pt x="3506" y="665"/>
                  </a:cubicBezTo>
                  <a:cubicBezTo>
                    <a:pt x="3482" y="665"/>
                    <a:pt x="3458" y="670"/>
                    <a:pt x="3433" y="680"/>
                  </a:cubicBezTo>
                  <a:cubicBezTo>
                    <a:pt x="3232" y="768"/>
                    <a:pt x="2905" y="1321"/>
                    <a:pt x="2830" y="2075"/>
                  </a:cubicBezTo>
                  <a:cubicBezTo>
                    <a:pt x="2810" y="2272"/>
                    <a:pt x="2752" y="2349"/>
                    <a:pt x="2672" y="2349"/>
                  </a:cubicBezTo>
                  <a:cubicBezTo>
                    <a:pt x="2446" y="2349"/>
                    <a:pt x="2047" y="1732"/>
                    <a:pt x="1861" y="1472"/>
                  </a:cubicBezTo>
                  <a:cubicBezTo>
                    <a:pt x="1622" y="1107"/>
                    <a:pt x="818" y="13"/>
                    <a:pt x="654" y="1"/>
                  </a:cubicBezTo>
                  <a:cubicBezTo>
                    <a:pt x="649" y="0"/>
                    <a:pt x="643" y="0"/>
                    <a:pt x="63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2324275" y="3042025"/>
              <a:ext cx="32000" cy="32450"/>
            </a:xfrm>
            <a:custGeom>
              <a:avLst/>
              <a:gdLst/>
              <a:ahLst/>
              <a:cxnLst/>
              <a:rect l="l" t="t" r="r" b="b"/>
              <a:pathLst>
                <a:path w="1280" h="1298" extrusionOk="0">
                  <a:moveTo>
                    <a:pt x="428" y="0"/>
                  </a:moveTo>
                  <a:lnTo>
                    <a:pt x="0" y="478"/>
                  </a:lnTo>
                  <a:lnTo>
                    <a:pt x="642" y="1094"/>
                  </a:lnTo>
                  <a:cubicBezTo>
                    <a:pt x="717" y="1170"/>
                    <a:pt x="793" y="1233"/>
                    <a:pt x="893" y="1270"/>
                  </a:cubicBezTo>
                  <a:cubicBezTo>
                    <a:pt x="928" y="1289"/>
                    <a:pt x="963" y="1297"/>
                    <a:pt x="998" y="1297"/>
                  </a:cubicBezTo>
                  <a:cubicBezTo>
                    <a:pt x="1150" y="1297"/>
                    <a:pt x="1280" y="1133"/>
                    <a:pt x="1208" y="969"/>
                  </a:cubicBezTo>
                  <a:cubicBezTo>
                    <a:pt x="1170" y="881"/>
                    <a:pt x="1120" y="805"/>
                    <a:pt x="1057" y="742"/>
                  </a:cubicBezTo>
                  <a:lnTo>
                    <a:pt x="42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2323950" y="3042000"/>
              <a:ext cx="33050" cy="34250"/>
            </a:xfrm>
            <a:custGeom>
              <a:avLst/>
              <a:gdLst/>
              <a:ahLst/>
              <a:cxnLst/>
              <a:rect l="l" t="t" r="r" b="b"/>
              <a:pathLst>
                <a:path w="1322" h="1370" extrusionOk="0">
                  <a:moveTo>
                    <a:pt x="456" y="0"/>
                  </a:moveTo>
                  <a:cubicBezTo>
                    <a:pt x="455" y="0"/>
                    <a:pt x="454" y="1"/>
                    <a:pt x="454" y="1"/>
                  </a:cubicBezTo>
                  <a:cubicBezTo>
                    <a:pt x="504" y="127"/>
                    <a:pt x="592" y="253"/>
                    <a:pt x="680" y="366"/>
                  </a:cubicBezTo>
                  <a:lnTo>
                    <a:pt x="982" y="743"/>
                  </a:lnTo>
                  <a:cubicBezTo>
                    <a:pt x="1032" y="806"/>
                    <a:pt x="1095" y="882"/>
                    <a:pt x="1133" y="957"/>
                  </a:cubicBezTo>
                  <a:cubicBezTo>
                    <a:pt x="1170" y="1020"/>
                    <a:pt x="1170" y="1108"/>
                    <a:pt x="1133" y="1171"/>
                  </a:cubicBezTo>
                  <a:cubicBezTo>
                    <a:pt x="1098" y="1214"/>
                    <a:pt x="1046" y="1233"/>
                    <a:pt x="997" y="1233"/>
                  </a:cubicBezTo>
                  <a:cubicBezTo>
                    <a:pt x="974" y="1233"/>
                    <a:pt x="951" y="1229"/>
                    <a:pt x="931" y="1221"/>
                  </a:cubicBezTo>
                  <a:cubicBezTo>
                    <a:pt x="843" y="1183"/>
                    <a:pt x="781" y="1133"/>
                    <a:pt x="718" y="1070"/>
                  </a:cubicBezTo>
                  <a:lnTo>
                    <a:pt x="366" y="756"/>
                  </a:lnTo>
                  <a:cubicBezTo>
                    <a:pt x="265" y="655"/>
                    <a:pt x="139" y="567"/>
                    <a:pt x="13" y="492"/>
                  </a:cubicBezTo>
                  <a:lnTo>
                    <a:pt x="13" y="492"/>
                  </a:lnTo>
                  <a:cubicBezTo>
                    <a:pt x="1" y="504"/>
                    <a:pt x="114" y="630"/>
                    <a:pt x="303" y="831"/>
                  </a:cubicBezTo>
                  <a:lnTo>
                    <a:pt x="630" y="1171"/>
                  </a:lnTo>
                  <a:cubicBezTo>
                    <a:pt x="705" y="1246"/>
                    <a:pt x="793" y="1309"/>
                    <a:pt x="881" y="1347"/>
                  </a:cubicBezTo>
                  <a:cubicBezTo>
                    <a:pt x="919" y="1362"/>
                    <a:pt x="957" y="1369"/>
                    <a:pt x="995" y="1369"/>
                  </a:cubicBezTo>
                  <a:cubicBezTo>
                    <a:pt x="1085" y="1369"/>
                    <a:pt x="1171" y="1329"/>
                    <a:pt x="1233" y="1259"/>
                  </a:cubicBezTo>
                  <a:cubicBezTo>
                    <a:pt x="1309" y="1158"/>
                    <a:pt x="1321" y="1020"/>
                    <a:pt x="1258" y="907"/>
                  </a:cubicBezTo>
                  <a:cubicBezTo>
                    <a:pt x="1208" y="819"/>
                    <a:pt x="1145" y="743"/>
                    <a:pt x="1082" y="668"/>
                  </a:cubicBezTo>
                  <a:lnTo>
                    <a:pt x="768" y="316"/>
                  </a:lnTo>
                  <a:cubicBezTo>
                    <a:pt x="589" y="113"/>
                    <a:pt x="478" y="0"/>
                    <a:pt x="45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2335900" y="3030700"/>
              <a:ext cx="31700" cy="32750"/>
            </a:xfrm>
            <a:custGeom>
              <a:avLst/>
              <a:gdLst/>
              <a:ahLst/>
              <a:cxnLst/>
              <a:rect l="l" t="t" r="r" b="b"/>
              <a:pathLst>
                <a:path w="1268" h="1310" extrusionOk="0">
                  <a:moveTo>
                    <a:pt x="416" y="1"/>
                  </a:moveTo>
                  <a:lnTo>
                    <a:pt x="1" y="491"/>
                  </a:lnTo>
                  <a:lnTo>
                    <a:pt x="642" y="1107"/>
                  </a:lnTo>
                  <a:cubicBezTo>
                    <a:pt x="705" y="1170"/>
                    <a:pt x="780" y="1233"/>
                    <a:pt x="881" y="1283"/>
                  </a:cubicBezTo>
                  <a:cubicBezTo>
                    <a:pt x="914" y="1301"/>
                    <a:pt x="948" y="1309"/>
                    <a:pt x="982" y="1309"/>
                  </a:cubicBezTo>
                  <a:cubicBezTo>
                    <a:pt x="1136" y="1309"/>
                    <a:pt x="1268" y="1137"/>
                    <a:pt x="1195" y="982"/>
                  </a:cubicBezTo>
                  <a:cubicBezTo>
                    <a:pt x="1158" y="894"/>
                    <a:pt x="1107" y="818"/>
                    <a:pt x="1044" y="755"/>
                  </a:cubicBezTo>
                  <a:lnTo>
                    <a:pt x="41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2335600" y="3030675"/>
              <a:ext cx="32700" cy="34325"/>
            </a:xfrm>
            <a:custGeom>
              <a:avLst/>
              <a:gdLst/>
              <a:ahLst/>
              <a:cxnLst/>
              <a:rect l="l" t="t" r="r" b="b"/>
              <a:pathLst>
                <a:path w="1308" h="1373" extrusionOk="0">
                  <a:moveTo>
                    <a:pt x="443" y="1"/>
                  </a:moveTo>
                  <a:cubicBezTo>
                    <a:pt x="442" y="1"/>
                    <a:pt x="441" y="1"/>
                    <a:pt x="440" y="2"/>
                  </a:cubicBezTo>
                  <a:cubicBezTo>
                    <a:pt x="491" y="127"/>
                    <a:pt x="579" y="253"/>
                    <a:pt x="667" y="366"/>
                  </a:cubicBezTo>
                  <a:lnTo>
                    <a:pt x="968" y="744"/>
                  </a:lnTo>
                  <a:cubicBezTo>
                    <a:pt x="1019" y="806"/>
                    <a:pt x="1082" y="882"/>
                    <a:pt x="1119" y="957"/>
                  </a:cubicBezTo>
                  <a:cubicBezTo>
                    <a:pt x="1157" y="1020"/>
                    <a:pt x="1157" y="1108"/>
                    <a:pt x="1119" y="1171"/>
                  </a:cubicBezTo>
                  <a:cubicBezTo>
                    <a:pt x="1086" y="1205"/>
                    <a:pt x="1035" y="1227"/>
                    <a:pt x="987" y="1227"/>
                  </a:cubicBezTo>
                  <a:cubicBezTo>
                    <a:pt x="963" y="1227"/>
                    <a:pt x="939" y="1221"/>
                    <a:pt x="918" y="1209"/>
                  </a:cubicBezTo>
                  <a:cubicBezTo>
                    <a:pt x="830" y="1184"/>
                    <a:pt x="767" y="1133"/>
                    <a:pt x="704" y="1071"/>
                  </a:cubicBezTo>
                  <a:lnTo>
                    <a:pt x="352" y="756"/>
                  </a:lnTo>
                  <a:cubicBezTo>
                    <a:pt x="252" y="656"/>
                    <a:pt x="138" y="568"/>
                    <a:pt x="0" y="492"/>
                  </a:cubicBezTo>
                  <a:lnTo>
                    <a:pt x="0" y="492"/>
                  </a:lnTo>
                  <a:cubicBezTo>
                    <a:pt x="88" y="618"/>
                    <a:pt x="176" y="731"/>
                    <a:pt x="289" y="832"/>
                  </a:cubicBezTo>
                  <a:lnTo>
                    <a:pt x="629" y="1171"/>
                  </a:lnTo>
                  <a:cubicBezTo>
                    <a:pt x="692" y="1247"/>
                    <a:pt x="780" y="1309"/>
                    <a:pt x="880" y="1347"/>
                  </a:cubicBezTo>
                  <a:cubicBezTo>
                    <a:pt x="918" y="1364"/>
                    <a:pt x="959" y="1372"/>
                    <a:pt x="999" y="1372"/>
                  </a:cubicBezTo>
                  <a:cubicBezTo>
                    <a:pt x="1080" y="1372"/>
                    <a:pt x="1161" y="1339"/>
                    <a:pt x="1220" y="1272"/>
                  </a:cubicBezTo>
                  <a:cubicBezTo>
                    <a:pt x="1295" y="1159"/>
                    <a:pt x="1308" y="1033"/>
                    <a:pt x="1245" y="920"/>
                  </a:cubicBezTo>
                  <a:cubicBezTo>
                    <a:pt x="1195" y="832"/>
                    <a:pt x="1132" y="744"/>
                    <a:pt x="1069" y="681"/>
                  </a:cubicBezTo>
                  <a:lnTo>
                    <a:pt x="755" y="316"/>
                  </a:lnTo>
                  <a:cubicBezTo>
                    <a:pt x="575" y="124"/>
                    <a:pt x="463" y="1"/>
                    <a:pt x="44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2348475" y="3021600"/>
              <a:ext cx="31700" cy="32750"/>
            </a:xfrm>
            <a:custGeom>
              <a:avLst/>
              <a:gdLst/>
              <a:ahLst/>
              <a:cxnLst/>
              <a:rect l="l" t="t" r="r" b="b"/>
              <a:pathLst>
                <a:path w="1268" h="1310" extrusionOk="0">
                  <a:moveTo>
                    <a:pt x="416" y="0"/>
                  </a:moveTo>
                  <a:lnTo>
                    <a:pt x="1" y="490"/>
                  </a:lnTo>
                  <a:lnTo>
                    <a:pt x="629" y="1107"/>
                  </a:lnTo>
                  <a:cubicBezTo>
                    <a:pt x="705" y="1182"/>
                    <a:pt x="780" y="1245"/>
                    <a:pt x="881" y="1283"/>
                  </a:cubicBezTo>
                  <a:cubicBezTo>
                    <a:pt x="916" y="1301"/>
                    <a:pt x="951" y="1309"/>
                    <a:pt x="985" y="1309"/>
                  </a:cubicBezTo>
                  <a:cubicBezTo>
                    <a:pt x="1138" y="1309"/>
                    <a:pt x="1267" y="1145"/>
                    <a:pt x="1195" y="981"/>
                  </a:cubicBezTo>
                  <a:cubicBezTo>
                    <a:pt x="1158" y="893"/>
                    <a:pt x="1107" y="817"/>
                    <a:pt x="1044" y="755"/>
                  </a:cubicBezTo>
                  <a:cubicBezTo>
                    <a:pt x="831" y="503"/>
                    <a:pt x="629" y="252"/>
                    <a:pt x="41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2348475" y="3021600"/>
              <a:ext cx="32100" cy="34225"/>
            </a:xfrm>
            <a:custGeom>
              <a:avLst/>
              <a:gdLst/>
              <a:ahLst/>
              <a:cxnLst/>
              <a:rect l="l" t="t" r="r" b="b"/>
              <a:pathLst>
                <a:path w="1284" h="1369" extrusionOk="0">
                  <a:moveTo>
                    <a:pt x="416" y="0"/>
                  </a:moveTo>
                  <a:lnTo>
                    <a:pt x="416" y="0"/>
                  </a:lnTo>
                  <a:cubicBezTo>
                    <a:pt x="479" y="138"/>
                    <a:pt x="567" y="264"/>
                    <a:pt x="667" y="365"/>
                  </a:cubicBezTo>
                  <a:lnTo>
                    <a:pt x="956" y="742"/>
                  </a:lnTo>
                  <a:cubicBezTo>
                    <a:pt x="1019" y="805"/>
                    <a:pt x="1070" y="880"/>
                    <a:pt x="1107" y="956"/>
                  </a:cubicBezTo>
                  <a:cubicBezTo>
                    <a:pt x="1158" y="1031"/>
                    <a:pt x="1158" y="1107"/>
                    <a:pt x="1107" y="1182"/>
                  </a:cubicBezTo>
                  <a:cubicBezTo>
                    <a:pt x="1074" y="1216"/>
                    <a:pt x="1029" y="1232"/>
                    <a:pt x="981" y="1232"/>
                  </a:cubicBezTo>
                  <a:cubicBezTo>
                    <a:pt x="956" y="1232"/>
                    <a:pt x="931" y="1228"/>
                    <a:pt x="906" y="1220"/>
                  </a:cubicBezTo>
                  <a:cubicBezTo>
                    <a:pt x="831" y="1182"/>
                    <a:pt x="755" y="1144"/>
                    <a:pt x="692" y="1081"/>
                  </a:cubicBezTo>
                  <a:lnTo>
                    <a:pt x="340" y="767"/>
                  </a:lnTo>
                  <a:cubicBezTo>
                    <a:pt x="240" y="654"/>
                    <a:pt x="126" y="566"/>
                    <a:pt x="1" y="490"/>
                  </a:cubicBezTo>
                  <a:lnTo>
                    <a:pt x="1" y="490"/>
                  </a:lnTo>
                  <a:cubicBezTo>
                    <a:pt x="76" y="616"/>
                    <a:pt x="164" y="729"/>
                    <a:pt x="277" y="830"/>
                  </a:cubicBezTo>
                  <a:lnTo>
                    <a:pt x="604" y="1169"/>
                  </a:lnTo>
                  <a:cubicBezTo>
                    <a:pt x="680" y="1245"/>
                    <a:pt x="768" y="1308"/>
                    <a:pt x="856" y="1346"/>
                  </a:cubicBezTo>
                  <a:cubicBezTo>
                    <a:pt x="894" y="1361"/>
                    <a:pt x="934" y="1368"/>
                    <a:pt x="973" y="1368"/>
                  </a:cubicBezTo>
                  <a:cubicBezTo>
                    <a:pt x="1061" y="1368"/>
                    <a:pt x="1147" y="1331"/>
                    <a:pt x="1208" y="1270"/>
                  </a:cubicBezTo>
                  <a:cubicBezTo>
                    <a:pt x="1283" y="1157"/>
                    <a:pt x="1283" y="1019"/>
                    <a:pt x="1220" y="905"/>
                  </a:cubicBezTo>
                  <a:cubicBezTo>
                    <a:pt x="1183" y="830"/>
                    <a:pt x="1120" y="742"/>
                    <a:pt x="1044" y="679"/>
                  </a:cubicBezTo>
                  <a:lnTo>
                    <a:pt x="730" y="314"/>
                  </a:lnTo>
                  <a:cubicBezTo>
                    <a:pt x="642" y="201"/>
                    <a:pt x="541" y="88"/>
                    <a:pt x="41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2373625" y="3034175"/>
              <a:ext cx="18575" cy="30200"/>
            </a:xfrm>
            <a:custGeom>
              <a:avLst/>
              <a:gdLst/>
              <a:ahLst/>
              <a:cxnLst/>
              <a:rect l="l" t="t" r="r" b="b"/>
              <a:pathLst>
                <a:path w="743" h="1208" extrusionOk="0">
                  <a:moveTo>
                    <a:pt x="730" y="0"/>
                  </a:moveTo>
                  <a:cubicBezTo>
                    <a:pt x="717" y="0"/>
                    <a:pt x="629" y="38"/>
                    <a:pt x="529" y="151"/>
                  </a:cubicBezTo>
                  <a:cubicBezTo>
                    <a:pt x="333" y="404"/>
                    <a:pt x="243" y="721"/>
                    <a:pt x="297" y="1044"/>
                  </a:cubicBezTo>
                  <a:lnTo>
                    <a:pt x="297" y="1044"/>
                  </a:lnTo>
                  <a:cubicBezTo>
                    <a:pt x="227" y="1028"/>
                    <a:pt x="167" y="1023"/>
                    <a:pt x="120" y="1023"/>
                  </a:cubicBezTo>
                  <a:cubicBezTo>
                    <a:pt x="44" y="1023"/>
                    <a:pt x="1" y="1037"/>
                    <a:pt x="1" y="1044"/>
                  </a:cubicBezTo>
                  <a:cubicBezTo>
                    <a:pt x="1" y="1069"/>
                    <a:pt x="152" y="1094"/>
                    <a:pt x="353" y="1169"/>
                  </a:cubicBezTo>
                  <a:lnTo>
                    <a:pt x="441" y="1207"/>
                  </a:lnTo>
                  <a:lnTo>
                    <a:pt x="428" y="1107"/>
                  </a:lnTo>
                  <a:cubicBezTo>
                    <a:pt x="403" y="968"/>
                    <a:pt x="403" y="843"/>
                    <a:pt x="428" y="704"/>
                  </a:cubicBezTo>
                  <a:cubicBezTo>
                    <a:pt x="491" y="289"/>
                    <a:pt x="743" y="13"/>
                    <a:pt x="73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2655625" y="2938600"/>
              <a:ext cx="158450" cy="274475"/>
            </a:xfrm>
            <a:custGeom>
              <a:avLst/>
              <a:gdLst/>
              <a:ahLst/>
              <a:cxnLst/>
              <a:rect l="l" t="t" r="r" b="b"/>
              <a:pathLst>
                <a:path w="6338" h="10979" extrusionOk="0">
                  <a:moveTo>
                    <a:pt x="63" y="0"/>
                  </a:moveTo>
                  <a:cubicBezTo>
                    <a:pt x="63" y="0"/>
                    <a:pt x="0" y="6715"/>
                    <a:pt x="239" y="7595"/>
                  </a:cubicBezTo>
                  <a:cubicBezTo>
                    <a:pt x="507" y="8560"/>
                    <a:pt x="1499" y="8700"/>
                    <a:pt x="2051" y="8700"/>
                  </a:cubicBezTo>
                  <a:cubicBezTo>
                    <a:pt x="2276" y="8700"/>
                    <a:pt x="2427" y="8677"/>
                    <a:pt x="2427" y="8677"/>
                  </a:cubicBezTo>
                  <a:lnTo>
                    <a:pt x="2591" y="10978"/>
                  </a:lnTo>
                  <a:lnTo>
                    <a:pt x="6338" y="10802"/>
                  </a:lnTo>
                  <a:lnTo>
                    <a:pt x="6313" y="1182"/>
                  </a:lnTo>
                  <a:lnTo>
                    <a:pt x="63"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2617725" y="2900975"/>
              <a:ext cx="242575" cy="254550"/>
            </a:xfrm>
            <a:custGeom>
              <a:avLst/>
              <a:gdLst/>
              <a:ahLst/>
              <a:cxnLst/>
              <a:rect l="l" t="t" r="r" b="b"/>
              <a:pathLst>
                <a:path w="9703" h="10182" extrusionOk="0">
                  <a:moveTo>
                    <a:pt x="2821" y="0"/>
                  </a:moveTo>
                  <a:cubicBezTo>
                    <a:pt x="1419" y="0"/>
                    <a:pt x="1" y="1118"/>
                    <a:pt x="649" y="2448"/>
                  </a:cubicBezTo>
                  <a:cubicBezTo>
                    <a:pt x="925" y="3027"/>
                    <a:pt x="2258" y="4083"/>
                    <a:pt x="2258" y="4083"/>
                  </a:cubicBezTo>
                  <a:lnTo>
                    <a:pt x="2849" y="5680"/>
                  </a:lnTo>
                  <a:cubicBezTo>
                    <a:pt x="3055" y="5523"/>
                    <a:pt x="3286" y="5431"/>
                    <a:pt x="3499" y="5431"/>
                  </a:cubicBezTo>
                  <a:cubicBezTo>
                    <a:pt x="3831" y="5431"/>
                    <a:pt x="4118" y="5656"/>
                    <a:pt x="4195" y="6208"/>
                  </a:cubicBezTo>
                  <a:cubicBezTo>
                    <a:pt x="4295" y="6875"/>
                    <a:pt x="3478" y="7000"/>
                    <a:pt x="3478" y="7000"/>
                  </a:cubicBezTo>
                  <a:cubicBezTo>
                    <a:pt x="3943" y="7818"/>
                    <a:pt x="4283" y="8472"/>
                    <a:pt x="4974" y="9251"/>
                  </a:cubicBezTo>
                  <a:cubicBezTo>
                    <a:pt x="5729" y="10081"/>
                    <a:pt x="6144" y="10169"/>
                    <a:pt x="6961" y="10182"/>
                  </a:cubicBezTo>
                  <a:lnTo>
                    <a:pt x="7867" y="10182"/>
                  </a:lnTo>
                  <a:cubicBezTo>
                    <a:pt x="7867" y="10182"/>
                    <a:pt x="9703" y="8648"/>
                    <a:pt x="9338" y="4586"/>
                  </a:cubicBezTo>
                  <a:cubicBezTo>
                    <a:pt x="8973" y="537"/>
                    <a:pt x="5326" y="1719"/>
                    <a:pt x="4471" y="713"/>
                  </a:cubicBezTo>
                  <a:cubicBezTo>
                    <a:pt x="4040" y="213"/>
                    <a:pt x="3432" y="0"/>
                    <a:pt x="28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2634550" y="2939550"/>
              <a:ext cx="211600" cy="161400"/>
            </a:xfrm>
            <a:custGeom>
              <a:avLst/>
              <a:gdLst/>
              <a:ahLst/>
              <a:cxnLst/>
              <a:rect l="l" t="t" r="r" b="b"/>
              <a:pathLst>
                <a:path w="8464" h="6456" extrusionOk="0">
                  <a:moveTo>
                    <a:pt x="26" y="0"/>
                  </a:moveTo>
                  <a:cubicBezTo>
                    <a:pt x="1" y="151"/>
                    <a:pt x="13" y="302"/>
                    <a:pt x="51" y="453"/>
                  </a:cubicBezTo>
                  <a:cubicBezTo>
                    <a:pt x="152" y="843"/>
                    <a:pt x="391" y="1195"/>
                    <a:pt x="718" y="1446"/>
                  </a:cubicBezTo>
                  <a:cubicBezTo>
                    <a:pt x="1133" y="1760"/>
                    <a:pt x="1736" y="1949"/>
                    <a:pt x="2403" y="2075"/>
                  </a:cubicBezTo>
                  <a:cubicBezTo>
                    <a:pt x="3069" y="2213"/>
                    <a:pt x="3836" y="2289"/>
                    <a:pt x="4477" y="2741"/>
                  </a:cubicBezTo>
                  <a:cubicBezTo>
                    <a:pt x="5119" y="3181"/>
                    <a:pt x="5509" y="3848"/>
                    <a:pt x="5861" y="4426"/>
                  </a:cubicBezTo>
                  <a:cubicBezTo>
                    <a:pt x="6200" y="5005"/>
                    <a:pt x="6552" y="5520"/>
                    <a:pt x="6942" y="5860"/>
                  </a:cubicBezTo>
                  <a:cubicBezTo>
                    <a:pt x="7244" y="6136"/>
                    <a:pt x="7609" y="6338"/>
                    <a:pt x="8011" y="6426"/>
                  </a:cubicBezTo>
                  <a:cubicBezTo>
                    <a:pt x="8121" y="6444"/>
                    <a:pt x="8232" y="6456"/>
                    <a:pt x="8342" y="6456"/>
                  </a:cubicBezTo>
                  <a:cubicBezTo>
                    <a:pt x="8383" y="6456"/>
                    <a:pt x="8423" y="6454"/>
                    <a:pt x="8464" y="6451"/>
                  </a:cubicBezTo>
                  <a:cubicBezTo>
                    <a:pt x="8464" y="6451"/>
                    <a:pt x="8426" y="6438"/>
                    <a:pt x="8338" y="6438"/>
                  </a:cubicBezTo>
                  <a:cubicBezTo>
                    <a:pt x="8237" y="6426"/>
                    <a:pt x="8124" y="6413"/>
                    <a:pt x="8011" y="6401"/>
                  </a:cubicBezTo>
                  <a:cubicBezTo>
                    <a:pt x="7621" y="6300"/>
                    <a:pt x="7256" y="6111"/>
                    <a:pt x="6967" y="5835"/>
                  </a:cubicBezTo>
                  <a:cubicBezTo>
                    <a:pt x="6577" y="5495"/>
                    <a:pt x="6238" y="4980"/>
                    <a:pt x="5898" y="4401"/>
                  </a:cubicBezTo>
                  <a:cubicBezTo>
                    <a:pt x="5546" y="3823"/>
                    <a:pt x="5169" y="3144"/>
                    <a:pt x="4503" y="2691"/>
                  </a:cubicBezTo>
                  <a:cubicBezTo>
                    <a:pt x="3836" y="2251"/>
                    <a:pt x="3069" y="2150"/>
                    <a:pt x="2403" y="2037"/>
                  </a:cubicBezTo>
                  <a:cubicBezTo>
                    <a:pt x="1736" y="1911"/>
                    <a:pt x="1145" y="1723"/>
                    <a:pt x="743" y="1408"/>
                  </a:cubicBezTo>
                  <a:cubicBezTo>
                    <a:pt x="416" y="1169"/>
                    <a:pt x="177" y="830"/>
                    <a:pt x="64" y="440"/>
                  </a:cubicBezTo>
                  <a:cubicBezTo>
                    <a:pt x="26" y="302"/>
                    <a:pt x="13" y="151"/>
                    <a:pt x="2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2636125" y="2926325"/>
              <a:ext cx="215375" cy="121750"/>
            </a:xfrm>
            <a:custGeom>
              <a:avLst/>
              <a:gdLst/>
              <a:ahLst/>
              <a:cxnLst/>
              <a:rect l="l" t="t" r="r" b="b"/>
              <a:pathLst>
                <a:path w="8615" h="4870" extrusionOk="0">
                  <a:moveTo>
                    <a:pt x="2928" y="586"/>
                  </a:moveTo>
                  <a:cubicBezTo>
                    <a:pt x="3035" y="586"/>
                    <a:pt x="3144" y="609"/>
                    <a:pt x="3245" y="655"/>
                  </a:cubicBezTo>
                  <a:cubicBezTo>
                    <a:pt x="3509" y="768"/>
                    <a:pt x="3660" y="1057"/>
                    <a:pt x="3610" y="1346"/>
                  </a:cubicBezTo>
                  <a:cubicBezTo>
                    <a:pt x="3572" y="1610"/>
                    <a:pt x="3421" y="1849"/>
                    <a:pt x="3195" y="2000"/>
                  </a:cubicBezTo>
                  <a:cubicBezTo>
                    <a:pt x="3025" y="2110"/>
                    <a:pt x="2831" y="2172"/>
                    <a:pt x="2632" y="2193"/>
                  </a:cubicBezTo>
                  <a:lnTo>
                    <a:pt x="2632" y="2193"/>
                  </a:lnTo>
                  <a:cubicBezTo>
                    <a:pt x="2437" y="2059"/>
                    <a:pt x="2285" y="1868"/>
                    <a:pt x="2201" y="1636"/>
                  </a:cubicBezTo>
                  <a:cubicBezTo>
                    <a:pt x="2113" y="1334"/>
                    <a:pt x="2201" y="1007"/>
                    <a:pt x="2415" y="781"/>
                  </a:cubicBezTo>
                  <a:cubicBezTo>
                    <a:pt x="2558" y="653"/>
                    <a:pt x="2742" y="586"/>
                    <a:pt x="2928" y="586"/>
                  </a:cubicBezTo>
                  <a:close/>
                  <a:moveTo>
                    <a:pt x="8413" y="3610"/>
                  </a:moveTo>
                  <a:lnTo>
                    <a:pt x="8614" y="3673"/>
                  </a:lnTo>
                  <a:cubicBezTo>
                    <a:pt x="8614" y="3673"/>
                    <a:pt x="8552" y="3648"/>
                    <a:pt x="8413" y="3610"/>
                  </a:cubicBezTo>
                  <a:close/>
                  <a:moveTo>
                    <a:pt x="7680" y="3474"/>
                  </a:moveTo>
                  <a:cubicBezTo>
                    <a:pt x="7735" y="3474"/>
                    <a:pt x="7791" y="3477"/>
                    <a:pt x="7847" y="3484"/>
                  </a:cubicBezTo>
                  <a:cubicBezTo>
                    <a:pt x="7902" y="3491"/>
                    <a:pt x="7955" y="3499"/>
                    <a:pt x="8007" y="3509"/>
                  </a:cubicBezTo>
                  <a:lnTo>
                    <a:pt x="8007" y="3509"/>
                  </a:lnTo>
                  <a:cubicBezTo>
                    <a:pt x="8038" y="3721"/>
                    <a:pt x="8021" y="3944"/>
                    <a:pt x="7948" y="4163"/>
                  </a:cubicBezTo>
                  <a:cubicBezTo>
                    <a:pt x="7872" y="4402"/>
                    <a:pt x="7709" y="4616"/>
                    <a:pt x="7495" y="4742"/>
                  </a:cubicBezTo>
                  <a:cubicBezTo>
                    <a:pt x="7395" y="4804"/>
                    <a:pt x="7281" y="4830"/>
                    <a:pt x="7156" y="4830"/>
                  </a:cubicBezTo>
                  <a:cubicBezTo>
                    <a:pt x="7043" y="4830"/>
                    <a:pt x="6942" y="4792"/>
                    <a:pt x="6854" y="4716"/>
                  </a:cubicBezTo>
                  <a:cubicBezTo>
                    <a:pt x="6703" y="4566"/>
                    <a:pt x="6640" y="4352"/>
                    <a:pt x="6678" y="4138"/>
                  </a:cubicBezTo>
                  <a:cubicBezTo>
                    <a:pt x="6716" y="3949"/>
                    <a:pt x="6829" y="3786"/>
                    <a:pt x="6980" y="3685"/>
                  </a:cubicBezTo>
                  <a:cubicBezTo>
                    <a:pt x="7195" y="3542"/>
                    <a:pt x="7435" y="3474"/>
                    <a:pt x="7680" y="3474"/>
                  </a:cubicBezTo>
                  <a:close/>
                  <a:moveTo>
                    <a:pt x="1" y="1"/>
                  </a:moveTo>
                  <a:cubicBezTo>
                    <a:pt x="1" y="2"/>
                    <a:pt x="13" y="78"/>
                    <a:pt x="26" y="202"/>
                  </a:cubicBezTo>
                  <a:cubicBezTo>
                    <a:pt x="139" y="692"/>
                    <a:pt x="390" y="1145"/>
                    <a:pt x="743" y="1510"/>
                  </a:cubicBezTo>
                  <a:cubicBezTo>
                    <a:pt x="1032" y="1799"/>
                    <a:pt x="1384" y="2013"/>
                    <a:pt x="1774" y="2139"/>
                  </a:cubicBezTo>
                  <a:cubicBezTo>
                    <a:pt x="2000" y="2214"/>
                    <a:pt x="2239" y="2239"/>
                    <a:pt x="2478" y="2239"/>
                  </a:cubicBezTo>
                  <a:cubicBezTo>
                    <a:pt x="2518" y="2239"/>
                    <a:pt x="2559" y="2238"/>
                    <a:pt x="2599" y="2235"/>
                  </a:cubicBezTo>
                  <a:lnTo>
                    <a:pt x="2599" y="2235"/>
                  </a:lnTo>
                  <a:cubicBezTo>
                    <a:pt x="2671" y="2285"/>
                    <a:pt x="2748" y="2329"/>
                    <a:pt x="2830" y="2365"/>
                  </a:cubicBezTo>
                  <a:cubicBezTo>
                    <a:pt x="3144" y="2503"/>
                    <a:pt x="3471" y="2591"/>
                    <a:pt x="3811" y="2629"/>
                  </a:cubicBezTo>
                  <a:cubicBezTo>
                    <a:pt x="3981" y="2654"/>
                    <a:pt x="4153" y="2667"/>
                    <a:pt x="4326" y="2667"/>
                  </a:cubicBezTo>
                  <a:cubicBezTo>
                    <a:pt x="4499" y="2667"/>
                    <a:pt x="4672" y="2654"/>
                    <a:pt x="4842" y="2629"/>
                  </a:cubicBezTo>
                  <a:cubicBezTo>
                    <a:pt x="5169" y="2579"/>
                    <a:pt x="5483" y="2503"/>
                    <a:pt x="5798" y="2403"/>
                  </a:cubicBezTo>
                  <a:cubicBezTo>
                    <a:pt x="6062" y="2314"/>
                    <a:pt x="6337" y="2275"/>
                    <a:pt x="6612" y="2275"/>
                  </a:cubicBezTo>
                  <a:cubicBezTo>
                    <a:pt x="6651" y="2275"/>
                    <a:pt x="6689" y="2275"/>
                    <a:pt x="6728" y="2277"/>
                  </a:cubicBezTo>
                  <a:cubicBezTo>
                    <a:pt x="7410" y="2352"/>
                    <a:pt x="7911" y="2877"/>
                    <a:pt x="8006" y="3498"/>
                  </a:cubicBezTo>
                  <a:lnTo>
                    <a:pt x="8006" y="3498"/>
                  </a:lnTo>
                  <a:cubicBezTo>
                    <a:pt x="7953" y="3488"/>
                    <a:pt x="7900" y="3479"/>
                    <a:pt x="7847" y="3472"/>
                  </a:cubicBezTo>
                  <a:cubicBezTo>
                    <a:pt x="7782" y="3461"/>
                    <a:pt x="7718" y="3456"/>
                    <a:pt x="7653" y="3456"/>
                  </a:cubicBezTo>
                  <a:cubicBezTo>
                    <a:pt x="7405" y="3456"/>
                    <a:pt x="7164" y="3530"/>
                    <a:pt x="6955" y="3660"/>
                  </a:cubicBezTo>
                  <a:cubicBezTo>
                    <a:pt x="6791" y="3773"/>
                    <a:pt x="6678" y="3937"/>
                    <a:pt x="6640" y="4138"/>
                  </a:cubicBezTo>
                  <a:cubicBezTo>
                    <a:pt x="6602" y="4352"/>
                    <a:pt x="6665" y="4578"/>
                    <a:pt x="6829" y="4742"/>
                  </a:cubicBezTo>
                  <a:cubicBezTo>
                    <a:pt x="6917" y="4817"/>
                    <a:pt x="7030" y="4867"/>
                    <a:pt x="7156" y="4867"/>
                  </a:cubicBezTo>
                  <a:cubicBezTo>
                    <a:pt x="7172" y="4869"/>
                    <a:pt x="7188" y="4870"/>
                    <a:pt x="7204" y="4870"/>
                  </a:cubicBezTo>
                  <a:cubicBezTo>
                    <a:pt x="7311" y="4870"/>
                    <a:pt x="7409" y="4834"/>
                    <a:pt x="7508" y="4779"/>
                  </a:cubicBezTo>
                  <a:cubicBezTo>
                    <a:pt x="7734" y="4641"/>
                    <a:pt x="7898" y="4427"/>
                    <a:pt x="7973" y="4176"/>
                  </a:cubicBezTo>
                  <a:cubicBezTo>
                    <a:pt x="8051" y="3955"/>
                    <a:pt x="8072" y="3731"/>
                    <a:pt x="8045" y="3517"/>
                  </a:cubicBezTo>
                  <a:lnTo>
                    <a:pt x="8045" y="3517"/>
                  </a:lnTo>
                  <a:cubicBezTo>
                    <a:pt x="8173" y="3543"/>
                    <a:pt x="8296" y="3576"/>
                    <a:pt x="8413" y="3610"/>
                  </a:cubicBezTo>
                  <a:cubicBezTo>
                    <a:pt x="8290" y="3569"/>
                    <a:pt x="8167" y="3533"/>
                    <a:pt x="8044" y="3506"/>
                  </a:cubicBezTo>
                  <a:lnTo>
                    <a:pt x="8044" y="3506"/>
                  </a:lnTo>
                  <a:cubicBezTo>
                    <a:pt x="7958" y="2857"/>
                    <a:pt x="7435" y="2302"/>
                    <a:pt x="6728" y="2227"/>
                  </a:cubicBezTo>
                  <a:cubicBezTo>
                    <a:pt x="6689" y="2225"/>
                    <a:pt x="6651" y="2224"/>
                    <a:pt x="6612" y="2224"/>
                  </a:cubicBezTo>
                  <a:cubicBezTo>
                    <a:pt x="6336" y="2224"/>
                    <a:pt x="6061" y="2264"/>
                    <a:pt x="5785" y="2352"/>
                  </a:cubicBezTo>
                  <a:cubicBezTo>
                    <a:pt x="5471" y="2453"/>
                    <a:pt x="5156" y="2528"/>
                    <a:pt x="4829" y="2579"/>
                  </a:cubicBezTo>
                  <a:cubicBezTo>
                    <a:pt x="4666" y="2604"/>
                    <a:pt x="4499" y="2616"/>
                    <a:pt x="4331" y="2616"/>
                  </a:cubicBezTo>
                  <a:cubicBezTo>
                    <a:pt x="4163" y="2616"/>
                    <a:pt x="3993" y="2604"/>
                    <a:pt x="3823" y="2579"/>
                  </a:cubicBezTo>
                  <a:cubicBezTo>
                    <a:pt x="3484" y="2541"/>
                    <a:pt x="3157" y="2453"/>
                    <a:pt x="2855" y="2315"/>
                  </a:cubicBezTo>
                  <a:cubicBezTo>
                    <a:pt x="2795" y="2290"/>
                    <a:pt x="2737" y="2260"/>
                    <a:pt x="2682" y="2226"/>
                  </a:cubicBezTo>
                  <a:lnTo>
                    <a:pt x="2682" y="2226"/>
                  </a:lnTo>
                  <a:cubicBezTo>
                    <a:pt x="2872" y="2201"/>
                    <a:pt x="3053" y="2140"/>
                    <a:pt x="3220" y="2038"/>
                  </a:cubicBezTo>
                  <a:cubicBezTo>
                    <a:pt x="3459" y="1887"/>
                    <a:pt x="3622" y="1636"/>
                    <a:pt x="3660" y="1359"/>
                  </a:cubicBezTo>
                  <a:cubicBezTo>
                    <a:pt x="3685" y="1208"/>
                    <a:pt x="3660" y="1057"/>
                    <a:pt x="3584" y="919"/>
                  </a:cubicBezTo>
                  <a:cubicBezTo>
                    <a:pt x="3522" y="781"/>
                    <a:pt x="3408" y="667"/>
                    <a:pt x="3258" y="604"/>
                  </a:cubicBezTo>
                  <a:cubicBezTo>
                    <a:pt x="3150" y="553"/>
                    <a:pt x="3034" y="528"/>
                    <a:pt x="2918" y="528"/>
                  </a:cubicBezTo>
                  <a:cubicBezTo>
                    <a:pt x="2722" y="528"/>
                    <a:pt x="2528" y="600"/>
                    <a:pt x="2377" y="743"/>
                  </a:cubicBezTo>
                  <a:cubicBezTo>
                    <a:pt x="2151" y="982"/>
                    <a:pt x="2063" y="1321"/>
                    <a:pt x="2151" y="1648"/>
                  </a:cubicBezTo>
                  <a:cubicBezTo>
                    <a:pt x="2228" y="1871"/>
                    <a:pt x="2370" y="2059"/>
                    <a:pt x="2551" y="2200"/>
                  </a:cubicBezTo>
                  <a:lnTo>
                    <a:pt x="2551" y="2200"/>
                  </a:lnTo>
                  <a:cubicBezTo>
                    <a:pt x="2527" y="2201"/>
                    <a:pt x="2502" y="2201"/>
                    <a:pt x="2478" y="2201"/>
                  </a:cubicBezTo>
                  <a:cubicBezTo>
                    <a:pt x="2448" y="2203"/>
                    <a:pt x="2417" y="2204"/>
                    <a:pt x="2387" y="2204"/>
                  </a:cubicBezTo>
                  <a:cubicBezTo>
                    <a:pt x="2181" y="2204"/>
                    <a:pt x="1984" y="2167"/>
                    <a:pt x="1786" y="2101"/>
                  </a:cubicBezTo>
                  <a:cubicBezTo>
                    <a:pt x="1396" y="1975"/>
                    <a:pt x="1044" y="1761"/>
                    <a:pt x="768" y="1472"/>
                  </a:cubicBezTo>
                  <a:cubicBezTo>
                    <a:pt x="554" y="1258"/>
                    <a:pt x="365" y="1019"/>
                    <a:pt x="227" y="743"/>
                  </a:cubicBezTo>
                  <a:cubicBezTo>
                    <a:pt x="152" y="567"/>
                    <a:pt x="89" y="391"/>
                    <a:pt x="38" y="202"/>
                  </a:cubicBezTo>
                  <a:cubicBezTo>
                    <a:pt x="13" y="78"/>
                    <a:pt x="1" y="2"/>
                    <a:pt x="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2686450" y="4160850"/>
              <a:ext cx="133925" cy="153700"/>
            </a:xfrm>
            <a:custGeom>
              <a:avLst/>
              <a:gdLst/>
              <a:ahLst/>
              <a:cxnLst/>
              <a:rect l="l" t="t" r="r" b="b"/>
              <a:pathLst>
                <a:path w="5357" h="6148" extrusionOk="0">
                  <a:moveTo>
                    <a:pt x="3533" y="1"/>
                  </a:moveTo>
                  <a:lnTo>
                    <a:pt x="603" y="2315"/>
                  </a:lnTo>
                  <a:lnTo>
                    <a:pt x="1823" y="3887"/>
                  </a:lnTo>
                  <a:cubicBezTo>
                    <a:pt x="1823" y="3887"/>
                    <a:pt x="0" y="6148"/>
                    <a:pt x="431" y="6148"/>
                  </a:cubicBezTo>
                  <a:cubicBezTo>
                    <a:pt x="456" y="6148"/>
                    <a:pt x="488" y="6141"/>
                    <a:pt x="528" y="6125"/>
                  </a:cubicBezTo>
                  <a:cubicBezTo>
                    <a:pt x="1194" y="5861"/>
                    <a:pt x="4401" y="3120"/>
                    <a:pt x="5180" y="2440"/>
                  </a:cubicBezTo>
                  <a:lnTo>
                    <a:pt x="5356" y="2277"/>
                  </a:lnTo>
                  <a:lnTo>
                    <a:pt x="353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2695550" y="4217750"/>
              <a:ext cx="124825" cy="97175"/>
            </a:xfrm>
            <a:custGeom>
              <a:avLst/>
              <a:gdLst/>
              <a:ahLst/>
              <a:cxnLst/>
              <a:rect l="l" t="t" r="r" b="b"/>
              <a:pathLst>
                <a:path w="4993" h="3887" extrusionOk="0">
                  <a:moveTo>
                    <a:pt x="0" y="1"/>
                  </a:moveTo>
                  <a:lnTo>
                    <a:pt x="0" y="3887"/>
                  </a:lnTo>
                  <a:lnTo>
                    <a:pt x="4992" y="3887"/>
                  </a:lnTo>
                  <a:lnTo>
                    <a:pt x="4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2695550" y="4215875"/>
              <a:ext cx="124500" cy="98425"/>
            </a:xfrm>
            <a:custGeom>
              <a:avLst/>
              <a:gdLst/>
              <a:ahLst/>
              <a:cxnLst/>
              <a:rect l="l" t="t" r="r" b="b"/>
              <a:pathLst>
                <a:path w="4980" h="3937" extrusionOk="0">
                  <a:moveTo>
                    <a:pt x="4930" y="1"/>
                  </a:moveTo>
                  <a:lnTo>
                    <a:pt x="4930" y="13"/>
                  </a:lnTo>
                  <a:lnTo>
                    <a:pt x="3898" y="856"/>
                  </a:lnTo>
                  <a:cubicBezTo>
                    <a:pt x="3898" y="868"/>
                    <a:pt x="3898" y="868"/>
                    <a:pt x="3898" y="868"/>
                  </a:cubicBezTo>
                  <a:lnTo>
                    <a:pt x="3873" y="856"/>
                  </a:lnTo>
                  <a:lnTo>
                    <a:pt x="1044" y="3132"/>
                  </a:lnTo>
                  <a:cubicBezTo>
                    <a:pt x="918" y="3031"/>
                    <a:pt x="767" y="2956"/>
                    <a:pt x="604" y="2930"/>
                  </a:cubicBezTo>
                  <a:cubicBezTo>
                    <a:pt x="566" y="2930"/>
                    <a:pt x="528" y="2943"/>
                    <a:pt x="491" y="2956"/>
                  </a:cubicBezTo>
                  <a:lnTo>
                    <a:pt x="352" y="3157"/>
                  </a:lnTo>
                  <a:cubicBezTo>
                    <a:pt x="201" y="3383"/>
                    <a:pt x="0" y="3735"/>
                    <a:pt x="0" y="3886"/>
                  </a:cubicBezTo>
                  <a:cubicBezTo>
                    <a:pt x="0" y="3911"/>
                    <a:pt x="38" y="3936"/>
                    <a:pt x="63" y="3936"/>
                  </a:cubicBezTo>
                  <a:cubicBezTo>
                    <a:pt x="101" y="3924"/>
                    <a:pt x="139" y="3924"/>
                    <a:pt x="164" y="3911"/>
                  </a:cubicBezTo>
                  <a:lnTo>
                    <a:pt x="201" y="3899"/>
                  </a:lnTo>
                  <a:cubicBezTo>
                    <a:pt x="906" y="3433"/>
                    <a:pt x="1585" y="2930"/>
                    <a:pt x="2239" y="2390"/>
                  </a:cubicBezTo>
                  <a:cubicBezTo>
                    <a:pt x="3282" y="1547"/>
                    <a:pt x="4401" y="592"/>
                    <a:pt x="4804" y="227"/>
                  </a:cubicBezTo>
                  <a:lnTo>
                    <a:pt x="4980" y="63"/>
                  </a:lnTo>
                  <a:lnTo>
                    <a:pt x="4930" y="1"/>
                  </a:ln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2695550" y="4215250"/>
              <a:ext cx="124500" cy="98100"/>
            </a:xfrm>
            <a:custGeom>
              <a:avLst/>
              <a:gdLst/>
              <a:ahLst/>
              <a:cxnLst/>
              <a:rect l="l" t="t" r="r" b="b"/>
              <a:pathLst>
                <a:path w="4980" h="3924" extrusionOk="0">
                  <a:moveTo>
                    <a:pt x="4980" y="0"/>
                  </a:moveTo>
                  <a:lnTo>
                    <a:pt x="4980" y="0"/>
                  </a:lnTo>
                  <a:cubicBezTo>
                    <a:pt x="4955" y="13"/>
                    <a:pt x="4942" y="13"/>
                    <a:pt x="4917" y="26"/>
                  </a:cubicBezTo>
                  <a:lnTo>
                    <a:pt x="4779" y="139"/>
                  </a:lnTo>
                  <a:cubicBezTo>
                    <a:pt x="4640" y="264"/>
                    <a:pt x="4464" y="403"/>
                    <a:pt x="4251" y="579"/>
                  </a:cubicBezTo>
                  <a:cubicBezTo>
                    <a:pt x="3810" y="944"/>
                    <a:pt x="3194" y="1446"/>
                    <a:pt x="2515" y="1987"/>
                  </a:cubicBezTo>
                  <a:cubicBezTo>
                    <a:pt x="1824" y="2528"/>
                    <a:pt x="1195" y="3018"/>
                    <a:pt x="742" y="3358"/>
                  </a:cubicBezTo>
                  <a:lnTo>
                    <a:pt x="201" y="3773"/>
                  </a:lnTo>
                  <a:lnTo>
                    <a:pt x="51" y="3886"/>
                  </a:lnTo>
                  <a:cubicBezTo>
                    <a:pt x="38" y="3899"/>
                    <a:pt x="13" y="3911"/>
                    <a:pt x="0" y="3924"/>
                  </a:cubicBezTo>
                  <a:lnTo>
                    <a:pt x="63" y="3899"/>
                  </a:lnTo>
                  <a:lnTo>
                    <a:pt x="214" y="3785"/>
                  </a:lnTo>
                  <a:lnTo>
                    <a:pt x="767" y="3396"/>
                  </a:lnTo>
                  <a:cubicBezTo>
                    <a:pt x="1233" y="3043"/>
                    <a:pt x="1861" y="2566"/>
                    <a:pt x="2540" y="2025"/>
                  </a:cubicBezTo>
                  <a:cubicBezTo>
                    <a:pt x="3232" y="1484"/>
                    <a:pt x="3836" y="981"/>
                    <a:pt x="4276" y="617"/>
                  </a:cubicBezTo>
                  <a:lnTo>
                    <a:pt x="4791" y="164"/>
                  </a:lnTo>
                  <a:lnTo>
                    <a:pt x="4930" y="51"/>
                  </a:lnTo>
                  <a:cubicBezTo>
                    <a:pt x="4942" y="26"/>
                    <a:pt x="4955" y="13"/>
                    <a:pt x="498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2706850" y="4288775"/>
              <a:ext cx="16075" cy="6650"/>
            </a:xfrm>
            <a:custGeom>
              <a:avLst/>
              <a:gdLst/>
              <a:ahLst/>
              <a:cxnLst/>
              <a:rect l="l" t="t" r="r" b="b"/>
              <a:pathLst>
                <a:path w="643" h="266" extrusionOk="0">
                  <a:moveTo>
                    <a:pt x="164" y="0"/>
                  </a:moveTo>
                  <a:cubicBezTo>
                    <a:pt x="109" y="0"/>
                    <a:pt x="54" y="10"/>
                    <a:pt x="1" y="27"/>
                  </a:cubicBezTo>
                  <a:cubicBezTo>
                    <a:pt x="114" y="27"/>
                    <a:pt x="227" y="52"/>
                    <a:pt x="341" y="90"/>
                  </a:cubicBezTo>
                  <a:cubicBezTo>
                    <a:pt x="441" y="128"/>
                    <a:pt x="554" y="191"/>
                    <a:pt x="642" y="266"/>
                  </a:cubicBezTo>
                  <a:cubicBezTo>
                    <a:pt x="579" y="153"/>
                    <a:pt x="479" y="77"/>
                    <a:pt x="353" y="40"/>
                  </a:cubicBezTo>
                  <a:cubicBezTo>
                    <a:pt x="292" y="13"/>
                    <a:pt x="228" y="0"/>
                    <a:pt x="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2726975" y="4264300"/>
              <a:ext cx="9150" cy="2950"/>
            </a:xfrm>
            <a:custGeom>
              <a:avLst/>
              <a:gdLst/>
              <a:ahLst/>
              <a:cxnLst/>
              <a:rect l="l" t="t" r="r" b="b"/>
              <a:pathLst>
                <a:path w="366" h="118" extrusionOk="0">
                  <a:moveTo>
                    <a:pt x="13" y="0"/>
                  </a:moveTo>
                  <a:cubicBezTo>
                    <a:pt x="1" y="13"/>
                    <a:pt x="76" y="38"/>
                    <a:pt x="177" y="76"/>
                  </a:cubicBezTo>
                  <a:cubicBezTo>
                    <a:pt x="243" y="104"/>
                    <a:pt x="309" y="118"/>
                    <a:pt x="338" y="118"/>
                  </a:cubicBezTo>
                  <a:cubicBezTo>
                    <a:pt x="347" y="118"/>
                    <a:pt x="353" y="116"/>
                    <a:pt x="353" y="113"/>
                  </a:cubicBezTo>
                  <a:cubicBezTo>
                    <a:pt x="365" y="101"/>
                    <a:pt x="290" y="63"/>
                    <a:pt x="189" y="38"/>
                  </a:cubicBezTo>
                  <a:cubicBezTo>
                    <a:pt x="127" y="13"/>
                    <a:pt x="64"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2731375" y="4258500"/>
              <a:ext cx="7900" cy="1225"/>
            </a:xfrm>
            <a:custGeom>
              <a:avLst/>
              <a:gdLst/>
              <a:ahLst/>
              <a:cxnLst/>
              <a:rect l="l" t="t" r="r" b="b"/>
              <a:pathLst>
                <a:path w="316" h="49" extrusionOk="0">
                  <a:moveTo>
                    <a:pt x="92" y="1"/>
                  </a:moveTo>
                  <a:cubicBezTo>
                    <a:pt x="39" y="1"/>
                    <a:pt x="1" y="9"/>
                    <a:pt x="1" y="18"/>
                  </a:cubicBezTo>
                  <a:cubicBezTo>
                    <a:pt x="1" y="31"/>
                    <a:pt x="76" y="43"/>
                    <a:pt x="164" y="43"/>
                  </a:cubicBezTo>
                  <a:cubicBezTo>
                    <a:pt x="186" y="47"/>
                    <a:pt x="208" y="49"/>
                    <a:pt x="229" y="49"/>
                  </a:cubicBezTo>
                  <a:cubicBezTo>
                    <a:pt x="277" y="49"/>
                    <a:pt x="315" y="40"/>
                    <a:pt x="315" y="31"/>
                  </a:cubicBezTo>
                  <a:cubicBezTo>
                    <a:pt x="315" y="18"/>
                    <a:pt x="252" y="6"/>
                    <a:pt x="164" y="6"/>
                  </a:cubicBezTo>
                  <a:cubicBezTo>
                    <a:pt x="139" y="2"/>
                    <a:pt x="114" y="1"/>
                    <a:pt x="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2729800" y="4249475"/>
              <a:ext cx="7900" cy="6350"/>
            </a:xfrm>
            <a:custGeom>
              <a:avLst/>
              <a:gdLst/>
              <a:ahLst/>
              <a:cxnLst/>
              <a:rect l="l" t="t" r="r" b="b"/>
              <a:pathLst>
                <a:path w="316" h="254" extrusionOk="0">
                  <a:moveTo>
                    <a:pt x="309" y="0"/>
                  </a:moveTo>
                  <a:cubicBezTo>
                    <a:pt x="287" y="0"/>
                    <a:pt x="218" y="46"/>
                    <a:pt x="139" y="103"/>
                  </a:cubicBezTo>
                  <a:cubicBezTo>
                    <a:pt x="64" y="178"/>
                    <a:pt x="1" y="241"/>
                    <a:pt x="14" y="254"/>
                  </a:cubicBezTo>
                  <a:cubicBezTo>
                    <a:pt x="14" y="254"/>
                    <a:pt x="89" y="216"/>
                    <a:pt x="177" y="140"/>
                  </a:cubicBezTo>
                  <a:cubicBezTo>
                    <a:pt x="252" y="77"/>
                    <a:pt x="315" y="15"/>
                    <a:pt x="315" y="2"/>
                  </a:cubicBezTo>
                  <a:cubicBezTo>
                    <a:pt x="314" y="1"/>
                    <a:pt x="312" y="0"/>
                    <a:pt x="30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2726675" y="4243550"/>
              <a:ext cx="8500" cy="7550"/>
            </a:xfrm>
            <a:custGeom>
              <a:avLst/>
              <a:gdLst/>
              <a:ahLst/>
              <a:cxnLst/>
              <a:rect l="l" t="t" r="r" b="b"/>
              <a:pathLst>
                <a:path w="340" h="302" extrusionOk="0">
                  <a:moveTo>
                    <a:pt x="315" y="0"/>
                  </a:moveTo>
                  <a:lnTo>
                    <a:pt x="164" y="151"/>
                  </a:lnTo>
                  <a:cubicBezTo>
                    <a:pt x="76" y="239"/>
                    <a:pt x="0" y="289"/>
                    <a:pt x="0" y="302"/>
                  </a:cubicBezTo>
                  <a:cubicBezTo>
                    <a:pt x="76" y="289"/>
                    <a:pt x="151" y="239"/>
                    <a:pt x="201" y="189"/>
                  </a:cubicBezTo>
                  <a:cubicBezTo>
                    <a:pt x="264" y="138"/>
                    <a:pt x="315" y="76"/>
                    <a:pt x="3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2710325" y="4261250"/>
              <a:ext cx="18250" cy="9350"/>
            </a:xfrm>
            <a:custGeom>
              <a:avLst/>
              <a:gdLst/>
              <a:ahLst/>
              <a:cxnLst/>
              <a:rect l="l" t="t" r="r" b="b"/>
              <a:pathLst>
                <a:path w="730" h="374" extrusionOk="0">
                  <a:moveTo>
                    <a:pt x="423" y="39"/>
                  </a:moveTo>
                  <a:cubicBezTo>
                    <a:pt x="453" y="39"/>
                    <a:pt x="484" y="42"/>
                    <a:pt x="516" y="47"/>
                  </a:cubicBezTo>
                  <a:cubicBezTo>
                    <a:pt x="565" y="55"/>
                    <a:pt x="613" y="73"/>
                    <a:pt x="659" y="96"/>
                  </a:cubicBezTo>
                  <a:lnTo>
                    <a:pt x="659" y="96"/>
                  </a:lnTo>
                  <a:cubicBezTo>
                    <a:pt x="623" y="118"/>
                    <a:pt x="570" y="148"/>
                    <a:pt x="503" y="185"/>
                  </a:cubicBezTo>
                  <a:cubicBezTo>
                    <a:pt x="440" y="223"/>
                    <a:pt x="352" y="260"/>
                    <a:pt x="277" y="286"/>
                  </a:cubicBezTo>
                  <a:cubicBezTo>
                    <a:pt x="227" y="311"/>
                    <a:pt x="176" y="323"/>
                    <a:pt x="139" y="323"/>
                  </a:cubicBezTo>
                  <a:cubicBezTo>
                    <a:pt x="130" y="325"/>
                    <a:pt x="122" y="326"/>
                    <a:pt x="114" y="326"/>
                  </a:cubicBezTo>
                  <a:cubicBezTo>
                    <a:pt x="77" y="326"/>
                    <a:pt x="51" y="302"/>
                    <a:pt x="51" y="260"/>
                  </a:cubicBezTo>
                  <a:cubicBezTo>
                    <a:pt x="101" y="172"/>
                    <a:pt x="176" y="97"/>
                    <a:pt x="264" y="72"/>
                  </a:cubicBezTo>
                  <a:cubicBezTo>
                    <a:pt x="320" y="48"/>
                    <a:pt x="371" y="39"/>
                    <a:pt x="423" y="39"/>
                  </a:cubicBezTo>
                  <a:close/>
                  <a:moveTo>
                    <a:pt x="406" y="1"/>
                  </a:moveTo>
                  <a:cubicBezTo>
                    <a:pt x="246" y="1"/>
                    <a:pt x="92" y="90"/>
                    <a:pt x="13" y="248"/>
                  </a:cubicBezTo>
                  <a:cubicBezTo>
                    <a:pt x="0" y="286"/>
                    <a:pt x="13" y="323"/>
                    <a:pt x="51" y="348"/>
                  </a:cubicBezTo>
                  <a:cubicBezTo>
                    <a:pt x="76" y="361"/>
                    <a:pt x="101" y="374"/>
                    <a:pt x="139" y="374"/>
                  </a:cubicBezTo>
                  <a:cubicBezTo>
                    <a:pt x="189" y="361"/>
                    <a:pt x="239" y="348"/>
                    <a:pt x="290" y="323"/>
                  </a:cubicBezTo>
                  <a:cubicBezTo>
                    <a:pt x="378" y="298"/>
                    <a:pt x="453" y="260"/>
                    <a:pt x="528" y="210"/>
                  </a:cubicBezTo>
                  <a:cubicBezTo>
                    <a:pt x="585" y="182"/>
                    <a:pt x="634" y="147"/>
                    <a:pt x="676" y="105"/>
                  </a:cubicBezTo>
                  <a:lnTo>
                    <a:pt x="676" y="105"/>
                  </a:lnTo>
                  <a:cubicBezTo>
                    <a:pt x="695" y="114"/>
                    <a:pt x="713" y="124"/>
                    <a:pt x="730" y="135"/>
                  </a:cubicBezTo>
                  <a:cubicBezTo>
                    <a:pt x="730" y="135"/>
                    <a:pt x="718" y="123"/>
                    <a:pt x="682" y="99"/>
                  </a:cubicBezTo>
                  <a:lnTo>
                    <a:pt x="682" y="99"/>
                  </a:lnTo>
                  <a:cubicBezTo>
                    <a:pt x="694" y="86"/>
                    <a:pt x="706" y="73"/>
                    <a:pt x="717" y="59"/>
                  </a:cubicBezTo>
                  <a:lnTo>
                    <a:pt x="717" y="59"/>
                  </a:lnTo>
                  <a:cubicBezTo>
                    <a:pt x="717" y="59"/>
                    <a:pt x="701" y="70"/>
                    <a:pt x="669" y="89"/>
                  </a:cubicBezTo>
                  <a:lnTo>
                    <a:pt x="669" y="89"/>
                  </a:lnTo>
                  <a:cubicBezTo>
                    <a:pt x="588" y="29"/>
                    <a:pt x="496" y="1"/>
                    <a:pt x="4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2722275" y="4250775"/>
              <a:ext cx="6625" cy="13225"/>
            </a:xfrm>
            <a:custGeom>
              <a:avLst/>
              <a:gdLst/>
              <a:ahLst/>
              <a:cxnLst/>
              <a:rect l="l" t="t" r="r" b="b"/>
              <a:pathLst>
                <a:path w="265" h="529" extrusionOk="0">
                  <a:moveTo>
                    <a:pt x="145" y="0"/>
                  </a:moveTo>
                  <a:cubicBezTo>
                    <a:pt x="129" y="0"/>
                    <a:pt x="113" y="5"/>
                    <a:pt x="101" y="13"/>
                  </a:cubicBezTo>
                  <a:cubicBezTo>
                    <a:pt x="38" y="63"/>
                    <a:pt x="0" y="151"/>
                    <a:pt x="13" y="227"/>
                  </a:cubicBezTo>
                  <a:cubicBezTo>
                    <a:pt x="25" y="290"/>
                    <a:pt x="38" y="352"/>
                    <a:pt x="76" y="415"/>
                  </a:cubicBezTo>
                  <a:cubicBezTo>
                    <a:pt x="138" y="503"/>
                    <a:pt x="201" y="528"/>
                    <a:pt x="201" y="528"/>
                  </a:cubicBezTo>
                  <a:cubicBezTo>
                    <a:pt x="164" y="491"/>
                    <a:pt x="126" y="440"/>
                    <a:pt x="101" y="403"/>
                  </a:cubicBezTo>
                  <a:cubicBezTo>
                    <a:pt x="76" y="340"/>
                    <a:pt x="63" y="290"/>
                    <a:pt x="63" y="227"/>
                  </a:cubicBezTo>
                  <a:cubicBezTo>
                    <a:pt x="50" y="164"/>
                    <a:pt x="76" y="101"/>
                    <a:pt x="126" y="51"/>
                  </a:cubicBezTo>
                  <a:cubicBezTo>
                    <a:pt x="132" y="48"/>
                    <a:pt x="138" y="46"/>
                    <a:pt x="143" y="46"/>
                  </a:cubicBezTo>
                  <a:cubicBezTo>
                    <a:pt x="185" y="46"/>
                    <a:pt x="214" y="121"/>
                    <a:pt x="214" y="176"/>
                  </a:cubicBezTo>
                  <a:cubicBezTo>
                    <a:pt x="227" y="227"/>
                    <a:pt x="227" y="290"/>
                    <a:pt x="227" y="352"/>
                  </a:cubicBezTo>
                  <a:cubicBezTo>
                    <a:pt x="227" y="440"/>
                    <a:pt x="214" y="503"/>
                    <a:pt x="214" y="503"/>
                  </a:cubicBezTo>
                  <a:cubicBezTo>
                    <a:pt x="239" y="453"/>
                    <a:pt x="252" y="403"/>
                    <a:pt x="264" y="352"/>
                  </a:cubicBezTo>
                  <a:cubicBezTo>
                    <a:pt x="264" y="290"/>
                    <a:pt x="264" y="227"/>
                    <a:pt x="264" y="164"/>
                  </a:cubicBezTo>
                  <a:cubicBezTo>
                    <a:pt x="252" y="126"/>
                    <a:pt x="239" y="88"/>
                    <a:pt x="227" y="51"/>
                  </a:cubicBezTo>
                  <a:cubicBezTo>
                    <a:pt x="210" y="17"/>
                    <a:pt x="176" y="0"/>
                    <a:pt x="14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2785150" y="4196375"/>
              <a:ext cx="17625" cy="41225"/>
            </a:xfrm>
            <a:custGeom>
              <a:avLst/>
              <a:gdLst/>
              <a:ahLst/>
              <a:cxnLst/>
              <a:rect l="l" t="t" r="r" b="b"/>
              <a:pathLst>
                <a:path w="705" h="1649" extrusionOk="0">
                  <a:moveTo>
                    <a:pt x="692" y="1"/>
                  </a:moveTo>
                  <a:cubicBezTo>
                    <a:pt x="667" y="1"/>
                    <a:pt x="641" y="13"/>
                    <a:pt x="629" y="26"/>
                  </a:cubicBezTo>
                  <a:cubicBezTo>
                    <a:pt x="566" y="64"/>
                    <a:pt x="516" y="102"/>
                    <a:pt x="465" y="152"/>
                  </a:cubicBezTo>
                  <a:cubicBezTo>
                    <a:pt x="113" y="466"/>
                    <a:pt x="0" y="969"/>
                    <a:pt x="176" y="1409"/>
                  </a:cubicBezTo>
                  <a:cubicBezTo>
                    <a:pt x="201" y="1472"/>
                    <a:pt x="226" y="1535"/>
                    <a:pt x="264" y="1598"/>
                  </a:cubicBezTo>
                  <a:cubicBezTo>
                    <a:pt x="302" y="1636"/>
                    <a:pt x="314" y="1648"/>
                    <a:pt x="314" y="1648"/>
                  </a:cubicBezTo>
                  <a:cubicBezTo>
                    <a:pt x="277" y="1573"/>
                    <a:pt x="239" y="1485"/>
                    <a:pt x="201" y="1397"/>
                  </a:cubicBezTo>
                  <a:cubicBezTo>
                    <a:pt x="63" y="969"/>
                    <a:pt x="164" y="491"/>
                    <a:pt x="491" y="177"/>
                  </a:cubicBezTo>
                  <a:cubicBezTo>
                    <a:pt x="616" y="64"/>
                    <a:pt x="704" y="1"/>
                    <a:pt x="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2771000" y="4171875"/>
              <a:ext cx="24225" cy="29875"/>
            </a:xfrm>
            <a:custGeom>
              <a:avLst/>
              <a:gdLst/>
              <a:ahLst/>
              <a:cxnLst/>
              <a:rect l="l" t="t" r="r" b="b"/>
              <a:pathLst>
                <a:path w="969" h="1195" extrusionOk="0">
                  <a:moveTo>
                    <a:pt x="0" y="0"/>
                  </a:moveTo>
                  <a:cubicBezTo>
                    <a:pt x="139" y="214"/>
                    <a:pt x="302" y="415"/>
                    <a:pt x="466" y="616"/>
                  </a:cubicBezTo>
                  <a:cubicBezTo>
                    <a:pt x="629" y="817"/>
                    <a:pt x="792" y="1006"/>
                    <a:pt x="969" y="1195"/>
                  </a:cubicBezTo>
                  <a:cubicBezTo>
                    <a:pt x="830" y="981"/>
                    <a:pt x="667" y="780"/>
                    <a:pt x="503" y="579"/>
                  </a:cubicBezTo>
                  <a:cubicBezTo>
                    <a:pt x="340" y="377"/>
                    <a:pt x="176" y="189"/>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2757150" y="4238200"/>
              <a:ext cx="21425" cy="17300"/>
            </a:xfrm>
            <a:custGeom>
              <a:avLst/>
              <a:gdLst/>
              <a:ahLst/>
              <a:cxnLst/>
              <a:rect l="l" t="t" r="r" b="b"/>
              <a:pathLst>
                <a:path w="857" h="692" extrusionOk="0">
                  <a:moveTo>
                    <a:pt x="856" y="0"/>
                  </a:moveTo>
                  <a:cubicBezTo>
                    <a:pt x="843" y="0"/>
                    <a:pt x="667" y="164"/>
                    <a:pt x="429" y="352"/>
                  </a:cubicBezTo>
                  <a:cubicBezTo>
                    <a:pt x="190" y="528"/>
                    <a:pt x="1" y="679"/>
                    <a:pt x="1" y="692"/>
                  </a:cubicBezTo>
                  <a:cubicBezTo>
                    <a:pt x="164" y="604"/>
                    <a:pt x="315" y="503"/>
                    <a:pt x="454" y="390"/>
                  </a:cubicBezTo>
                  <a:cubicBezTo>
                    <a:pt x="605" y="277"/>
                    <a:pt x="730" y="151"/>
                    <a:pt x="85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2792050" y="4226875"/>
              <a:ext cx="2225" cy="5725"/>
            </a:xfrm>
            <a:custGeom>
              <a:avLst/>
              <a:gdLst/>
              <a:ahLst/>
              <a:cxnLst/>
              <a:rect l="l" t="t" r="r" b="b"/>
              <a:pathLst>
                <a:path w="89" h="229" extrusionOk="0">
                  <a:moveTo>
                    <a:pt x="26" y="1"/>
                  </a:moveTo>
                  <a:cubicBezTo>
                    <a:pt x="13" y="1"/>
                    <a:pt x="1" y="51"/>
                    <a:pt x="13" y="126"/>
                  </a:cubicBezTo>
                  <a:cubicBezTo>
                    <a:pt x="36" y="183"/>
                    <a:pt x="68" y="229"/>
                    <a:pt x="84" y="229"/>
                  </a:cubicBezTo>
                  <a:cubicBezTo>
                    <a:pt x="86" y="229"/>
                    <a:pt x="87" y="228"/>
                    <a:pt x="89" y="227"/>
                  </a:cubicBezTo>
                  <a:cubicBezTo>
                    <a:pt x="89" y="227"/>
                    <a:pt x="76" y="177"/>
                    <a:pt x="64" y="114"/>
                  </a:cubicBezTo>
                  <a:cubicBezTo>
                    <a:pt x="38" y="51"/>
                    <a:pt x="38" y="1"/>
                    <a:pt x="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2791750" y="4215875"/>
              <a:ext cx="1600" cy="5050"/>
            </a:xfrm>
            <a:custGeom>
              <a:avLst/>
              <a:gdLst/>
              <a:ahLst/>
              <a:cxnLst/>
              <a:rect l="l" t="t" r="r" b="b"/>
              <a:pathLst>
                <a:path w="64" h="202" extrusionOk="0">
                  <a:moveTo>
                    <a:pt x="38" y="1"/>
                  </a:moveTo>
                  <a:cubicBezTo>
                    <a:pt x="25" y="1"/>
                    <a:pt x="13" y="38"/>
                    <a:pt x="13" y="101"/>
                  </a:cubicBezTo>
                  <a:cubicBezTo>
                    <a:pt x="0" y="151"/>
                    <a:pt x="13" y="202"/>
                    <a:pt x="25" y="202"/>
                  </a:cubicBezTo>
                  <a:cubicBezTo>
                    <a:pt x="38" y="202"/>
                    <a:pt x="50" y="164"/>
                    <a:pt x="50" y="101"/>
                  </a:cubicBezTo>
                  <a:cubicBezTo>
                    <a:pt x="63" y="51"/>
                    <a:pt x="50" y="1"/>
                    <a:pt x="3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2794575" y="4206650"/>
              <a:ext cx="3475" cy="4850"/>
            </a:xfrm>
            <a:custGeom>
              <a:avLst/>
              <a:gdLst/>
              <a:ahLst/>
              <a:cxnLst/>
              <a:rect l="l" t="t" r="r" b="b"/>
              <a:pathLst>
                <a:path w="139" h="194" extrusionOk="0">
                  <a:moveTo>
                    <a:pt x="130" y="0"/>
                  </a:moveTo>
                  <a:cubicBezTo>
                    <a:pt x="112" y="0"/>
                    <a:pt x="67" y="19"/>
                    <a:pt x="38" y="68"/>
                  </a:cubicBezTo>
                  <a:cubicBezTo>
                    <a:pt x="0" y="131"/>
                    <a:pt x="13" y="193"/>
                    <a:pt x="26" y="193"/>
                  </a:cubicBezTo>
                  <a:cubicBezTo>
                    <a:pt x="38" y="193"/>
                    <a:pt x="51" y="143"/>
                    <a:pt x="76" y="93"/>
                  </a:cubicBezTo>
                  <a:cubicBezTo>
                    <a:pt x="114" y="43"/>
                    <a:pt x="139" y="17"/>
                    <a:pt x="139" y="5"/>
                  </a:cubicBezTo>
                  <a:cubicBezTo>
                    <a:pt x="139" y="2"/>
                    <a:pt x="136" y="0"/>
                    <a:pt x="13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2800550" y="4201025"/>
              <a:ext cx="2225" cy="2625"/>
            </a:xfrm>
            <a:custGeom>
              <a:avLst/>
              <a:gdLst/>
              <a:ahLst/>
              <a:cxnLst/>
              <a:rect l="l" t="t" r="r" b="b"/>
              <a:pathLst>
                <a:path w="89" h="105" extrusionOk="0">
                  <a:moveTo>
                    <a:pt x="68" y="0"/>
                  </a:moveTo>
                  <a:cubicBezTo>
                    <a:pt x="54" y="0"/>
                    <a:pt x="36" y="21"/>
                    <a:pt x="25" y="41"/>
                  </a:cubicBezTo>
                  <a:cubicBezTo>
                    <a:pt x="13" y="66"/>
                    <a:pt x="0" y="92"/>
                    <a:pt x="13" y="104"/>
                  </a:cubicBezTo>
                  <a:cubicBezTo>
                    <a:pt x="25" y="104"/>
                    <a:pt x="51" y="92"/>
                    <a:pt x="63" y="66"/>
                  </a:cubicBezTo>
                  <a:cubicBezTo>
                    <a:pt x="76" y="29"/>
                    <a:pt x="88" y="4"/>
                    <a:pt x="76" y="4"/>
                  </a:cubicBezTo>
                  <a:cubicBezTo>
                    <a:pt x="73" y="1"/>
                    <a:pt x="71" y="0"/>
                    <a:pt x="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2797725" y="4189475"/>
              <a:ext cx="950" cy="950"/>
            </a:xfrm>
            <a:custGeom>
              <a:avLst/>
              <a:gdLst/>
              <a:ahLst/>
              <a:cxnLst/>
              <a:rect l="l" t="t" r="r" b="b"/>
              <a:pathLst>
                <a:path w="38" h="38" extrusionOk="0">
                  <a:moveTo>
                    <a:pt x="0" y="0"/>
                  </a:moveTo>
                  <a:lnTo>
                    <a:pt x="38" y="38"/>
                  </a:lnTo>
                  <a:lnTo>
                    <a:pt x="13"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2789850" y="4189475"/>
              <a:ext cx="11025" cy="10400"/>
            </a:xfrm>
            <a:custGeom>
              <a:avLst/>
              <a:gdLst/>
              <a:ahLst/>
              <a:cxnLst/>
              <a:rect l="l" t="t" r="r" b="b"/>
              <a:pathLst>
                <a:path w="441" h="416" extrusionOk="0">
                  <a:moveTo>
                    <a:pt x="315" y="0"/>
                  </a:moveTo>
                  <a:lnTo>
                    <a:pt x="1" y="214"/>
                  </a:lnTo>
                  <a:cubicBezTo>
                    <a:pt x="64" y="289"/>
                    <a:pt x="126" y="365"/>
                    <a:pt x="164" y="415"/>
                  </a:cubicBezTo>
                  <a:lnTo>
                    <a:pt x="441" y="201"/>
                  </a:lnTo>
                  <a:lnTo>
                    <a:pt x="340" y="38"/>
                  </a:lnTo>
                  <a:lnTo>
                    <a:pt x="315" y="0"/>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2720075" y="4242275"/>
              <a:ext cx="6925" cy="8825"/>
            </a:xfrm>
            <a:custGeom>
              <a:avLst/>
              <a:gdLst/>
              <a:ahLst/>
              <a:cxnLst/>
              <a:rect l="l" t="t" r="r" b="b"/>
              <a:pathLst>
                <a:path w="277" h="353" extrusionOk="0">
                  <a:moveTo>
                    <a:pt x="0" y="1"/>
                  </a:moveTo>
                  <a:lnTo>
                    <a:pt x="0" y="1"/>
                  </a:lnTo>
                  <a:lnTo>
                    <a:pt x="277" y="353"/>
                  </a:lnTo>
                  <a:lnTo>
                    <a:pt x="277" y="353"/>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2720075" y="4195125"/>
              <a:ext cx="73575" cy="55975"/>
            </a:xfrm>
            <a:custGeom>
              <a:avLst/>
              <a:gdLst/>
              <a:ahLst/>
              <a:cxnLst/>
              <a:rect l="l" t="t" r="r" b="b"/>
              <a:pathLst>
                <a:path w="2943" h="2239" extrusionOk="0">
                  <a:moveTo>
                    <a:pt x="2767" y="1"/>
                  </a:moveTo>
                  <a:lnTo>
                    <a:pt x="0" y="1887"/>
                  </a:lnTo>
                  <a:lnTo>
                    <a:pt x="277" y="2239"/>
                  </a:lnTo>
                  <a:cubicBezTo>
                    <a:pt x="277" y="2226"/>
                    <a:pt x="352" y="2176"/>
                    <a:pt x="428" y="2101"/>
                  </a:cubicBezTo>
                  <a:cubicBezTo>
                    <a:pt x="478" y="2038"/>
                    <a:pt x="528" y="1987"/>
                    <a:pt x="591" y="1937"/>
                  </a:cubicBezTo>
                  <a:lnTo>
                    <a:pt x="591" y="1937"/>
                  </a:lnTo>
                  <a:cubicBezTo>
                    <a:pt x="591" y="1937"/>
                    <a:pt x="591" y="1975"/>
                    <a:pt x="541" y="2025"/>
                  </a:cubicBezTo>
                  <a:lnTo>
                    <a:pt x="2943" y="202"/>
                  </a:lnTo>
                  <a:cubicBezTo>
                    <a:pt x="2905" y="152"/>
                    <a:pt x="2842" y="89"/>
                    <a:pt x="2767"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2726975" y="4243550"/>
              <a:ext cx="8525" cy="7550"/>
            </a:xfrm>
            <a:custGeom>
              <a:avLst/>
              <a:gdLst/>
              <a:ahLst/>
              <a:cxnLst/>
              <a:rect l="l" t="t" r="r" b="b"/>
              <a:pathLst>
                <a:path w="341" h="302" extrusionOk="0">
                  <a:moveTo>
                    <a:pt x="315" y="0"/>
                  </a:moveTo>
                  <a:cubicBezTo>
                    <a:pt x="265" y="50"/>
                    <a:pt x="215" y="101"/>
                    <a:pt x="164" y="164"/>
                  </a:cubicBezTo>
                  <a:cubicBezTo>
                    <a:pt x="76" y="239"/>
                    <a:pt x="1" y="289"/>
                    <a:pt x="1" y="302"/>
                  </a:cubicBezTo>
                  <a:lnTo>
                    <a:pt x="290" y="88"/>
                  </a:lnTo>
                  <a:cubicBezTo>
                    <a:pt x="328" y="38"/>
                    <a:pt x="340" y="13"/>
                    <a:pt x="328"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2789225" y="4194825"/>
              <a:ext cx="4750" cy="5350"/>
            </a:xfrm>
            <a:custGeom>
              <a:avLst/>
              <a:gdLst/>
              <a:ahLst/>
              <a:cxnLst/>
              <a:rect l="l" t="t" r="r" b="b"/>
              <a:pathLst>
                <a:path w="190" h="214" extrusionOk="0">
                  <a:moveTo>
                    <a:pt x="38" y="0"/>
                  </a:moveTo>
                  <a:lnTo>
                    <a:pt x="1" y="13"/>
                  </a:lnTo>
                  <a:cubicBezTo>
                    <a:pt x="76" y="101"/>
                    <a:pt x="139" y="176"/>
                    <a:pt x="177" y="214"/>
                  </a:cubicBezTo>
                  <a:lnTo>
                    <a:pt x="189" y="201"/>
                  </a:lnTo>
                  <a:cubicBezTo>
                    <a:pt x="151" y="151"/>
                    <a:pt x="101" y="75"/>
                    <a:pt x="38"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2315775" y="4247325"/>
              <a:ext cx="173250" cy="76450"/>
            </a:xfrm>
            <a:custGeom>
              <a:avLst/>
              <a:gdLst/>
              <a:ahLst/>
              <a:cxnLst/>
              <a:rect l="l" t="t" r="r" b="b"/>
              <a:pathLst>
                <a:path w="6930" h="3058" extrusionOk="0">
                  <a:moveTo>
                    <a:pt x="6904" y="0"/>
                  </a:moveTo>
                  <a:lnTo>
                    <a:pt x="3170" y="13"/>
                  </a:lnTo>
                  <a:lnTo>
                    <a:pt x="3170" y="1999"/>
                  </a:lnTo>
                  <a:cubicBezTo>
                    <a:pt x="3170" y="1999"/>
                    <a:pt x="1" y="2729"/>
                    <a:pt x="768" y="2955"/>
                  </a:cubicBezTo>
                  <a:cubicBezTo>
                    <a:pt x="1014" y="3031"/>
                    <a:pt x="1706" y="3058"/>
                    <a:pt x="2542" y="3058"/>
                  </a:cubicBezTo>
                  <a:cubicBezTo>
                    <a:pt x="4055" y="3058"/>
                    <a:pt x="6039" y="2970"/>
                    <a:pt x="6703" y="2930"/>
                  </a:cubicBezTo>
                  <a:lnTo>
                    <a:pt x="6930" y="2917"/>
                  </a:lnTo>
                  <a:lnTo>
                    <a:pt x="69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2331825" y="4307675"/>
              <a:ext cx="157525" cy="14175"/>
            </a:xfrm>
            <a:custGeom>
              <a:avLst/>
              <a:gdLst/>
              <a:ahLst/>
              <a:cxnLst/>
              <a:rect l="l" t="t" r="r" b="b"/>
              <a:pathLst>
                <a:path w="6301" h="567" extrusionOk="0">
                  <a:moveTo>
                    <a:pt x="1006" y="0"/>
                  </a:moveTo>
                  <a:lnTo>
                    <a:pt x="1006" y="0"/>
                  </a:lnTo>
                  <a:cubicBezTo>
                    <a:pt x="906" y="26"/>
                    <a:pt x="818" y="51"/>
                    <a:pt x="730" y="88"/>
                  </a:cubicBezTo>
                  <a:cubicBezTo>
                    <a:pt x="880" y="38"/>
                    <a:pt x="1006" y="0"/>
                    <a:pt x="1006" y="0"/>
                  </a:cubicBezTo>
                  <a:close/>
                  <a:moveTo>
                    <a:pt x="25" y="428"/>
                  </a:moveTo>
                  <a:cubicBezTo>
                    <a:pt x="0" y="440"/>
                    <a:pt x="0" y="478"/>
                    <a:pt x="25" y="503"/>
                  </a:cubicBezTo>
                  <a:cubicBezTo>
                    <a:pt x="76" y="541"/>
                    <a:pt x="126" y="554"/>
                    <a:pt x="189" y="554"/>
                  </a:cubicBezTo>
                  <a:lnTo>
                    <a:pt x="151" y="541"/>
                  </a:lnTo>
                  <a:cubicBezTo>
                    <a:pt x="38" y="516"/>
                    <a:pt x="13" y="466"/>
                    <a:pt x="38" y="428"/>
                  </a:cubicBezTo>
                  <a:close/>
                  <a:moveTo>
                    <a:pt x="6300" y="503"/>
                  </a:moveTo>
                  <a:lnTo>
                    <a:pt x="6061" y="516"/>
                  </a:lnTo>
                  <a:cubicBezTo>
                    <a:pt x="5835" y="529"/>
                    <a:pt x="5458" y="541"/>
                    <a:pt x="5005" y="566"/>
                  </a:cubicBezTo>
                  <a:lnTo>
                    <a:pt x="5319" y="566"/>
                  </a:lnTo>
                  <a:cubicBezTo>
                    <a:pt x="5684" y="541"/>
                    <a:pt x="6024" y="529"/>
                    <a:pt x="6300" y="5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2401300" y="4321825"/>
              <a:ext cx="63200" cy="1600"/>
            </a:xfrm>
            <a:custGeom>
              <a:avLst/>
              <a:gdLst/>
              <a:ahLst/>
              <a:cxnLst/>
              <a:rect l="l" t="t" r="r" b="b"/>
              <a:pathLst>
                <a:path w="2528" h="64" extrusionOk="0">
                  <a:moveTo>
                    <a:pt x="2226" y="0"/>
                  </a:moveTo>
                  <a:cubicBezTo>
                    <a:pt x="1585" y="25"/>
                    <a:pt x="767" y="51"/>
                    <a:pt x="0" y="63"/>
                  </a:cubicBezTo>
                  <a:lnTo>
                    <a:pt x="101" y="63"/>
                  </a:lnTo>
                  <a:cubicBezTo>
                    <a:pt x="918" y="63"/>
                    <a:pt x="1786" y="38"/>
                    <a:pt x="2528" y="0"/>
                  </a:cubicBezTo>
                  <a:close/>
                </a:path>
              </a:pathLst>
            </a:custGeom>
            <a:solidFill>
              <a:srgbClr val="6C7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2331500" y="4307675"/>
              <a:ext cx="157850" cy="15925"/>
            </a:xfrm>
            <a:custGeom>
              <a:avLst/>
              <a:gdLst/>
              <a:ahLst/>
              <a:cxnLst/>
              <a:rect l="l" t="t" r="r" b="b"/>
              <a:pathLst>
                <a:path w="6314" h="637" extrusionOk="0">
                  <a:moveTo>
                    <a:pt x="994" y="0"/>
                  </a:moveTo>
                  <a:cubicBezTo>
                    <a:pt x="906" y="26"/>
                    <a:pt x="818" y="51"/>
                    <a:pt x="730" y="88"/>
                  </a:cubicBezTo>
                  <a:cubicBezTo>
                    <a:pt x="466" y="176"/>
                    <a:pt x="114" y="302"/>
                    <a:pt x="26" y="415"/>
                  </a:cubicBezTo>
                  <a:cubicBezTo>
                    <a:pt x="1" y="466"/>
                    <a:pt x="26" y="516"/>
                    <a:pt x="139" y="541"/>
                  </a:cubicBezTo>
                  <a:lnTo>
                    <a:pt x="177" y="554"/>
                  </a:lnTo>
                  <a:cubicBezTo>
                    <a:pt x="750" y="603"/>
                    <a:pt x="1324" y="637"/>
                    <a:pt x="1897" y="637"/>
                  </a:cubicBezTo>
                  <a:cubicBezTo>
                    <a:pt x="2053" y="637"/>
                    <a:pt x="2209" y="634"/>
                    <a:pt x="2365" y="629"/>
                  </a:cubicBezTo>
                  <a:lnTo>
                    <a:pt x="2792" y="629"/>
                  </a:lnTo>
                  <a:cubicBezTo>
                    <a:pt x="3559" y="617"/>
                    <a:pt x="4377" y="591"/>
                    <a:pt x="5018" y="566"/>
                  </a:cubicBezTo>
                  <a:cubicBezTo>
                    <a:pt x="5471" y="554"/>
                    <a:pt x="5848" y="529"/>
                    <a:pt x="6074" y="516"/>
                  </a:cubicBezTo>
                  <a:lnTo>
                    <a:pt x="6313" y="503"/>
                  </a:lnTo>
                  <a:lnTo>
                    <a:pt x="6313" y="415"/>
                  </a:lnTo>
                  <a:lnTo>
                    <a:pt x="1334" y="478"/>
                  </a:lnTo>
                  <a:cubicBezTo>
                    <a:pt x="1334" y="478"/>
                    <a:pt x="1220" y="13"/>
                    <a:pt x="1007" y="0"/>
                  </a:cubicBezTo>
                  <a:close/>
                </a:path>
              </a:pathLst>
            </a:custGeom>
            <a:solidFill>
              <a:srgbClr val="8C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2333700" y="4318050"/>
              <a:ext cx="155325" cy="2525"/>
            </a:xfrm>
            <a:custGeom>
              <a:avLst/>
              <a:gdLst/>
              <a:ahLst/>
              <a:cxnLst/>
              <a:rect l="l" t="t" r="r" b="b"/>
              <a:pathLst>
                <a:path w="6213" h="101" extrusionOk="0">
                  <a:moveTo>
                    <a:pt x="6024" y="0"/>
                  </a:moveTo>
                  <a:lnTo>
                    <a:pt x="5345" y="25"/>
                  </a:lnTo>
                  <a:cubicBezTo>
                    <a:pt x="4767" y="38"/>
                    <a:pt x="3987" y="51"/>
                    <a:pt x="3107" y="63"/>
                  </a:cubicBezTo>
                  <a:cubicBezTo>
                    <a:pt x="2226" y="63"/>
                    <a:pt x="1434" y="51"/>
                    <a:pt x="868" y="51"/>
                  </a:cubicBezTo>
                  <a:lnTo>
                    <a:pt x="189" y="38"/>
                  </a:lnTo>
                  <a:lnTo>
                    <a:pt x="1" y="38"/>
                  </a:lnTo>
                  <a:lnTo>
                    <a:pt x="189" y="51"/>
                  </a:lnTo>
                  <a:lnTo>
                    <a:pt x="868" y="76"/>
                  </a:lnTo>
                  <a:cubicBezTo>
                    <a:pt x="1434" y="88"/>
                    <a:pt x="2226" y="101"/>
                    <a:pt x="3107" y="101"/>
                  </a:cubicBezTo>
                  <a:cubicBezTo>
                    <a:pt x="3987" y="88"/>
                    <a:pt x="4779" y="76"/>
                    <a:pt x="5345" y="51"/>
                  </a:cubicBezTo>
                  <a:lnTo>
                    <a:pt x="6024" y="13"/>
                  </a:lnTo>
                  <a:lnTo>
                    <a:pt x="621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2355700" y="4306725"/>
              <a:ext cx="9475" cy="14500"/>
            </a:xfrm>
            <a:custGeom>
              <a:avLst/>
              <a:gdLst/>
              <a:ahLst/>
              <a:cxnLst/>
              <a:rect l="l" t="t" r="r" b="b"/>
              <a:pathLst>
                <a:path w="379" h="580" extrusionOk="0">
                  <a:moveTo>
                    <a:pt x="1" y="1"/>
                  </a:moveTo>
                  <a:lnTo>
                    <a:pt x="1" y="1"/>
                  </a:lnTo>
                  <a:cubicBezTo>
                    <a:pt x="89" y="76"/>
                    <a:pt x="164" y="164"/>
                    <a:pt x="240" y="265"/>
                  </a:cubicBezTo>
                  <a:cubicBezTo>
                    <a:pt x="290" y="353"/>
                    <a:pt x="328" y="466"/>
                    <a:pt x="366" y="579"/>
                  </a:cubicBezTo>
                  <a:cubicBezTo>
                    <a:pt x="378" y="328"/>
                    <a:pt x="227" y="10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86825" y="4299150"/>
              <a:ext cx="5700" cy="7925"/>
            </a:xfrm>
            <a:custGeom>
              <a:avLst/>
              <a:gdLst/>
              <a:ahLst/>
              <a:cxnLst/>
              <a:rect l="l" t="t" r="r" b="b"/>
              <a:pathLst>
                <a:path w="228" h="317" extrusionOk="0">
                  <a:moveTo>
                    <a:pt x="17" y="0"/>
                  </a:moveTo>
                  <a:cubicBezTo>
                    <a:pt x="15" y="0"/>
                    <a:pt x="14" y="1"/>
                    <a:pt x="13" y="2"/>
                  </a:cubicBezTo>
                  <a:cubicBezTo>
                    <a:pt x="1" y="14"/>
                    <a:pt x="39" y="90"/>
                    <a:pt x="101" y="178"/>
                  </a:cubicBezTo>
                  <a:cubicBezTo>
                    <a:pt x="152" y="253"/>
                    <a:pt x="202" y="316"/>
                    <a:pt x="215" y="316"/>
                  </a:cubicBezTo>
                  <a:cubicBezTo>
                    <a:pt x="227" y="304"/>
                    <a:pt x="189" y="228"/>
                    <a:pt x="139" y="153"/>
                  </a:cubicBezTo>
                  <a:cubicBezTo>
                    <a:pt x="81" y="71"/>
                    <a:pt x="33" y="0"/>
                    <a:pt x="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93750" y="4297875"/>
              <a:ext cx="6300" cy="5425"/>
            </a:xfrm>
            <a:custGeom>
              <a:avLst/>
              <a:gdLst/>
              <a:ahLst/>
              <a:cxnLst/>
              <a:rect l="l" t="t" r="r" b="b"/>
              <a:pathLst>
                <a:path w="252" h="217" extrusionOk="0">
                  <a:moveTo>
                    <a:pt x="16" y="0"/>
                  </a:moveTo>
                  <a:cubicBezTo>
                    <a:pt x="14" y="0"/>
                    <a:pt x="13" y="1"/>
                    <a:pt x="13" y="3"/>
                  </a:cubicBezTo>
                  <a:cubicBezTo>
                    <a:pt x="0" y="15"/>
                    <a:pt x="38" y="65"/>
                    <a:pt x="114" y="128"/>
                  </a:cubicBezTo>
                  <a:cubicBezTo>
                    <a:pt x="177" y="179"/>
                    <a:pt x="239" y="216"/>
                    <a:pt x="239" y="216"/>
                  </a:cubicBezTo>
                  <a:cubicBezTo>
                    <a:pt x="252" y="191"/>
                    <a:pt x="202" y="141"/>
                    <a:pt x="139" y="91"/>
                  </a:cubicBezTo>
                  <a:cubicBezTo>
                    <a:pt x="84" y="36"/>
                    <a:pt x="29"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94700" y="4291700"/>
              <a:ext cx="9775" cy="4950"/>
            </a:xfrm>
            <a:custGeom>
              <a:avLst/>
              <a:gdLst/>
              <a:ahLst/>
              <a:cxnLst/>
              <a:rect l="l" t="t" r="r" b="b"/>
              <a:pathLst>
                <a:path w="391" h="198" extrusionOk="0">
                  <a:moveTo>
                    <a:pt x="107" y="0"/>
                  </a:moveTo>
                  <a:cubicBezTo>
                    <a:pt x="54" y="0"/>
                    <a:pt x="0" y="36"/>
                    <a:pt x="0" y="99"/>
                  </a:cubicBezTo>
                  <a:cubicBezTo>
                    <a:pt x="0" y="161"/>
                    <a:pt x="54" y="197"/>
                    <a:pt x="107" y="197"/>
                  </a:cubicBezTo>
                  <a:cubicBezTo>
                    <a:pt x="149" y="197"/>
                    <a:pt x="190" y="174"/>
                    <a:pt x="201" y="124"/>
                  </a:cubicBezTo>
                  <a:cubicBezTo>
                    <a:pt x="264" y="124"/>
                    <a:pt x="327" y="124"/>
                    <a:pt x="390" y="99"/>
                  </a:cubicBezTo>
                  <a:cubicBezTo>
                    <a:pt x="327" y="74"/>
                    <a:pt x="264" y="74"/>
                    <a:pt x="201" y="74"/>
                  </a:cubicBezTo>
                  <a:cubicBezTo>
                    <a:pt x="190" y="23"/>
                    <a:pt x="149" y="0"/>
                    <a:pt x="10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395000" y="4287875"/>
              <a:ext cx="11025" cy="1700"/>
            </a:xfrm>
            <a:custGeom>
              <a:avLst/>
              <a:gdLst/>
              <a:ahLst/>
              <a:cxnLst/>
              <a:rect l="l" t="t" r="r" b="b"/>
              <a:pathLst>
                <a:path w="441" h="68" extrusionOk="0">
                  <a:moveTo>
                    <a:pt x="441" y="0"/>
                  </a:moveTo>
                  <a:cubicBezTo>
                    <a:pt x="378" y="0"/>
                    <a:pt x="303" y="0"/>
                    <a:pt x="227" y="13"/>
                  </a:cubicBezTo>
                  <a:cubicBezTo>
                    <a:pt x="152" y="13"/>
                    <a:pt x="76" y="25"/>
                    <a:pt x="1" y="38"/>
                  </a:cubicBezTo>
                  <a:cubicBezTo>
                    <a:pt x="56" y="56"/>
                    <a:pt x="111" y="68"/>
                    <a:pt x="166" y="68"/>
                  </a:cubicBezTo>
                  <a:cubicBezTo>
                    <a:pt x="187" y="68"/>
                    <a:pt x="207" y="66"/>
                    <a:pt x="227" y="63"/>
                  </a:cubicBezTo>
                  <a:cubicBezTo>
                    <a:pt x="303" y="63"/>
                    <a:pt x="378" y="38"/>
                    <a:pt x="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371425" y="4290575"/>
              <a:ext cx="17625" cy="9900"/>
            </a:xfrm>
            <a:custGeom>
              <a:avLst/>
              <a:gdLst/>
              <a:ahLst/>
              <a:cxnLst/>
              <a:rect l="l" t="t" r="r" b="b"/>
              <a:pathLst>
                <a:path w="705" h="396" extrusionOk="0">
                  <a:moveTo>
                    <a:pt x="229" y="39"/>
                  </a:moveTo>
                  <a:cubicBezTo>
                    <a:pt x="269" y="39"/>
                    <a:pt x="311" y="45"/>
                    <a:pt x="353" y="56"/>
                  </a:cubicBezTo>
                  <a:cubicBezTo>
                    <a:pt x="428" y="81"/>
                    <a:pt x="504" y="131"/>
                    <a:pt x="554" y="194"/>
                  </a:cubicBezTo>
                  <a:cubicBezTo>
                    <a:pt x="586" y="234"/>
                    <a:pt x="613" y="274"/>
                    <a:pt x="635" y="317"/>
                  </a:cubicBezTo>
                  <a:lnTo>
                    <a:pt x="635" y="317"/>
                  </a:lnTo>
                  <a:cubicBezTo>
                    <a:pt x="594" y="313"/>
                    <a:pt x="537" y="306"/>
                    <a:pt x="466" y="295"/>
                  </a:cubicBezTo>
                  <a:cubicBezTo>
                    <a:pt x="378" y="282"/>
                    <a:pt x="290" y="257"/>
                    <a:pt x="214" y="232"/>
                  </a:cubicBezTo>
                  <a:cubicBezTo>
                    <a:pt x="164" y="219"/>
                    <a:pt x="126" y="194"/>
                    <a:pt x="76" y="181"/>
                  </a:cubicBezTo>
                  <a:cubicBezTo>
                    <a:pt x="38" y="156"/>
                    <a:pt x="26" y="106"/>
                    <a:pt x="64" y="81"/>
                  </a:cubicBezTo>
                  <a:cubicBezTo>
                    <a:pt x="115" y="51"/>
                    <a:pt x="171" y="39"/>
                    <a:pt x="229" y="39"/>
                  </a:cubicBezTo>
                  <a:close/>
                  <a:moveTo>
                    <a:pt x="231" y="0"/>
                  </a:moveTo>
                  <a:cubicBezTo>
                    <a:pt x="166" y="0"/>
                    <a:pt x="100" y="14"/>
                    <a:pt x="38" y="43"/>
                  </a:cubicBezTo>
                  <a:cubicBezTo>
                    <a:pt x="13" y="68"/>
                    <a:pt x="1" y="106"/>
                    <a:pt x="1" y="144"/>
                  </a:cubicBezTo>
                  <a:cubicBezTo>
                    <a:pt x="13" y="169"/>
                    <a:pt x="38" y="194"/>
                    <a:pt x="64" y="219"/>
                  </a:cubicBezTo>
                  <a:cubicBezTo>
                    <a:pt x="114" y="244"/>
                    <a:pt x="152" y="257"/>
                    <a:pt x="214" y="282"/>
                  </a:cubicBezTo>
                  <a:cubicBezTo>
                    <a:pt x="290" y="307"/>
                    <a:pt x="378" y="320"/>
                    <a:pt x="466" y="332"/>
                  </a:cubicBezTo>
                  <a:cubicBezTo>
                    <a:pt x="504" y="339"/>
                    <a:pt x="545" y="342"/>
                    <a:pt x="585" y="342"/>
                  </a:cubicBezTo>
                  <a:cubicBezTo>
                    <a:pt x="606" y="342"/>
                    <a:pt x="626" y="341"/>
                    <a:pt x="645" y="339"/>
                  </a:cubicBezTo>
                  <a:lnTo>
                    <a:pt x="645" y="339"/>
                  </a:lnTo>
                  <a:cubicBezTo>
                    <a:pt x="653" y="357"/>
                    <a:pt x="661" y="376"/>
                    <a:pt x="667" y="395"/>
                  </a:cubicBezTo>
                  <a:cubicBezTo>
                    <a:pt x="667" y="395"/>
                    <a:pt x="667" y="372"/>
                    <a:pt x="667" y="337"/>
                  </a:cubicBezTo>
                  <a:lnTo>
                    <a:pt x="667" y="337"/>
                  </a:lnTo>
                  <a:cubicBezTo>
                    <a:pt x="680" y="336"/>
                    <a:pt x="693" y="334"/>
                    <a:pt x="705" y="332"/>
                  </a:cubicBezTo>
                  <a:cubicBezTo>
                    <a:pt x="705" y="327"/>
                    <a:pt x="690" y="324"/>
                    <a:pt x="662" y="321"/>
                  </a:cubicBezTo>
                  <a:lnTo>
                    <a:pt x="662" y="321"/>
                  </a:lnTo>
                  <a:cubicBezTo>
                    <a:pt x="639" y="263"/>
                    <a:pt x="614" y="216"/>
                    <a:pt x="579" y="169"/>
                  </a:cubicBezTo>
                  <a:cubicBezTo>
                    <a:pt x="495" y="59"/>
                    <a:pt x="365" y="0"/>
                    <a:pt x="2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386525" y="4287550"/>
              <a:ext cx="9125" cy="11650"/>
            </a:xfrm>
            <a:custGeom>
              <a:avLst/>
              <a:gdLst/>
              <a:ahLst/>
              <a:cxnLst/>
              <a:rect l="l" t="t" r="r" b="b"/>
              <a:pathLst>
                <a:path w="365" h="466" extrusionOk="0">
                  <a:moveTo>
                    <a:pt x="277" y="1"/>
                  </a:moveTo>
                  <a:cubicBezTo>
                    <a:pt x="201" y="1"/>
                    <a:pt x="126" y="51"/>
                    <a:pt x="76" y="126"/>
                  </a:cubicBezTo>
                  <a:cubicBezTo>
                    <a:pt x="51" y="177"/>
                    <a:pt x="25" y="240"/>
                    <a:pt x="13" y="302"/>
                  </a:cubicBezTo>
                  <a:cubicBezTo>
                    <a:pt x="0" y="353"/>
                    <a:pt x="13" y="416"/>
                    <a:pt x="51" y="466"/>
                  </a:cubicBezTo>
                  <a:lnTo>
                    <a:pt x="51" y="453"/>
                  </a:lnTo>
                  <a:cubicBezTo>
                    <a:pt x="51" y="403"/>
                    <a:pt x="51" y="353"/>
                    <a:pt x="51" y="302"/>
                  </a:cubicBezTo>
                  <a:cubicBezTo>
                    <a:pt x="63" y="240"/>
                    <a:pt x="88" y="189"/>
                    <a:pt x="126" y="139"/>
                  </a:cubicBezTo>
                  <a:cubicBezTo>
                    <a:pt x="161" y="104"/>
                    <a:pt x="217" y="37"/>
                    <a:pt x="265" y="37"/>
                  </a:cubicBezTo>
                  <a:cubicBezTo>
                    <a:pt x="269" y="37"/>
                    <a:pt x="273" y="37"/>
                    <a:pt x="277" y="38"/>
                  </a:cubicBezTo>
                  <a:cubicBezTo>
                    <a:pt x="340" y="51"/>
                    <a:pt x="315" y="151"/>
                    <a:pt x="277" y="202"/>
                  </a:cubicBezTo>
                  <a:cubicBezTo>
                    <a:pt x="252" y="252"/>
                    <a:pt x="214" y="302"/>
                    <a:pt x="176" y="340"/>
                  </a:cubicBezTo>
                  <a:cubicBezTo>
                    <a:pt x="113" y="416"/>
                    <a:pt x="63" y="466"/>
                    <a:pt x="63" y="466"/>
                  </a:cubicBezTo>
                  <a:cubicBezTo>
                    <a:pt x="113" y="441"/>
                    <a:pt x="164" y="403"/>
                    <a:pt x="201" y="365"/>
                  </a:cubicBezTo>
                  <a:cubicBezTo>
                    <a:pt x="239" y="315"/>
                    <a:pt x="277" y="277"/>
                    <a:pt x="315" y="214"/>
                  </a:cubicBezTo>
                  <a:cubicBezTo>
                    <a:pt x="340" y="189"/>
                    <a:pt x="352" y="151"/>
                    <a:pt x="352" y="114"/>
                  </a:cubicBezTo>
                  <a:cubicBezTo>
                    <a:pt x="365" y="63"/>
                    <a:pt x="327" y="13"/>
                    <a:pt x="2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2455375" y="4291725"/>
              <a:ext cx="33025" cy="27300"/>
            </a:xfrm>
            <a:custGeom>
              <a:avLst/>
              <a:gdLst/>
              <a:ahLst/>
              <a:cxnLst/>
              <a:rect l="l" t="t" r="r" b="b"/>
              <a:pathLst>
                <a:path w="1321" h="1092" extrusionOk="0">
                  <a:moveTo>
                    <a:pt x="1151" y="0"/>
                  </a:moveTo>
                  <a:cubicBezTo>
                    <a:pt x="1116" y="0"/>
                    <a:pt x="1082" y="3"/>
                    <a:pt x="1044" y="10"/>
                  </a:cubicBezTo>
                  <a:cubicBezTo>
                    <a:pt x="579" y="47"/>
                    <a:pt x="176" y="362"/>
                    <a:pt x="50" y="814"/>
                  </a:cubicBezTo>
                  <a:cubicBezTo>
                    <a:pt x="25" y="877"/>
                    <a:pt x="13" y="953"/>
                    <a:pt x="0" y="1016"/>
                  </a:cubicBezTo>
                  <a:cubicBezTo>
                    <a:pt x="0" y="1041"/>
                    <a:pt x="0" y="1066"/>
                    <a:pt x="0" y="1091"/>
                  </a:cubicBezTo>
                  <a:cubicBezTo>
                    <a:pt x="13" y="1091"/>
                    <a:pt x="13" y="978"/>
                    <a:pt x="76" y="827"/>
                  </a:cubicBezTo>
                  <a:cubicBezTo>
                    <a:pt x="226" y="399"/>
                    <a:pt x="604" y="85"/>
                    <a:pt x="1044" y="35"/>
                  </a:cubicBezTo>
                  <a:cubicBezTo>
                    <a:pt x="1132" y="28"/>
                    <a:pt x="1201" y="28"/>
                    <a:pt x="1248" y="28"/>
                  </a:cubicBezTo>
                  <a:cubicBezTo>
                    <a:pt x="1295" y="28"/>
                    <a:pt x="1320" y="28"/>
                    <a:pt x="1320" y="22"/>
                  </a:cubicBezTo>
                  <a:cubicBezTo>
                    <a:pt x="1308" y="22"/>
                    <a:pt x="1283" y="10"/>
                    <a:pt x="1258" y="10"/>
                  </a:cubicBezTo>
                  <a:cubicBezTo>
                    <a:pt x="1220" y="3"/>
                    <a:pt x="1185" y="0"/>
                    <a:pt x="115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2478000" y="4253600"/>
              <a:ext cx="1900" cy="38375"/>
            </a:xfrm>
            <a:custGeom>
              <a:avLst/>
              <a:gdLst/>
              <a:ahLst/>
              <a:cxnLst/>
              <a:rect l="l" t="t" r="r" b="b"/>
              <a:pathLst>
                <a:path w="76" h="1535" extrusionOk="0">
                  <a:moveTo>
                    <a:pt x="26" y="1"/>
                  </a:moveTo>
                  <a:cubicBezTo>
                    <a:pt x="13" y="252"/>
                    <a:pt x="1" y="516"/>
                    <a:pt x="13" y="768"/>
                  </a:cubicBezTo>
                  <a:cubicBezTo>
                    <a:pt x="13" y="1019"/>
                    <a:pt x="26" y="1283"/>
                    <a:pt x="51" y="1535"/>
                  </a:cubicBezTo>
                  <a:cubicBezTo>
                    <a:pt x="76" y="1283"/>
                    <a:pt x="76" y="1019"/>
                    <a:pt x="63" y="768"/>
                  </a:cubicBezTo>
                  <a:cubicBezTo>
                    <a:pt x="63" y="516"/>
                    <a:pt x="51" y="252"/>
                    <a:pt x="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2416375" y="4310425"/>
              <a:ext cx="27375" cy="1475"/>
            </a:xfrm>
            <a:custGeom>
              <a:avLst/>
              <a:gdLst/>
              <a:ahLst/>
              <a:cxnLst/>
              <a:rect l="l" t="t" r="r" b="b"/>
              <a:pathLst>
                <a:path w="1095" h="59" extrusionOk="0">
                  <a:moveTo>
                    <a:pt x="1061" y="0"/>
                  </a:moveTo>
                  <a:cubicBezTo>
                    <a:pt x="984" y="0"/>
                    <a:pt x="783" y="16"/>
                    <a:pt x="542" y="16"/>
                  </a:cubicBezTo>
                  <a:cubicBezTo>
                    <a:pt x="340" y="16"/>
                    <a:pt x="167" y="11"/>
                    <a:pt x="74" y="11"/>
                  </a:cubicBezTo>
                  <a:cubicBezTo>
                    <a:pt x="27" y="11"/>
                    <a:pt x="1" y="12"/>
                    <a:pt x="1" y="16"/>
                  </a:cubicBezTo>
                  <a:cubicBezTo>
                    <a:pt x="133" y="44"/>
                    <a:pt x="272" y="59"/>
                    <a:pt x="408" y="59"/>
                  </a:cubicBezTo>
                  <a:cubicBezTo>
                    <a:pt x="453" y="59"/>
                    <a:pt x="498" y="57"/>
                    <a:pt x="542" y="54"/>
                  </a:cubicBezTo>
                  <a:cubicBezTo>
                    <a:pt x="575" y="56"/>
                    <a:pt x="608" y="57"/>
                    <a:pt x="641" y="57"/>
                  </a:cubicBezTo>
                  <a:cubicBezTo>
                    <a:pt x="793" y="57"/>
                    <a:pt x="940" y="35"/>
                    <a:pt x="1095" y="4"/>
                  </a:cubicBezTo>
                  <a:cubicBezTo>
                    <a:pt x="1092" y="1"/>
                    <a:pt x="1081" y="0"/>
                    <a:pt x="106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2459150" y="4310175"/>
              <a:ext cx="2850" cy="5375"/>
            </a:xfrm>
            <a:custGeom>
              <a:avLst/>
              <a:gdLst/>
              <a:ahLst/>
              <a:cxnLst/>
              <a:rect l="l" t="t" r="r" b="b"/>
              <a:pathLst>
                <a:path w="114" h="215" extrusionOk="0">
                  <a:moveTo>
                    <a:pt x="113" y="1"/>
                  </a:moveTo>
                  <a:cubicBezTo>
                    <a:pt x="101" y="1"/>
                    <a:pt x="50" y="26"/>
                    <a:pt x="25" y="102"/>
                  </a:cubicBezTo>
                  <a:cubicBezTo>
                    <a:pt x="0" y="164"/>
                    <a:pt x="0" y="215"/>
                    <a:pt x="13" y="215"/>
                  </a:cubicBezTo>
                  <a:cubicBezTo>
                    <a:pt x="25" y="215"/>
                    <a:pt x="38" y="177"/>
                    <a:pt x="63" y="114"/>
                  </a:cubicBezTo>
                  <a:cubicBezTo>
                    <a:pt x="88" y="64"/>
                    <a:pt x="113" y="14"/>
                    <a:pt x="1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465100" y="4301625"/>
              <a:ext cx="3800" cy="3650"/>
            </a:xfrm>
            <a:custGeom>
              <a:avLst/>
              <a:gdLst/>
              <a:ahLst/>
              <a:cxnLst/>
              <a:rect l="l" t="t" r="r" b="b"/>
              <a:pathLst>
                <a:path w="152" h="146" extrusionOk="0">
                  <a:moveTo>
                    <a:pt x="143" y="0"/>
                  </a:moveTo>
                  <a:cubicBezTo>
                    <a:pt x="126" y="0"/>
                    <a:pt x="95" y="23"/>
                    <a:pt x="64" y="54"/>
                  </a:cubicBezTo>
                  <a:cubicBezTo>
                    <a:pt x="26" y="104"/>
                    <a:pt x="1" y="142"/>
                    <a:pt x="14" y="142"/>
                  </a:cubicBezTo>
                  <a:cubicBezTo>
                    <a:pt x="14" y="144"/>
                    <a:pt x="15" y="145"/>
                    <a:pt x="17" y="145"/>
                  </a:cubicBezTo>
                  <a:cubicBezTo>
                    <a:pt x="27" y="145"/>
                    <a:pt x="58" y="123"/>
                    <a:pt x="89" y="91"/>
                  </a:cubicBezTo>
                  <a:cubicBezTo>
                    <a:pt x="127" y="54"/>
                    <a:pt x="152" y="16"/>
                    <a:pt x="152" y="3"/>
                  </a:cubicBezTo>
                  <a:cubicBezTo>
                    <a:pt x="150" y="1"/>
                    <a:pt x="147" y="0"/>
                    <a:pt x="1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2472975" y="4297325"/>
              <a:ext cx="5675" cy="2275"/>
            </a:xfrm>
            <a:custGeom>
              <a:avLst/>
              <a:gdLst/>
              <a:ahLst/>
              <a:cxnLst/>
              <a:rect l="l" t="t" r="r" b="b"/>
              <a:pathLst>
                <a:path w="227" h="91" extrusionOk="0">
                  <a:moveTo>
                    <a:pt x="167" y="1"/>
                  </a:moveTo>
                  <a:cubicBezTo>
                    <a:pt x="148" y="1"/>
                    <a:pt x="126" y="4"/>
                    <a:pt x="101" y="12"/>
                  </a:cubicBezTo>
                  <a:cubicBezTo>
                    <a:pt x="38" y="25"/>
                    <a:pt x="0" y="75"/>
                    <a:pt x="13" y="87"/>
                  </a:cubicBezTo>
                  <a:cubicBezTo>
                    <a:pt x="15" y="90"/>
                    <a:pt x="18" y="91"/>
                    <a:pt x="22" y="91"/>
                  </a:cubicBezTo>
                  <a:cubicBezTo>
                    <a:pt x="40" y="91"/>
                    <a:pt x="72" y="70"/>
                    <a:pt x="114" y="50"/>
                  </a:cubicBezTo>
                  <a:cubicBezTo>
                    <a:pt x="176" y="25"/>
                    <a:pt x="227" y="25"/>
                    <a:pt x="227" y="12"/>
                  </a:cubicBezTo>
                  <a:cubicBezTo>
                    <a:pt x="227" y="12"/>
                    <a:pt x="204" y="1"/>
                    <a:pt x="1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2482725" y="4295575"/>
              <a:ext cx="2850" cy="1675"/>
            </a:xfrm>
            <a:custGeom>
              <a:avLst/>
              <a:gdLst/>
              <a:ahLst/>
              <a:cxnLst/>
              <a:rect l="l" t="t" r="r" b="b"/>
              <a:pathLst>
                <a:path w="114" h="67" extrusionOk="0">
                  <a:moveTo>
                    <a:pt x="84" y="1"/>
                  </a:moveTo>
                  <a:cubicBezTo>
                    <a:pt x="74" y="1"/>
                    <a:pt x="63" y="2"/>
                    <a:pt x="50" y="7"/>
                  </a:cubicBezTo>
                  <a:cubicBezTo>
                    <a:pt x="25" y="19"/>
                    <a:pt x="0" y="44"/>
                    <a:pt x="0" y="57"/>
                  </a:cubicBezTo>
                  <a:cubicBezTo>
                    <a:pt x="6" y="63"/>
                    <a:pt x="16" y="66"/>
                    <a:pt x="27" y="66"/>
                  </a:cubicBezTo>
                  <a:cubicBezTo>
                    <a:pt x="38" y="66"/>
                    <a:pt x="50" y="63"/>
                    <a:pt x="63" y="57"/>
                  </a:cubicBezTo>
                  <a:cubicBezTo>
                    <a:pt x="101" y="44"/>
                    <a:pt x="113" y="19"/>
                    <a:pt x="113" y="7"/>
                  </a:cubicBezTo>
                  <a:cubicBezTo>
                    <a:pt x="113" y="7"/>
                    <a:pt x="102" y="1"/>
                    <a:pt x="8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2489000" y="4276875"/>
              <a:ext cx="350" cy="11950"/>
            </a:xfrm>
            <a:custGeom>
              <a:avLst/>
              <a:gdLst/>
              <a:ahLst/>
              <a:cxnLst/>
              <a:rect l="l" t="t" r="r" b="b"/>
              <a:pathLst>
                <a:path w="14" h="478" extrusionOk="0">
                  <a:moveTo>
                    <a:pt x="1" y="0"/>
                  </a:moveTo>
                  <a:lnTo>
                    <a:pt x="1" y="478"/>
                  </a:lnTo>
                  <a:lnTo>
                    <a:pt x="13" y="478"/>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479575" y="4276875"/>
              <a:ext cx="9450" cy="11950"/>
            </a:xfrm>
            <a:custGeom>
              <a:avLst/>
              <a:gdLst/>
              <a:ahLst/>
              <a:cxnLst/>
              <a:rect l="l" t="t" r="r" b="b"/>
              <a:pathLst>
                <a:path w="378" h="478" extrusionOk="0">
                  <a:moveTo>
                    <a:pt x="0" y="0"/>
                  </a:moveTo>
                  <a:lnTo>
                    <a:pt x="0" y="478"/>
                  </a:lnTo>
                  <a:lnTo>
                    <a:pt x="378" y="478"/>
                  </a:lnTo>
                  <a:lnTo>
                    <a:pt x="378" y="0"/>
                  </a:ln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395000" y="4277800"/>
              <a:ext cx="25" cy="11025"/>
            </a:xfrm>
            <a:custGeom>
              <a:avLst/>
              <a:gdLst/>
              <a:ahLst/>
              <a:cxnLst/>
              <a:rect l="l" t="t" r="r" b="b"/>
              <a:pathLst>
                <a:path w="1" h="441" extrusionOk="0">
                  <a:moveTo>
                    <a:pt x="1" y="1"/>
                  </a:moveTo>
                  <a:lnTo>
                    <a:pt x="1" y="441"/>
                  </a:lnTo>
                  <a:lnTo>
                    <a:pt x="1" y="44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395000" y="4276875"/>
              <a:ext cx="84275" cy="11950"/>
            </a:xfrm>
            <a:custGeom>
              <a:avLst/>
              <a:gdLst/>
              <a:ahLst/>
              <a:cxnLst/>
              <a:rect l="l" t="t" r="r" b="b"/>
              <a:pathLst>
                <a:path w="3371" h="478" extrusionOk="0">
                  <a:moveTo>
                    <a:pt x="3346" y="0"/>
                  </a:moveTo>
                  <a:lnTo>
                    <a:pt x="1" y="25"/>
                  </a:lnTo>
                  <a:lnTo>
                    <a:pt x="1" y="478"/>
                  </a:lnTo>
                  <a:cubicBezTo>
                    <a:pt x="13" y="472"/>
                    <a:pt x="42" y="472"/>
                    <a:pt x="81" y="472"/>
                  </a:cubicBezTo>
                  <a:cubicBezTo>
                    <a:pt x="120" y="472"/>
                    <a:pt x="171" y="472"/>
                    <a:pt x="227" y="465"/>
                  </a:cubicBezTo>
                  <a:cubicBezTo>
                    <a:pt x="340" y="453"/>
                    <a:pt x="403" y="440"/>
                    <a:pt x="428" y="440"/>
                  </a:cubicBezTo>
                  <a:lnTo>
                    <a:pt x="441" y="440"/>
                  </a:lnTo>
                  <a:cubicBezTo>
                    <a:pt x="441" y="440"/>
                    <a:pt x="416" y="453"/>
                    <a:pt x="378" y="465"/>
                  </a:cubicBezTo>
                  <a:lnTo>
                    <a:pt x="3371" y="465"/>
                  </a:lnTo>
                  <a:cubicBezTo>
                    <a:pt x="3371" y="365"/>
                    <a:pt x="3358" y="201"/>
                    <a:pt x="3346"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395325" y="4287725"/>
              <a:ext cx="11025" cy="1100"/>
            </a:xfrm>
            <a:custGeom>
              <a:avLst/>
              <a:gdLst/>
              <a:ahLst/>
              <a:cxnLst/>
              <a:rect l="l" t="t" r="r" b="b"/>
              <a:pathLst>
                <a:path w="441" h="44" extrusionOk="0">
                  <a:moveTo>
                    <a:pt x="440" y="1"/>
                  </a:moveTo>
                  <a:cubicBezTo>
                    <a:pt x="439" y="1"/>
                    <a:pt x="436" y="6"/>
                    <a:pt x="428" y="6"/>
                  </a:cubicBezTo>
                  <a:lnTo>
                    <a:pt x="415" y="6"/>
                  </a:lnTo>
                  <a:cubicBezTo>
                    <a:pt x="390" y="6"/>
                    <a:pt x="302" y="19"/>
                    <a:pt x="214" y="31"/>
                  </a:cubicBezTo>
                  <a:cubicBezTo>
                    <a:pt x="114" y="31"/>
                    <a:pt x="13" y="31"/>
                    <a:pt x="0" y="44"/>
                  </a:cubicBezTo>
                  <a:lnTo>
                    <a:pt x="365" y="44"/>
                  </a:lnTo>
                  <a:cubicBezTo>
                    <a:pt x="415" y="19"/>
                    <a:pt x="440" y="6"/>
                    <a:pt x="440" y="6"/>
                  </a:cubicBezTo>
                  <a:cubicBezTo>
                    <a:pt x="440" y="2"/>
                    <a:pt x="440" y="1"/>
                    <a:pt x="440" y="1"/>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478625" y="4276875"/>
              <a:ext cx="975" cy="11950"/>
            </a:xfrm>
            <a:custGeom>
              <a:avLst/>
              <a:gdLst/>
              <a:ahLst/>
              <a:cxnLst/>
              <a:rect l="l" t="t" r="r" b="b"/>
              <a:pathLst>
                <a:path w="39" h="478" extrusionOk="0">
                  <a:moveTo>
                    <a:pt x="1" y="0"/>
                  </a:moveTo>
                  <a:cubicBezTo>
                    <a:pt x="1" y="201"/>
                    <a:pt x="13" y="365"/>
                    <a:pt x="13" y="478"/>
                  </a:cubicBezTo>
                  <a:lnTo>
                    <a:pt x="38" y="478"/>
                  </a:lnTo>
                  <a:lnTo>
                    <a:pt x="38" y="0"/>
                  </a:ln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311375" y="3395375"/>
              <a:ext cx="314400" cy="189575"/>
            </a:xfrm>
            <a:custGeom>
              <a:avLst/>
              <a:gdLst/>
              <a:ahLst/>
              <a:cxnLst/>
              <a:rect l="l" t="t" r="r" b="b"/>
              <a:pathLst>
                <a:path w="12576" h="7583" extrusionOk="0">
                  <a:moveTo>
                    <a:pt x="9419" y="0"/>
                  </a:moveTo>
                  <a:lnTo>
                    <a:pt x="7609" y="4641"/>
                  </a:lnTo>
                  <a:lnTo>
                    <a:pt x="1" y="5722"/>
                  </a:lnTo>
                  <a:lnTo>
                    <a:pt x="1" y="7583"/>
                  </a:lnTo>
                  <a:lnTo>
                    <a:pt x="8325" y="7583"/>
                  </a:lnTo>
                  <a:cubicBezTo>
                    <a:pt x="9608" y="7583"/>
                    <a:pt x="10677" y="7382"/>
                    <a:pt x="11079" y="6162"/>
                  </a:cubicBezTo>
                  <a:lnTo>
                    <a:pt x="12576" y="1660"/>
                  </a:lnTo>
                  <a:lnTo>
                    <a:pt x="9419"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182500" y="3487775"/>
              <a:ext cx="128900" cy="97175"/>
            </a:xfrm>
            <a:custGeom>
              <a:avLst/>
              <a:gdLst/>
              <a:ahLst/>
              <a:cxnLst/>
              <a:rect l="l" t="t" r="r" b="b"/>
              <a:pathLst>
                <a:path w="5156" h="3887" extrusionOk="0">
                  <a:moveTo>
                    <a:pt x="2714" y="0"/>
                  </a:moveTo>
                  <a:cubicBezTo>
                    <a:pt x="2710" y="0"/>
                    <a:pt x="2707" y="0"/>
                    <a:pt x="2704" y="1"/>
                  </a:cubicBezTo>
                  <a:cubicBezTo>
                    <a:pt x="2540" y="52"/>
                    <a:pt x="2503" y="454"/>
                    <a:pt x="2779" y="1095"/>
                  </a:cubicBezTo>
                  <a:lnTo>
                    <a:pt x="1912" y="844"/>
                  </a:lnTo>
                  <a:cubicBezTo>
                    <a:pt x="1912" y="844"/>
                    <a:pt x="0" y="1724"/>
                    <a:pt x="88" y="1837"/>
                  </a:cubicBezTo>
                  <a:cubicBezTo>
                    <a:pt x="153" y="1930"/>
                    <a:pt x="252" y="2105"/>
                    <a:pt x="466" y="2105"/>
                  </a:cubicBezTo>
                  <a:cubicBezTo>
                    <a:pt x="542" y="2105"/>
                    <a:pt x="633" y="2082"/>
                    <a:pt x="742" y="2026"/>
                  </a:cubicBezTo>
                  <a:cubicBezTo>
                    <a:pt x="1157" y="1812"/>
                    <a:pt x="1698" y="1561"/>
                    <a:pt x="1698" y="1561"/>
                  </a:cubicBezTo>
                  <a:lnTo>
                    <a:pt x="2729" y="1862"/>
                  </a:lnTo>
                  <a:lnTo>
                    <a:pt x="1409" y="2026"/>
                  </a:lnTo>
                  <a:lnTo>
                    <a:pt x="164" y="3158"/>
                  </a:lnTo>
                  <a:cubicBezTo>
                    <a:pt x="164" y="3158"/>
                    <a:pt x="333" y="3285"/>
                    <a:pt x="548" y="3285"/>
                  </a:cubicBezTo>
                  <a:cubicBezTo>
                    <a:pt x="665" y="3285"/>
                    <a:pt x="794" y="3247"/>
                    <a:pt x="918" y="3133"/>
                  </a:cubicBezTo>
                  <a:lnTo>
                    <a:pt x="4150" y="3837"/>
                  </a:lnTo>
                  <a:lnTo>
                    <a:pt x="5156" y="3887"/>
                  </a:lnTo>
                  <a:lnTo>
                    <a:pt x="5156" y="2026"/>
                  </a:lnTo>
                  <a:lnTo>
                    <a:pt x="4250" y="1636"/>
                  </a:lnTo>
                  <a:lnTo>
                    <a:pt x="3584" y="1322"/>
                  </a:lnTo>
                  <a:cubicBezTo>
                    <a:pt x="3584" y="1322"/>
                    <a:pt x="2905" y="0"/>
                    <a:pt x="271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2205450" y="3549925"/>
              <a:ext cx="43725" cy="16500"/>
            </a:xfrm>
            <a:custGeom>
              <a:avLst/>
              <a:gdLst/>
              <a:ahLst/>
              <a:cxnLst/>
              <a:rect l="l" t="t" r="r" b="b"/>
              <a:pathLst>
                <a:path w="1749" h="660" extrusionOk="0">
                  <a:moveTo>
                    <a:pt x="1690" y="1"/>
                  </a:moveTo>
                  <a:cubicBezTo>
                    <a:pt x="1554" y="1"/>
                    <a:pt x="1192" y="21"/>
                    <a:pt x="767" y="81"/>
                  </a:cubicBezTo>
                  <a:cubicBezTo>
                    <a:pt x="516" y="81"/>
                    <a:pt x="289" y="206"/>
                    <a:pt x="138" y="408"/>
                  </a:cubicBezTo>
                  <a:cubicBezTo>
                    <a:pt x="76" y="470"/>
                    <a:pt x="25" y="558"/>
                    <a:pt x="0" y="659"/>
                  </a:cubicBezTo>
                  <a:cubicBezTo>
                    <a:pt x="25" y="659"/>
                    <a:pt x="76" y="571"/>
                    <a:pt x="201" y="445"/>
                  </a:cubicBezTo>
                  <a:cubicBezTo>
                    <a:pt x="340" y="269"/>
                    <a:pt x="553" y="169"/>
                    <a:pt x="780" y="169"/>
                  </a:cubicBezTo>
                  <a:cubicBezTo>
                    <a:pt x="1321" y="106"/>
                    <a:pt x="1748" y="30"/>
                    <a:pt x="1748" y="5"/>
                  </a:cubicBezTo>
                  <a:cubicBezTo>
                    <a:pt x="1748" y="2"/>
                    <a:pt x="1728" y="1"/>
                    <a:pt x="169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2217700" y="3563225"/>
              <a:ext cx="27375" cy="6325"/>
            </a:xfrm>
            <a:custGeom>
              <a:avLst/>
              <a:gdLst/>
              <a:ahLst/>
              <a:cxnLst/>
              <a:rect l="l" t="t" r="r" b="b"/>
              <a:pathLst>
                <a:path w="1095" h="253" extrusionOk="0">
                  <a:moveTo>
                    <a:pt x="745" y="0"/>
                  </a:moveTo>
                  <a:cubicBezTo>
                    <a:pt x="674" y="0"/>
                    <a:pt x="597" y="4"/>
                    <a:pt x="516" y="14"/>
                  </a:cubicBezTo>
                  <a:cubicBezTo>
                    <a:pt x="378" y="26"/>
                    <a:pt x="240" y="52"/>
                    <a:pt x="114" y="102"/>
                  </a:cubicBezTo>
                  <a:cubicBezTo>
                    <a:pt x="63" y="115"/>
                    <a:pt x="26" y="152"/>
                    <a:pt x="13" y="203"/>
                  </a:cubicBezTo>
                  <a:cubicBezTo>
                    <a:pt x="1" y="240"/>
                    <a:pt x="13" y="253"/>
                    <a:pt x="26" y="253"/>
                  </a:cubicBezTo>
                  <a:cubicBezTo>
                    <a:pt x="38" y="253"/>
                    <a:pt x="38" y="190"/>
                    <a:pt x="139" y="165"/>
                  </a:cubicBezTo>
                  <a:cubicBezTo>
                    <a:pt x="227" y="152"/>
                    <a:pt x="378" y="127"/>
                    <a:pt x="529" y="115"/>
                  </a:cubicBezTo>
                  <a:cubicBezTo>
                    <a:pt x="843" y="77"/>
                    <a:pt x="1095" y="89"/>
                    <a:pt x="1095" y="52"/>
                  </a:cubicBezTo>
                  <a:cubicBezTo>
                    <a:pt x="1095" y="33"/>
                    <a:pt x="949" y="0"/>
                    <a:pt x="745"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2525775" y="3184100"/>
              <a:ext cx="415625" cy="485750"/>
            </a:xfrm>
            <a:custGeom>
              <a:avLst/>
              <a:gdLst/>
              <a:ahLst/>
              <a:cxnLst/>
              <a:rect l="l" t="t" r="r" b="b"/>
              <a:pathLst>
                <a:path w="16625" h="19430" extrusionOk="0">
                  <a:moveTo>
                    <a:pt x="10078" y="1"/>
                  </a:moveTo>
                  <a:cubicBezTo>
                    <a:pt x="8988" y="1"/>
                    <a:pt x="7598" y="160"/>
                    <a:pt x="6313" y="378"/>
                  </a:cubicBezTo>
                  <a:cubicBezTo>
                    <a:pt x="4415" y="693"/>
                    <a:pt x="2818" y="1988"/>
                    <a:pt x="2101" y="3774"/>
                  </a:cubicBezTo>
                  <a:cubicBezTo>
                    <a:pt x="818" y="6980"/>
                    <a:pt x="152" y="9005"/>
                    <a:pt x="1" y="9457"/>
                  </a:cubicBezTo>
                  <a:lnTo>
                    <a:pt x="4063" y="11293"/>
                  </a:lnTo>
                  <a:lnTo>
                    <a:pt x="4704" y="9130"/>
                  </a:lnTo>
                  <a:lnTo>
                    <a:pt x="4704" y="9130"/>
                  </a:lnTo>
                  <a:lnTo>
                    <a:pt x="4327" y="19429"/>
                  </a:lnTo>
                  <a:lnTo>
                    <a:pt x="15996" y="19027"/>
                  </a:lnTo>
                  <a:lnTo>
                    <a:pt x="16298" y="12048"/>
                  </a:lnTo>
                  <a:cubicBezTo>
                    <a:pt x="16298" y="8389"/>
                    <a:pt x="16625" y="5383"/>
                    <a:pt x="16285" y="3673"/>
                  </a:cubicBezTo>
                  <a:cubicBezTo>
                    <a:pt x="15833" y="1447"/>
                    <a:pt x="12488" y="26"/>
                    <a:pt x="10199" y="1"/>
                  </a:cubicBezTo>
                  <a:cubicBezTo>
                    <a:pt x="10159" y="1"/>
                    <a:pt x="10119" y="1"/>
                    <a:pt x="1007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716600" y="3660700"/>
              <a:ext cx="179550" cy="22350"/>
            </a:xfrm>
            <a:custGeom>
              <a:avLst/>
              <a:gdLst/>
              <a:ahLst/>
              <a:cxnLst/>
              <a:rect l="l" t="t" r="r" b="b"/>
              <a:pathLst>
                <a:path w="7182" h="894" extrusionOk="0">
                  <a:moveTo>
                    <a:pt x="7181" y="1"/>
                  </a:moveTo>
                  <a:lnTo>
                    <a:pt x="13" y="252"/>
                  </a:lnTo>
                  <a:cubicBezTo>
                    <a:pt x="13" y="327"/>
                    <a:pt x="13" y="390"/>
                    <a:pt x="1" y="466"/>
                  </a:cubicBezTo>
                  <a:lnTo>
                    <a:pt x="7018" y="893"/>
                  </a:lnTo>
                  <a:lnTo>
                    <a:pt x="718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716925" y="3441575"/>
              <a:ext cx="216000" cy="225425"/>
            </a:xfrm>
            <a:custGeom>
              <a:avLst/>
              <a:gdLst/>
              <a:ahLst/>
              <a:cxnLst/>
              <a:rect l="l" t="t" r="r" b="b"/>
              <a:pathLst>
                <a:path w="8640" h="9017" extrusionOk="0">
                  <a:moveTo>
                    <a:pt x="3370" y="1"/>
                  </a:moveTo>
                  <a:cubicBezTo>
                    <a:pt x="3373" y="1"/>
                    <a:pt x="3375" y="1"/>
                    <a:pt x="3377" y="1"/>
                  </a:cubicBezTo>
                  <a:lnTo>
                    <a:pt x="3377" y="1"/>
                  </a:lnTo>
                  <a:cubicBezTo>
                    <a:pt x="3379" y="1"/>
                    <a:pt x="3381" y="1"/>
                    <a:pt x="3383" y="1"/>
                  </a:cubicBezTo>
                  <a:close/>
                  <a:moveTo>
                    <a:pt x="3377" y="1"/>
                  </a:moveTo>
                  <a:cubicBezTo>
                    <a:pt x="2788" y="2"/>
                    <a:pt x="2212" y="90"/>
                    <a:pt x="1773" y="441"/>
                  </a:cubicBezTo>
                  <a:cubicBezTo>
                    <a:pt x="1220" y="869"/>
                    <a:pt x="994" y="1585"/>
                    <a:pt x="843" y="2264"/>
                  </a:cubicBezTo>
                  <a:cubicBezTo>
                    <a:pt x="252" y="4779"/>
                    <a:pt x="126" y="6489"/>
                    <a:pt x="0" y="9017"/>
                  </a:cubicBezTo>
                  <a:lnTo>
                    <a:pt x="7168" y="8778"/>
                  </a:lnTo>
                  <a:lnTo>
                    <a:pt x="8639" y="127"/>
                  </a:lnTo>
                  <a:lnTo>
                    <a:pt x="8639" y="127"/>
                  </a:lnTo>
                  <a:cubicBezTo>
                    <a:pt x="8187" y="215"/>
                    <a:pt x="7734" y="252"/>
                    <a:pt x="7281" y="252"/>
                  </a:cubicBezTo>
                  <a:cubicBezTo>
                    <a:pt x="6288" y="252"/>
                    <a:pt x="5294" y="102"/>
                    <a:pt x="4314" y="39"/>
                  </a:cubicBezTo>
                  <a:cubicBezTo>
                    <a:pt x="4014" y="26"/>
                    <a:pt x="3689" y="1"/>
                    <a:pt x="3377"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35825" y="3222475"/>
              <a:ext cx="37750" cy="187375"/>
            </a:xfrm>
            <a:custGeom>
              <a:avLst/>
              <a:gdLst/>
              <a:ahLst/>
              <a:cxnLst/>
              <a:rect l="l" t="t" r="r" b="b"/>
              <a:pathLst>
                <a:path w="1510" h="7495" extrusionOk="0">
                  <a:moveTo>
                    <a:pt x="88" y="0"/>
                  </a:moveTo>
                  <a:cubicBezTo>
                    <a:pt x="63" y="0"/>
                    <a:pt x="25" y="0"/>
                    <a:pt x="0" y="13"/>
                  </a:cubicBezTo>
                  <a:cubicBezTo>
                    <a:pt x="0" y="25"/>
                    <a:pt x="113" y="25"/>
                    <a:pt x="314" y="101"/>
                  </a:cubicBezTo>
                  <a:cubicBezTo>
                    <a:pt x="579" y="214"/>
                    <a:pt x="817" y="403"/>
                    <a:pt x="981" y="654"/>
                  </a:cubicBezTo>
                  <a:cubicBezTo>
                    <a:pt x="1232" y="1006"/>
                    <a:pt x="1371" y="1434"/>
                    <a:pt x="1383" y="1861"/>
                  </a:cubicBezTo>
                  <a:cubicBezTo>
                    <a:pt x="1408" y="2402"/>
                    <a:pt x="1358" y="2930"/>
                    <a:pt x="1270" y="3458"/>
                  </a:cubicBezTo>
                  <a:cubicBezTo>
                    <a:pt x="1107" y="4427"/>
                    <a:pt x="880" y="5382"/>
                    <a:pt x="616" y="6325"/>
                  </a:cubicBezTo>
                  <a:cubicBezTo>
                    <a:pt x="516" y="6678"/>
                    <a:pt x="440" y="6967"/>
                    <a:pt x="377" y="7180"/>
                  </a:cubicBezTo>
                  <a:cubicBezTo>
                    <a:pt x="340" y="7281"/>
                    <a:pt x="314" y="7394"/>
                    <a:pt x="302" y="7495"/>
                  </a:cubicBezTo>
                  <a:cubicBezTo>
                    <a:pt x="352" y="7394"/>
                    <a:pt x="390" y="7294"/>
                    <a:pt x="415" y="7180"/>
                  </a:cubicBezTo>
                  <a:cubicBezTo>
                    <a:pt x="478" y="6979"/>
                    <a:pt x="566" y="6690"/>
                    <a:pt x="679" y="6338"/>
                  </a:cubicBezTo>
                  <a:cubicBezTo>
                    <a:pt x="968" y="5395"/>
                    <a:pt x="1207" y="4439"/>
                    <a:pt x="1371" y="3471"/>
                  </a:cubicBezTo>
                  <a:cubicBezTo>
                    <a:pt x="1459" y="2930"/>
                    <a:pt x="1509" y="2390"/>
                    <a:pt x="1484" y="1849"/>
                  </a:cubicBezTo>
                  <a:cubicBezTo>
                    <a:pt x="1459" y="1396"/>
                    <a:pt x="1308" y="956"/>
                    <a:pt x="1044" y="591"/>
                  </a:cubicBezTo>
                  <a:cubicBezTo>
                    <a:pt x="868" y="340"/>
                    <a:pt x="616" y="164"/>
                    <a:pt x="327" y="51"/>
                  </a:cubicBezTo>
                  <a:cubicBezTo>
                    <a:pt x="252" y="25"/>
                    <a:pt x="176"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529250" y="3406700"/>
              <a:ext cx="102200" cy="46225"/>
            </a:xfrm>
            <a:custGeom>
              <a:avLst/>
              <a:gdLst/>
              <a:ahLst/>
              <a:cxnLst/>
              <a:rect l="l" t="t" r="r" b="b"/>
              <a:pathLst>
                <a:path w="4088" h="1849" extrusionOk="0">
                  <a:moveTo>
                    <a:pt x="0" y="0"/>
                  </a:moveTo>
                  <a:lnTo>
                    <a:pt x="0" y="0"/>
                  </a:lnTo>
                  <a:cubicBezTo>
                    <a:pt x="176" y="126"/>
                    <a:pt x="365" y="239"/>
                    <a:pt x="566" y="340"/>
                  </a:cubicBezTo>
                  <a:cubicBezTo>
                    <a:pt x="918" y="528"/>
                    <a:pt x="1421" y="767"/>
                    <a:pt x="1987" y="1031"/>
                  </a:cubicBezTo>
                  <a:cubicBezTo>
                    <a:pt x="2565" y="1283"/>
                    <a:pt x="3081" y="1497"/>
                    <a:pt x="3458" y="1635"/>
                  </a:cubicBezTo>
                  <a:cubicBezTo>
                    <a:pt x="3659" y="1735"/>
                    <a:pt x="3873" y="1798"/>
                    <a:pt x="4087" y="1849"/>
                  </a:cubicBezTo>
                  <a:cubicBezTo>
                    <a:pt x="3898" y="1748"/>
                    <a:pt x="3697" y="1647"/>
                    <a:pt x="3496" y="1572"/>
                  </a:cubicBezTo>
                  <a:cubicBezTo>
                    <a:pt x="3119" y="1421"/>
                    <a:pt x="2603" y="1195"/>
                    <a:pt x="2037" y="931"/>
                  </a:cubicBezTo>
                  <a:cubicBezTo>
                    <a:pt x="1471" y="679"/>
                    <a:pt x="968" y="440"/>
                    <a:pt x="591" y="264"/>
                  </a:cubicBezTo>
                  <a:cubicBezTo>
                    <a:pt x="403" y="164"/>
                    <a:pt x="201"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2413875" y="3683025"/>
              <a:ext cx="397375" cy="575625"/>
            </a:xfrm>
            <a:custGeom>
              <a:avLst/>
              <a:gdLst/>
              <a:ahLst/>
              <a:cxnLst/>
              <a:rect l="l" t="t" r="r" b="b"/>
              <a:pathLst>
                <a:path w="15895" h="23025" extrusionOk="0">
                  <a:moveTo>
                    <a:pt x="2742" y="0"/>
                  </a:moveTo>
                  <a:cubicBezTo>
                    <a:pt x="755" y="1082"/>
                    <a:pt x="0" y="3559"/>
                    <a:pt x="1044" y="5571"/>
                  </a:cubicBezTo>
                  <a:lnTo>
                    <a:pt x="11204" y="23025"/>
                  </a:lnTo>
                  <a:lnTo>
                    <a:pt x="15895" y="20195"/>
                  </a:lnTo>
                  <a:lnTo>
                    <a:pt x="7998" y="4439"/>
                  </a:lnTo>
                  <a:lnTo>
                    <a:pt x="13719" y="705"/>
                  </a:lnTo>
                  <a:lnTo>
                    <a:pt x="274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2341875" y="3661325"/>
              <a:ext cx="449900" cy="615875"/>
            </a:xfrm>
            <a:custGeom>
              <a:avLst/>
              <a:gdLst/>
              <a:ahLst/>
              <a:cxnLst/>
              <a:rect l="l" t="t" r="r" b="b"/>
              <a:pathLst>
                <a:path w="17996" h="24635" extrusionOk="0">
                  <a:moveTo>
                    <a:pt x="17995" y="1"/>
                  </a:moveTo>
                  <a:lnTo>
                    <a:pt x="4050" y="504"/>
                  </a:lnTo>
                  <a:cubicBezTo>
                    <a:pt x="1786" y="579"/>
                    <a:pt x="1" y="2453"/>
                    <a:pt x="38" y="4716"/>
                  </a:cubicBezTo>
                  <a:lnTo>
                    <a:pt x="617" y="24635"/>
                  </a:lnTo>
                  <a:lnTo>
                    <a:pt x="6477" y="24622"/>
                  </a:lnTo>
                  <a:lnTo>
                    <a:pt x="6275" y="5798"/>
                  </a:lnTo>
                  <a:lnTo>
                    <a:pt x="17995" y="5483"/>
                  </a:lnTo>
                  <a:lnTo>
                    <a:pt x="1799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2498750" y="3823225"/>
              <a:ext cx="5375" cy="453675"/>
            </a:xfrm>
            <a:custGeom>
              <a:avLst/>
              <a:gdLst/>
              <a:ahLst/>
              <a:cxnLst/>
              <a:rect l="l" t="t" r="r" b="b"/>
              <a:pathLst>
                <a:path w="215" h="18147" extrusionOk="0">
                  <a:moveTo>
                    <a:pt x="13" y="1"/>
                  </a:moveTo>
                  <a:cubicBezTo>
                    <a:pt x="0" y="64"/>
                    <a:pt x="0" y="114"/>
                    <a:pt x="0" y="177"/>
                  </a:cubicBezTo>
                  <a:lnTo>
                    <a:pt x="0" y="717"/>
                  </a:lnTo>
                  <a:cubicBezTo>
                    <a:pt x="0" y="1183"/>
                    <a:pt x="13" y="1849"/>
                    <a:pt x="13" y="2654"/>
                  </a:cubicBezTo>
                  <a:cubicBezTo>
                    <a:pt x="13" y="4314"/>
                    <a:pt x="26" y="6565"/>
                    <a:pt x="38" y="9067"/>
                  </a:cubicBezTo>
                  <a:cubicBezTo>
                    <a:pt x="51" y="11582"/>
                    <a:pt x="76" y="13845"/>
                    <a:pt x="114" y="15493"/>
                  </a:cubicBezTo>
                  <a:cubicBezTo>
                    <a:pt x="126" y="16310"/>
                    <a:pt x="151" y="16977"/>
                    <a:pt x="164" y="17429"/>
                  </a:cubicBezTo>
                  <a:cubicBezTo>
                    <a:pt x="177" y="17643"/>
                    <a:pt x="189" y="17832"/>
                    <a:pt x="189" y="17957"/>
                  </a:cubicBezTo>
                  <a:cubicBezTo>
                    <a:pt x="189" y="18020"/>
                    <a:pt x="189" y="18083"/>
                    <a:pt x="202" y="18146"/>
                  </a:cubicBezTo>
                  <a:cubicBezTo>
                    <a:pt x="214" y="18083"/>
                    <a:pt x="214" y="18020"/>
                    <a:pt x="214" y="17957"/>
                  </a:cubicBezTo>
                  <a:lnTo>
                    <a:pt x="214" y="17429"/>
                  </a:lnTo>
                  <a:cubicBezTo>
                    <a:pt x="202" y="16964"/>
                    <a:pt x="202" y="16298"/>
                    <a:pt x="202" y="15493"/>
                  </a:cubicBezTo>
                  <a:cubicBezTo>
                    <a:pt x="189" y="13833"/>
                    <a:pt x="189" y="11582"/>
                    <a:pt x="177" y="9067"/>
                  </a:cubicBezTo>
                  <a:cubicBezTo>
                    <a:pt x="164" y="6565"/>
                    <a:pt x="139" y="4301"/>
                    <a:pt x="101" y="2654"/>
                  </a:cubicBezTo>
                  <a:cubicBezTo>
                    <a:pt x="76" y="1837"/>
                    <a:pt x="63" y="1170"/>
                    <a:pt x="51" y="705"/>
                  </a:cubicBezTo>
                  <a:cubicBezTo>
                    <a:pt x="38" y="491"/>
                    <a:pt x="26" y="315"/>
                    <a:pt x="26" y="177"/>
                  </a:cubicBezTo>
                  <a:cubicBezTo>
                    <a:pt x="26" y="114"/>
                    <a:pt x="13" y="64"/>
                    <a:pt x="13"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2496225" y="3345400"/>
              <a:ext cx="523450" cy="497975"/>
            </a:xfrm>
            <a:custGeom>
              <a:avLst/>
              <a:gdLst/>
              <a:ahLst/>
              <a:cxnLst/>
              <a:rect l="l" t="t" r="r" b="b"/>
              <a:pathLst>
                <a:path w="20938" h="19919" extrusionOk="0">
                  <a:moveTo>
                    <a:pt x="13645" y="0"/>
                  </a:moveTo>
                  <a:cubicBezTo>
                    <a:pt x="11934" y="0"/>
                    <a:pt x="10564" y="1383"/>
                    <a:pt x="10564" y="3081"/>
                  </a:cubicBezTo>
                  <a:lnTo>
                    <a:pt x="10564" y="17793"/>
                  </a:lnTo>
                  <a:lnTo>
                    <a:pt x="2139" y="17793"/>
                  </a:lnTo>
                  <a:cubicBezTo>
                    <a:pt x="957" y="17793"/>
                    <a:pt x="13" y="18749"/>
                    <a:pt x="1" y="19918"/>
                  </a:cubicBezTo>
                  <a:lnTo>
                    <a:pt x="19253" y="19918"/>
                  </a:lnTo>
                  <a:cubicBezTo>
                    <a:pt x="20183" y="19881"/>
                    <a:pt x="20925" y="19101"/>
                    <a:pt x="20938" y="18171"/>
                  </a:cubicBezTo>
                  <a:lnTo>
                    <a:pt x="20938" y="3081"/>
                  </a:lnTo>
                  <a:cubicBezTo>
                    <a:pt x="20938" y="1383"/>
                    <a:pt x="19555" y="0"/>
                    <a:pt x="17857"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2789225" y="3357650"/>
              <a:ext cx="3475" cy="482900"/>
            </a:xfrm>
            <a:custGeom>
              <a:avLst/>
              <a:gdLst/>
              <a:ahLst/>
              <a:cxnLst/>
              <a:rect l="l" t="t" r="r" b="b"/>
              <a:pathLst>
                <a:path w="139" h="19316" extrusionOk="0">
                  <a:moveTo>
                    <a:pt x="76" y="0"/>
                  </a:moveTo>
                  <a:cubicBezTo>
                    <a:pt x="38" y="0"/>
                    <a:pt x="1" y="4326"/>
                    <a:pt x="1" y="9658"/>
                  </a:cubicBezTo>
                  <a:cubicBezTo>
                    <a:pt x="1" y="14990"/>
                    <a:pt x="38" y="19315"/>
                    <a:pt x="76" y="19315"/>
                  </a:cubicBezTo>
                  <a:cubicBezTo>
                    <a:pt x="101" y="19315"/>
                    <a:pt x="139" y="14990"/>
                    <a:pt x="139" y="9658"/>
                  </a:cubicBezTo>
                  <a:cubicBezTo>
                    <a:pt x="139" y="4326"/>
                    <a:pt x="101" y="0"/>
                    <a:pt x="7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2613175" y="3843675"/>
              <a:ext cx="305900" cy="478175"/>
            </a:xfrm>
            <a:custGeom>
              <a:avLst/>
              <a:gdLst/>
              <a:ahLst/>
              <a:cxnLst/>
              <a:rect l="l" t="t" r="r" b="b"/>
              <a:pathLst>
                <a:path w="12236" h="19127" extrusionOk="0">
                  <a:moveTo>
                    <a:pt x="5207" y="0"/>
                  </a:moveTo>
                  <a:lnTo>
                    <a:pt x="5207" y="15442"/>
                  </a:lnTo>
                  <a:cubicBezTo>
                    <a:pt x="4364" y="17089"/>
                    <a:pt x="2402" y="18208"/>
                    <a:pt x="1" y="19126"/>
                  </a:cubicBezTo>
                  <a:lnTo>
                    <a:pt x="12236" y="19126"/>
                  </a:lnTo>
                  <a:cubicBezTo>
                    <a:pt x="9746" y="18120"/>
                    <a:pt x="7508" y="17341"/>
                    <a:pt x="6577" y="15442"/>
                  </a:cubicBezTo>
                  <a:lnTo>
                    <a:pt x="6577"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753050" y="3263650"/>
              <a:ext cx="116650" cy="916425"/>
            </a:xfrm>
            <a:custGeom>
              <a:avLst/>
              <a:gdLst/>
              <a:ahLst/>
              <a:cxnLst/>
              <a:rect l="l" t="t" r="r" b="b"/>
              <a:pathLst>
                <a:path w="4666" h="36657" extrusionOk="0">
                  <a:moveTo>
                    <a:pt x="692" y="1"/>
                  </a:moveTo>
                  <a:cubicBezTo>
                    <a:pt x="690" y="4"/>
                    <a:pt x="689" y="8"/>
                    <a:pt x="687" y="13"/>
                  </a:cubicBezTo>
                  <a:lnTo>
                    <a:pt x="687" y="13"/>
                  </a:lnTo>
                  <a:cubicBezTo>
                    <a:pt x="689" y="9"/>
                    <a:pt x="691" y="5"/>
                    <a:pt x="692" y="1"/>
                  </a:cubicBezTo>
                  <a:close/>
                  <a:moveTo>
                    <a:pt x="687" y="13"/>
                  </a:moveTo>
                  <a:lnTo>
                    <a:pt x="687" y="13"/>
                  </a:lnTo>
                  <a:cubicBezTo>
                    <a:pt x="501" y="474"/>
                    <a:pt x="352" y="948"/>
                    <a:pt x="265" y="1447"/>
                  </a:cubicBezTo>
                  <a:cubicBezTo>
                    <a:pt x="1" y="2792"/>
                    <a:pt x="26" y="4188"/>
                    <a:pt x="327" y="5533"/>
                  </a:cubicBezTo>
                  <a:cubicBezTo>
                    <a:pt x="541" y="6451"/>
                    <a:pt x="893" y="7344"/>
                    <a:pt x="1371" y="8162"/>
                  </a:cubicBezTo>
                  <a:cubicBezTo>
                    <a:pt x="1887" y="9054"/>
                    <a:pt x="2566" y="9910"/>
                    <a:pt x="3107" y="10903"/>
                  </a:cubicBezTo>
                  <a:cubicBezTo>
                    <a:pt x="3698" y="11947"/>
                    <a:pt x="3936" y="13141"/>
                    <a:pt x="3786" y="14336"/>
                  </a:cubicBezTo>
                  <a:cubicBezTo>
                    <a:pt x="3660" y="15568"/>
                    <a:pt x="3245" y="16788"/>
                    <a:pt x="2830" y="18045"/>
                  </a:cubicBezTo>
                  <a:cubicBezTo>
                    <a:pt x="2427" y="19303"/>
                    <a:pt x="2050" y="20560"/>
                    <a:pt x="2000" y="21818"/>
                  </a:cubicBezTo>
                  <a:cubicBezTo>
                    <a:pt x="1962" y="23075"/>
                    <a:pt x="2189" y="24270"/>
                    <a:pt x="2490" y="25376"/>
                  </a:cubicBezTo>
                  <a:cubicBezTo>
                    <a:pt x="2792" y="26483"/>
                    <a:pt x="3169" y="27514"/>
                    <a:pt x="3484" y="28470"/>
                  </a:cubicBezTo>
                  <a:cubicBezTo>
                    <a:pt x="3786" y="29363"/>
                    <a:pt x="4037" y="30268"/>
                    <a:pt x="4226" y="31199"/>
                  </a:cubicBezTo>
                  <a:cubicBezTo>
                    <a:pt x="4578" y="32884"/>
                    <a:pt x="4502" y="34317"/>
                    <a:pt x="4263" y="35248"/>
                  </a:cubicBezTo>
                  <a:cubicBezTo>
                    <a:pt x="4175" y="35600"/>
                    <a:pt x="4050" y="35952"/>
                    <a:pt x="3899" y="36291"/>
                  </a:cubicBezTo>
                  <a:lnTo>
                    <a:pt x="3773" y="36555"/>
                  </a:lnTo>
                  <a:cubicBezTo>
                    <a:pt x="3760" y="36581"/>
                    <a:pt x="3748" y="36618"/>
                    <a:pt x="3735" y="36643"/>
                  </a:cubicBezTo>
                  <a:lnTo>
                    <a:pt x="3748" y="36656"/>
                  </a:lnTo>
                  <a:cubicBezTo>
                    <a:pt x="3760" y="36618"/>
                    <a:pt x="3773" y="36593"/>
                    <a:pt x="3798" y="36568"/>
                  </a:cubicBezTo>
                  <a:lnTo>
                    <a:pt x="3924" y="36304"/>
                  </a:lnTo>
                  <a:cubicBezTo>
                    <a:pt x="4087" y="35977"/>
                    <a:pt x="4213" y="35625"/>
                    <a:pt x="4314" y="35260"/>
                  </a:cubicBezTo>
                  <a:cubicBezTo>
                    <a:pt x="4565" y="34317"/>
                    <a:pt x="4666" y="32884"/>
                    <a:pt x="4326" y="31173"/>
                  </a:cubicBezTo>
                  <a:cubicBezTo>
                    <a:pt x="4138" y="30243"/>
                    <a:pt x="3886" y="29338"/>
                    <a:pt x="3584" y="28445"/>
                  </a:cubicBezTo>
                  <a:cubicBezTo>
                    <a:pt x="3270" y="27476"/>
                    <a:pt x="2893" y="26445"/>
                    <a:pt x="2604" y="25339"/>
                  </a:cubicBezTo>
                  <a:cubicBezTo>
                    <a:pt x="2314" y="24245"/>
                    <a:pt x="2101" y="23063"/>
                    <a:pt x="2138" y="21818"/>
                  </a:cubicBezTo>
                  <a:cubicBezTo>
                    <a:pt x="2176" y="20585"/>
                    <a:pt x="2553" y="19341"/>
                    <a:pt x="2968" y="18083"/>
                  </a:cubicBezTo>
                  <a:cubicBezTo>
                    <a:pt x="3371" y="16838"/>
                    <a:pt x="3798" y="15606"/>
                    <a:pt x="3924" y="14348"/>
                  </a:cubicBezTo>
                  <a:cubicBezTo>
                    <a:pt x="4062" y="13129"/>
                    <a:pt x="3823" y="11909"/>
                    <a:pt x="3220" y="10840"/>
                  </a:cubicBezTo>
                  <a:cubicBezTo>
                    <a:pt x="2666" y="9834"/>
                    <a:pt x="1975" y="8979"/>
                    <a:pt x="1472" y="8099"/>
                  </a:cubicBezTo>
                  <a:cubicBezTo>
                    <a:pt x="994" y="7294"/>
                    <a:pt x="642" y="6414"/>
                    <a:pt x="416" y="5508"/>
                  </a:cubicBezTo>
                  <a:cubicBezTo>
                    <a:pt x="101" y="4175"/>
                    <a:pt x="76" y="2792"/>
                    <a:pt x="315" y="1447"/>
                  </a:cubicBezTo>
                  <a:cubicBezTo>
                    <a:pt x="378" y="1082"/>
                    <a:pt x="466" y="730"/>
                    <a:pt x="579" y="365"/>
                  </a:cubicBezTo>
                  <a:cubicBezTo>
                    <a:pt x="617" y="252"/>
                    <a:pt x="642" y="164"/>
                    <a:pt x="667" y="89"/>
                  </a:cubicBezTo>
                  <a:cubicBezTo>
                    <a:pt x="678" y="67"/>
                    <a:pt x="679" y="37"/>
                    <a:pt x="687"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778825" y="3357275"/>
              <a:ext cx="56925" cy="132425"/>
            </a:xfrm>
            <a:custGeom>
              <a:avLst/>
              <a:gdLst/>
              <a:ahLst/>
              <a:cxnLst/>
              <a:rect l="l" t="t" r="r" b="b"/>
              <a:pathLst>
                <a:path w="2277" h="5297" extrusionOk="0">
                  <a:moveTo>
                    <a:pt x="1946" y="0"/>
                  </a:moveTo>
                  <a:cubicBezTo>
                    <a:pt x="1915" y="0"/>
                    <a:pt x="1885" y="13"/>
                    <a:pt x="1862" y="41"/>
                  </a:cubicBezTo>
                  <a:cubicBezTo>
                    <a:pt x="1" y="1977"/>
                    <a:pt x="1032" y="5297"/>
                    <a:pt x="1032" y="5297"/>
                  </a:cubicBezTo>
                  <a:cubicBezTo>
                    <a:pt x="2277" y="2317"/>
                    <a:pt x="2164" y="644"/>
                    <a:pt x="2063" y="91"/>
                  </a:cubicBezTo>
                  <a:cubicBezTo>
                    <a:pt x="2047" y="36"/>
                    <a:pt x="1997" y="0"/>
                    <a:pt x="19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803675" y="3385625"/>
              <a:ext cx="16675" cy="103775"/>
            </a:xfrm>
            <a:custGeom>
              <a:avLst/>
              <a:gdLst/>
              <a:ahLst/>
              <a:cxnLst/>
              <a:rect l="l" t="t" r="r" b="b"/>
              <a:pathLst>
                <a:path w="667" h="4151" extrusionOk="0">
                  <a:moveTo>
                    <a:pt x="667" y="1"/>
                  </a:moveTo>
                  <a:lnTo>
                    <a:pt x="667" y="1"/>
                  </a:lnTo>
                  <a:cubicBezTo>
                    <a:pt x="591" y="202"/>
                    <a:pt x="541" y="403"/>
                    <a:pt x="503" y="604"/>
                  </a:cubicBezTo>
                  <a:cubicBezTo>
                    <a:pt x="428" y="969"/>
                    <a:pt x="327" y="1484"/>
                    <a:pt x="226" y="2063"/>
                  </a:cubicBezTo>
                  <a:cubicBezTo>
                    <a:pt x="138" y="2629"/>
                    <a:pt x="76" y="3157"/>
                    <a:pt x="38" y="3534"/>
                  </a:cubicBezTo>
                  <a:cubicBezTo>
                    <a:pt x="0" y="3735"/>
                    <a:pt x="0" y="3949"/>
                    <a:pt x="13" y="4150"/>
                  </a:cubicBezTo>
                  <a:cubicBezTo>
                    <a:pt x="76" y="3949"/>
                    <a:pt x="113" y="3748"/>
                    <a:pt x="126" y="3547"/>
                  </a:cubicBezTo>
                  <a:cubicBezTo>
                    <a:pt x="189" y="3119"/>
                    <a:pt x="277" y="2629"/>
                    <a:pt x="365" y="2075"/>
                  </a:cubicBezTo>
                  <a:cubicBezTo>
                    <a:pt x="453" y="1535"/>
                    <a:pt x="528" y="1044"/>
                    <a:pt x="591" y="617"/>
                  </a:cubicBezTo>
                  <a:cubicBezTo>
                    <a:pt x="641" y="416"/>
                    <a:pt x="667" y="214"/>
                    <a:pt x="66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835425" y="3578525"/>
              <a:ext cx="83875" cy="106725"/>
            </a:xfrm>
            <a:custGeom>
              <a:avLst/>
              <a:gdLst/>
              <a:ahLst/>
              <a:cxnLst/>
              <a:rect l="l" t="t" r="r" b="b"/>
              <a:pathLst>
                <a:path w="3355" h="4269" extrusionOk="0">
                  <a:moveTo>
                    <a:pt x="3228" y="1"/>
                  </a:moveTo>
                  <a:cubicBezTo>
                    <a:pt x="3217" y="1"/>
                    <a:pt x="3206" y="2"/>
                    <a:pt x="3194" y="6"/>
                  </a:cubicBezTo>
                  <a:cubicBezTo>
                    <a:pt x="629" y="861"/>
                    <a:pt x="0" y="4268"/>
                    <a:pt x="0" y="4268"/>
                  </a:cubicBezTo>
                  <a:cubicBezTo>
                    <a:pt x="2490" y="2219"/>
                    <a:pt x="3156" y="685"/>
                    <a:pt x="3332" y="144"/>
                  </a:cubicBezTo>
                  <a:cubicBezTo>
                    <a:pt x="3354" y="67"/>
                    <a:pt x="3300" y="1"/>
                    <a:pt x="32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834775" y="3600650"/>
              <a:ext cx="62900" cy="84275"/>
            </a:xfrm>
            <a:custGeom>
              <a:avLst/>
              <a:gdLst/>
              <a:ahLst/>
              <a:cxnLst/>
              <a:rect l="l" t="t" r="r" b="b"/>
              <a:pathLst>
                <a:path w="2516" h="3371" extrusionOk="0">
                  <a:moveTo>
                    <a:pt x="2516" y="1"/>
                  </a:moveTo>
                  <a:lnTo>
                    <a:pt x="2516" y="1"/>
                  </a:lnTo>
                  <a:cubicBezTo>
                    <a:pt x="2352" y="139"/>
                    <a:pt x="2214" y="290"/>
                    <a:pt x="2088" y="453"/>
                  </a:cubicBezTo>
                  <a:cubicBezTo>
                    <a:pt x="1849" y="743"/>
                    <a:pt x="1510" y="1158"/>
                    <a:pt x="1170" y="1623"/>
                  </a:cubicBezTo>
                  <a:cubicBezTo>
                    <a:pt x="818" y="2076"/>
                    <a:pt x="517" y="2516"/>
                    <a:pt x="303" y="2830"/>
                  </a:cubicBezTo>
                  <a:cubicBezTo>
                    <a:pt x="177" y="2994"/>
                    <a:pt x="76" y="3170"/>
                    <a:pt x="1" y="3371"/>
                  </a:cubicBezTo>
                  <a:cubicBezTo>
                    <a:pt x="139" y="3220"/>
                    <a:pt x="265" y="3056"/>
                    <a:pt x="378" y="2880"/>
                  </a:cubicBezTo>
                  <a:lnTo>
                    <a:pt x="1271" y="1698"/>
                  </a:lnTo>
                  <a:cubicBezTo>
                    <a:pt x="1598" y="1258"/>
                    <a:pt x="1912" y="856"/>
                    <a:pt x="2164" y="516"/>
                  </a:cubicBezTo>
                  <a:cubicBezTo>
                    <a:pt x="2290" y="353"/>
                    <a:pt x="2415" y="189"/>
                    <a:pt x="251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808375" y="3774000"/>
              <a:ext cx="59450" cy="125950"/>
            </a:xfrm>
            <a:custGeom>
              <a:avLst/>
              <a:gdLst/>
              <a:ahLst/>
              <a:cxnLst/>
              <a:rect l="l" t="t" r="r" b="b"/>
              <a:pathLst>
                <a:path w="2378" h="5038" extrusionOk="0">
                  <a:moveTo>
                    <a:pt x="2265" y="1"/>
                  </a:moveTo>
                  <a:cubicBezTo>
                    <a:pt x="2244" y="1"/>
                    <a:pt x="2222" y="7"/>
                    <a:pt x="2201" y="21"/>
                  </a:cubicBezTo>
                  <a:cubicBezTo>
                    <a:pt x="1" y="1580"/>
                    <a:pt x="391" y="5038"/>
                    <a:pt x="391" y="5038"/>
                  </a:cubicBezTo>
                  <a:cubicBezTo>
                    <a:pt x="2189" y="2334"/>
                    <a:pt x="2377" y="674"/>
                    <a:pt x="2377" y="121"/>
                  </a:cubicBezTo>
                  <a:cubicBezTo>
                    <a:pt x="2377" y="48"/>
                    <a:pt x="2323" y="1"/>
                    <a:pt x="226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817500" y="3800900"/>
              <a:ext cx="35550" cy="98425"/>
            </a:xfrm>
            <a:custGeom>
              <a:avLst/>
              <a:gdLst/>
              <a:ahLst/>
              <a:cxnLst/>
              <a:rect l="l" t="t" r="r" b="b"/>
              <a:pathLst>
                <a:path w="1422" h="3937" extrusionOk="0">
                  <a:moveTo>
                    <a:pt x="1421" y="1"/>
                  </a:moveTo>
                  <a:cubicBezTo>
                    <a:pt x="1308" y="164"/>
                    <a:pt x="1220" y="353"/>
                    <a:pt x="1145" y="542"/>
                  </a:cubicBezTo>
                  <a:cubicBezTo>
                    <a:pt x="994" y="894"/>
                    <a:pt x="805" y="1372"/>
                    <a:pt x="604" y="1925"/>
                  </a:cubicBezTo>
                  <a:cubicBezTo>
                    <a:pt x="403" y="2466"/>
                    <a:pt x="239" y="2969"/>
                    <a:pt x="126" y="3333"/>
                  </a:cubicBezTo>
                  <a:cubicBezTo>
                    <a:pt x="63" y="3534"/>
                    <a:pt x="13" y="3736"/>
                    <a:pt x="0" y="3937"/>
                  </a:cubicBezTo>
                  <a:cubicBezTo>
                    <a:pt x="88" y="3761"/>
                    <a:pt x="164" y="3560"/>
                    <a:pt x="214" y="3371"/>
                  </a:cubicBezTo>
                  <a:lnTo>
                    <a:pt x="730" y="1975"/>
                  </a:lnTo>
                  <a:cubicBezTo>
                    <a:pt x="918" y="1447"/>
                    <a:pt x="1094" y="982"/>
                    <a:pt x="1233" y="579"/>
                  </a:cubicBezTo>
                  <a:cubicBezTo>
                    <a:pt x="1321" y="391"/>
                    <a:pt x="1384" y="202"/>
                    <a:pt x="142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861850" y="3991425"/>
              <a:ext cx="58475" cy="124200"/>
            </a:xfrm>
            <a:custGeom>
              <a:avLst/>
              <a:gdLst/>
              <a:ahLst/>
              <a:cxnLst/>
              <a:rect l="l" t="t" r="r" b="b"/>
              <a:pathLst>
                <a:path w="2339" h="4968" extrusionOk="0">
                  <a:moveTo>
                    <a:pt x="2228" y="0"/>
                  </a:moveTo>
                  <a:cubicBezTo>
                    <a:pt x="2206" y="0"/>
                    <a:pt x="2183" y="8"/>
                    <a:pt x="2162" y="25"/>
                  </a:cubicBezTo>
                  <a:cubicBezTo>
                    <a:pt x="1" y="1438"/>
                    <a:pt x="158" y="4695"/>
                    <a:pt x="174" y="4951"/>
                  </a:cubicBezTo>
                  <a:lnTo>
                    <a:pt x="174" y="4951"/>
                  </a:lnTo>
                  <a:cubicBezTo>
                    <a:pt x="2063" y="2320"/>
                    <a:pt x="2313" y="678"/>
                    <a:pt x="2338" y="126"/>
                  </a:cubicBezTo>
                  <a:cubicBezTo>
                    <a:pt x="2338" y="53"/>
                    <a:pt x="2286" y="0"/>
                    <a:pt x="2228" y="0"/>
                  </a:cubicBezTo>
                  <a:close/>
                  <a:moveTo>
                    <a:pt x="174" y="4951"/>
                  </a:moveTo>
                  <a:lnTo>
                    <a:pt x="174" y="4951"/>
                  </a:lnTo>
                  <a:cubicBezTo>
                    <a:pt x="171" y="4957"/>
                    <a:pt x="167" y="4962"/>
                    <a:pt x="163" y="4967"/>
                  </a:cubicBezTo>
                  <a:lnTo>
                    <a:pt x="175" y="4967"/>
                  </a:lnTo>
                  <a:cubicBezTo>
                    <a:pt x="175" y="4967"/>
                    <a:pt x="175" y="4962"/>
                    <a:pt x="174" y="495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865600" y="4017825"/>
              <a:ext cx="39000" cy="97175"/>
            </a:xfrm>
            <a:custGeom>
              <a:avLst/>
              <a:gdLst/>
              <a:ahLst/>
              <a:cxnLst/>
              <a:rect l="l" t="t" r="r" b="b"/>
              <a:pathLst>
                <a:path w="1560" h="3887" extrusionOk="0">
                  <a:moveTo>
                    <a:pt x="1560" y="0"/>
                  </a:moveTo>
                  <a:lnTo>
                    <a:pt x="1560" y="0"/>
                  </a:lnTo>
                  <a:cubicBezTo>
                    <a:pt x="1446" y="164"/>
                    <a:pt x="1346" y="353"/>
                    <a:pt x="1270" y="541"/>
                  </a:cubicBezTo>
                  <a:cubicBezTo>
                    <a:pt x="1107" y="881"/>
                    <a:pt x="893" y="1359"/>
                    <a:pt x="679" y="1899"/>
                  </a:cubicBezTo>
                  <a:cubicBezTo>
                    <a:pt x="453" y="2440"/>
                    <a:pt x="264" y="2930"/>
                    <a:pt x="151" y="3295"/>
                  </a:cubicBezTo>
                  <a:cubicBezTo>
                    <a:pt x="76" y="3484"/>
                    <a:pt x="25" y="3685"/>
                    <a:pt x="0" y="3886"/>
                  </a:cubicBezTo>
                  <a:cubicBezTo>
                    <a:pt x="88" y="3710"/>
                    <a:pt x="176" y="3521"/>
                    <a:pt x="239" y="3320"/>
                  </a:cubicBezTo>
                  <a:cubicBezTo>
                    <a:pt x="403" y="2930"/>
                    <a:pt x="591" y="2465"/>
                    <a:pt x="793" y="1950"/>
                  </a:cubicBezTo>
                  <a:lnTo>
                    <a:pt x="1358" y="579"/>
                  </a:lnTo>
                  <a:cubicBezTo>
                    <a:pt x="1446" y="390"/>
                    <a:pt x="1509" y="202"/>
                    <a:pt x="15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88675" y="3306275"/>
              <a:ext cx="78850" cy="110500"/>
            </a:xfrm>
            <a:custGeom>
              <a:avLst/>
              <a:gdLst/>
              <a:ahLst/>
              <a:cxnLst/>
              <a:rect l="l" t="t" r="r" b="b"/>
              <a:pathLst>
                <a:path w="3154" h="4420" extrusionOk="0">
                  <a:moveTo>
                    <a:pt x="126" y="0"/>
                  </a:moveTo>
                  <a:cubicBezTo>
                    <a:pt x="63" y="0"/>
                    <a:pt x="1" y="53"/>
                    <a:pt x="10" y="119"/>
                  </a:cubicBezTo>
                  <a:cubicBezTo>
                    <a:pt x="73" y="2810"/>
                    <a:pt x="3154" y="4420"/>
                    <a:pt x="3154" y="4420"/>
                  </a:cubicBezTo>
                  <a:cubicBezTo>
                    <a:pt x="1922" y="1427"/>
                    <a:pt x="652" y="333"/>
                    <a:pt x="186" y="18"/>
                  </a:cubicBezTo>
                  <a:cubicBezTo>
                    <a:pt x="168" y="6"/>
                    <a:pt x="147" y="0"/>
                    <a:pt x="1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704950" y="3332500"/>
              <a:ext cx="61950" cy="84600"/>
            </a:xfrm>
            <a:custGeom>
              <a:avLst/>
              <a:gdLst/>
              <a:ahLst/>
              <a:cxnLst/>
              <a:rect l="l" t="t" r="r" b="b"/>
              <a:pathLst>
                <a:path w="2478" h="3384" extrusionOk="0">
                  <a:moveTo>
                    <a:pt x="1" y="0"/>
                  </a:moveTo>
                  <a:lnTo>
                    <a:pt x="1" y="0"/>
                  </a:lnTo>
                  <a:cubicBezTo>
                    <a:pt x="76" y="189"/>
                    <a:pt x="189" y="365"/>
                    <a:pt x="302" y="541"/>
                  </a:cubicBezTo>
                  <a:cubicBezTo>
                    <a:pt x="516" y="856"/>
                    <a:pt x="805" y="1296"/>
                    <a:pt x="1145" y="1761"/>
                  </a:cubicBezTo>
                  <a:cubicBezTo>
                    <a:pt x="1484" y="2226"/>
                    <a:pt x="1811" y="2654"/>
                    <a:pt x="2050" y="2943"/>
                  </a:cubicBezTo>
                  <a:cubicBezTo>
                    <a:pt x="2176" y="3106"/>
                    <a:pt x="2314" y="3257"/>
                    <a:pt x="2478" y="3383"/>
                  </a:cubicBezTo>
                  <a:cubicBezTo>
                    <a:pt x="2377" y="3207"/>
                    <a:pt x="2251" y="3044"/>
                    <a:pt x="2126" y="2880"/>
                  </a:cubicBezTo>
                  <a:lnTo>
                    <a:pt x="1246" y="1685"/>
                  </a:lnTo>
                  <a:lnTo>
                    <a:pt x="378" y="478"/>
                  </a:lnTo>
                  <a:cubicBezTo>
                    <a:pt x="265" y="315"/>
                    <a:pt x="139" y="151"/>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765075" y="3489250"/>
              <a:ext cx="85150" cy="105775"/>
            </a:xfrm>
            <a:custGeom>
              <a:avLst/>
              <a:gdLst/>
              <a:ahLst/>
              <a:cxnLst/>
              <a:rect l="l" t="t" r="r" b="b"/>
              <a:pathLst>
                <a:path w="3406" h="4231" extrusionOk="0">
                  <a:moveTo>
                    <a:pt x="116" y="0"/>
                  </a:moveTo>
                  <a:cubicBezTo>
                    <a:pt x="56" y="0"/>
                    <a:pt x="0" y="55"/>
                    <a:pt x="10" y="131"/>
                  </a:cubicBezTo>
                  <a:cubicBezTo>
                    <a:pt x="236" y="2809"/>
                    <a:pt x="3405" y="4230"/>
                    <a:pt x="3405" y="4230"/>
                  </a:cubicBezTo>
                  <a:cubicBezTo>
                    <a:pt x="1997" y="1313"/>
                    <a:pt x="664" y="307"/>
                    <a:pt x="173" y="18"/>
                  </a:cubicBezTo>
                  <a:cubicBezTo>
                    <a:pt x="155" y="6"/>
                    <a:pt x="135" y="0"/>
                    <a:pt x="1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782600" y="3514525"/>
              <a:ext cx="67000" cy="80800"/>
            </a:xfrm>
            <a:custGeom>
              <a:avLst/>
              <a:gdLst/>
              <a:ahLst/>
              <a:cxnLst/>
              <a:rect l="l" t="t" r="r" b="b"/>
              <a:pathLst>
                <a:path w="2680" h="3232" extrusionOk="0">
                  <a:moveTo>
                    <a:pt x="1" y="0"/>
                  </a:moveTo>
                  <a:lnTo>
                    <a:pt x="1" y="0"/>
                  </a:lnTo>
                  <a:cubicBezTo>
                    <a:pt x="101" y="189"/>
                    <a:pt x="214" y="352"/>
                    <a:pt x="340" y="516"/>
                  </a:cubicBezTo>
                  <a:cubicBezTo>
                    <a:pt x="566" y="818"/>
                    <a:pt x="893" y="1233"/>
                    <a:pt x="1258" y="1685"/>
                  </a:cubicBezTo>
                  <a:cubicBezTo>
                    <a:pt x="1623" y="2138"/>
                    <a:pt x="1975" y="2528"/>
                    <a:pt x="2226" y="2804"/>
                  </a:cubicBezTo>
                  <a:cubicBezTo>
                    <a:pt x="2365" y="2968"/>
                    <a:pt x="2516" y="3106"/>
                    <a:pt x="2679" y="3232"/>
                  </a:cubicBezTo>
                  <a:cubicBezTo>
                    <a:pt x="2566" y="3056"/>
                    <a:pt x="2440" y="2892"/>
                    <a:pt x="2302" y="2742"/>
                  </a:cubicBezTo>
                  <a:lnTo>
                    <a:pt x="1359" y="1610"/>
                  </a:lnTo>
                  <a:lnTo>
                    <a:pt x="416" y="453"/>
                  </a:lnTo>
                  <a:cubicBezTo>
                    <a:pt x="290" y="289"/>
                    <a:pt x="151" y="13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749900" y="3661975"/>
              <a:ext cx="56300" cy="131725"/>
            </a:xfrm>
            <a:custGeom>
              <a:avLst/>
              <a:gdLst/>
              <a:ahLst/>
              <a:cxnLst/>
              <a:rect l="l" t="t" r="r" b="b"/>
              <a:pathLst>
                <a:path w="2252" h="5269" extrusionOk="0">
                  <a:moveTo>
                    <a:pt x="1137" y="1"/>
                  </a:moveTo>
                  <a:cubicBezTo>
                    <a:pt x="1091" y="1"/>
                    <a:pt x="1046" y="26"/>
                    <a:pt x="1032" y="75"/>
                  </a:cubicBezTo>
                  <a:cubicBezTo>
                    <a:pt x="1" y="2565"/>
                    <a:pt x="2189" y="5269"/>
                    <a:pt x="2189" y="5269"/>
                  </a:cubicBezTo>
                  <a:cubicBezTo>
                    <a:pt x="2252" y="2037"/>
                    <a:pt x="1522" y="528"/>
                    <a:pt x="1233" y="50"/>
                  </a:cubicBezTo>
                  <a:cubicBezTo>
                    <a:pt x="1211" y="17"/>
                    <a:pt x="1174" y="1"/>
                    <a:pt x="11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781025" y="3691200"/>
              <a:ext cx="22675" cy="102500"/>
            </a:xfrm>
            <a:custGeom>
              <a:avLst/>
              <a:gdLst/>
              <a:ahLst/>
              <a:cxnLst/>
              <a:rect l="l" t="t" r="r" b="b"/>
              <a:pathLst>
                <a:path w="907" h="4100" extrusionOk="0">
                  <a:moveTo>
                    <a:pt x="1" y="0"/>
                  </a:moveTo>
                  <a:cubicBezTo>
                    <a:pt x="1" y="214"/>
                    <a:pt x="13" y="415"/>
                    <a:pt x="64" y="616"/>
                  </a:cubicBezTo>
                  <a:cubicBezTo>
                    <a:pt x="126" y="994"/>
                    <a:pt x="214" y="1509"/>
                    <a:pt x="340" y="2075"/>
                  </a:cubicBezTo>
                  <a:cubicBezTo>
                    <a:pt x="466" y="2641"/>
                    <a:pt x="592" y="3157"/>
                    <a:pt x="692" y="3521"/>
                  </a:cubicBezTo>
                  <a:cubicBezTo>
                    <a:pt x="743" y="3722"/>
                    <a:pt x="805" y="3911"/>
                    <a:pt x="906" y="4100"/>
                  </a:cubicBezTo>
                  <a:cubicBezTo>
                    <a:pt x="881" y="3898"/>
                    <a:pt x="843" y="3697"/>
                    <a:pt x="780" y="3496"/>
                  </a:cubicBezTo>
                  <a:cubicBezTo>
                    <a:pt x="692" y="3081"/>
                    <a:pt x="592" y="2591"/>
                    <a:pt x="466" y="2050"/>
                  </a:cubicBezTo>
                  <a:cubicBezTo>
                    <a:pt x="353" y="1509"/>
                    <a:pt x="252" y="1019"/>
                    <a:pt x="152" y="604"/>
                  </a:cubicBezTo>
                  <a:cubicBezTo>
                    <a:pt x="126" y="403"/>
                    <a:pt x="76" y="201"/>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775125" y="3920550"/>
              <a:ext cx="83275" cy="107050"/>
            </a:xfrm>
            <a:custGeom>
              <a:avLst/>
              <a:gdLst/>
              <a:ahLst/>
              <a:cxnLst/>
              <a:rect l="l" t="t" r="r" b="b"/>
              <a:pathLst>
                <a:path w="3331" h="4282" extrusionOk="0">
                  <a:moveTo>
                    <a:pt x="121" y="1"/>
                  </a:moveTo>
                  <a:cubicBezTo>
                    <a:pt x="56" y="1"/>
                    <a:pt x="1" y="53"/>
                    <a:pt x="10" y="119"/>
                  </a:cubicBezTo>
                  <a:cubicBezTo>
                    <a:pt x="186" y="2810"/>
                    <a:pt x="3330" y="4281"/>
                    <a:pt x="3330" y="4281"/>
                  </a:cubicBezTo>
                  <a:cubicBezTo>
                    <a:pt x="1972" y="1351"/>
                    <a:pt x="652" y="320"/>
                    <a:pt x="186" y="18"/>
                  </a:cubicBezTo>
                  <a:cubicBezTo>
                    <a:pt x="165" y="6"/>
                    <a:pt x="142" y="1"/>
                    <a:pt x="12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792350" y="3946150"/>
              <a:ext cx="65400" cy="82075"/>
            </a:xfrm>
            <a:custGeom>
              <a:avLst/>
              <a:gdLst/>
              <a:ahLst/>
              <a:cxnLst/>
              <a:rect l="l" t="t" r="r" b="b"/>
              <a:pathLst>
                <a:path w="2616" h="3283" extrusionOk="0">
                  <a:moveTo>
                    <a:pt x="0" y="0"/>
                  </a:moveTo>
                  <a:lnTo>
                    <a:pt x="0" y="0"/>
                  </a:lnTo>
                  <a:cubicBezTo>
                    <a:pt x="88" y="189"/>
                    <a:pt x="202" y="365"/>
                    <a:pt x="327" y="529"/>
                  </a:cubicBezTo>
                  <a:cubicBezTo>
                    <a:pt x="541" y="830"/>
                    <a:pt x="855" y="1258"/>
                    <a:pt x="1220" y="1711"/>
                  </a:cubicBezTo>
                  <a:cubicBezTo>
                    <a:pt x="1572" y="2163"/>
                    <a:pt x="1924" y="2566"/>
                    <a:pt x="2176" y="2855"/>
                  </a:cubicBezTo>
                  <a:cubicBezTo>
                    <a:pt x="2302" y="3006"/>
                    <a:pt x="2452" y="3157"/>
                    <a:pt x="2616" y="3282"/>
                  </a:cubicBezTo>
                  <a:cubicBezTo>
                    <a:pt x="2503" y="3106"/>
                    <a:pt x="2377" y="2943"/>
                    <a:pt x="2239" y="2792"/>
                  </a:cubicBezTo>
                  <a:lnTo>
                    <a:pt x="1321" y="1635"/>
                  </a:lnTo>
                  <a:lnTo>
                    <a:pt x="403" y="466"/>
                  </a:lnTo>
                  <a:cubicBezTo>
                    <a:pt x="277" y="302"/>
                    <a:pt x="151" y="139"/>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864975" y="3685525"/>
              <a:ext cx="150600" cy="389225"/>
            </a:xfrm>
            <a:custGeom>
              <a:avLst/>
              <a:gdLst/>
              <a:ahLst/>
              <a:cxnLst/>
              <a:rect l="l" t="t" r="r" b="b"/>
              <a:pathLst>
                <a:path w="6024" h="15569" extrusionOk="0">
                  <a:moveTo>
                    <a:pt x="6024" y="1"/>
                  </a:moveTo>
                  <a:lnTo>
                    <a:pt x="6011" y="13"/>
                  </a:lnTo>
                  <a:cubicBezTo>
                    <a:pt x="6012" y="16"/>
                    <a:pt x="6013" y="18"/>
                    <a:pt x="6014" y="20"/>
                  </a:cubicBezTo>
                  <a:lnTo>
                    <a:pt x="6014" y="20"/>
                  </a:lnTo>
                  <a:cubicBezTo>
                    <a:pt x="6017" y="14"/>
                    <a:pt x="6020" y="7"/>
                    <a:pt x="6024" y="1"/>
                  </a:cubicBezTo>
                  <a:close/>
                  <a:moveTo>
                    <a:pt x="6014" y="20"/>
                  </a:moveTo>
                  <a:lnTo>
                    <a:pt x="6014" y="20"/>
                  </a:lnTo>
                  <a:cubicBezTo>
                    <a:pt x="6005" y="39"/>
                    <a:pt x="5998" y="58"/>
                    <a:pt x="5998" y="76"/>
                  </a:cubicBezTo>
                  <a:cubicBezTo>
                    <a:pt x="5998" y="139"/>
                    <a:pt x="5986" y="215"/>
                    <a:pt x="5986" y="303"/>
                  </a:cubicBezTo>
                  <a:cubicBezTo>
                    <a:pt x="5961" y="516"/>
                    <a:pt x="5948" y="793"/>
                    <a:pt x="5910" y="1145"/>
                  </a:cubicBezTo>
                  <a:cubicBezTo>
                    <a:pt x="5860" y="1887"/>
                    <a:pt x="5785" y="2918"/>
                    <a:pt x="5697" y="4151"/>
                  </a:cubicBezTo>
                  <a:cubicBezTo>
                    <a:pt x="5470" y="5395"/>
                    <a:pt x="4829" y="6766"/>
                    <a:pt x="3974" y="8112"/>
                  </a:cubicBezTo>
                  <a:cubicBezTo>
                    <a:pt x="3345" y="9105"/>
                    <a:pt x="2691" y="10010"/>
                    <a:pt x="2125" y="10866"/>
                  </a:cubicBezTo>
                  <a:cubicBezTo>
                    <a:pt x="1610" y="11595"/>
                    <a:pt x="1144" y="12374"/>
                    <a:pt x="742" y="13179"/>
                  </a:cubicBezTo>
                  <a:cubicBezTo>
                    <a:pt x="478" y="13733"/>
                    <a:pt x="264" y="14311"/>
                    <a:pt x="126" y="14915"/>
                  </a:cubicBezTo>
                  <a:cubicBezTo>
                    <a:pt x="76" y="15128"/>
                    <a:pt x="38" y="15292"/>
                    <a:pt x="25" y="15405"/>
                  </a:cubicBezTo>
                  <a:cubicBezTo>
                    <a:pt x="13" y="15455"/>
                    <a:pt x="0" y="15518"/>
                    <a:pt x="0" y="15568"/>
                  </a:cubicBezTo>
                  <a:cubicBezTo>
                    <a:pt x="25" y="15518"/>
                    <a:pt x="38" y="15468"/>
                    <a:pt x="50" y="15405"/>
                  </a:cubicBezTo>
                  <a:cubicBezTo>
                    <a:pt x="76" y="15292"/>
                    <a:pt x="113" y="15128"/>
                    <a:pt x="164" y="14927"/>
                  </a:cubicBezTo>
                  <a:cubicBezTo>
                    <a:pt x="340" y="14336"/>
                    <a:pt x="553" y="13770"/>
                    <a:pt x="818" y="13230"/>
                  </a:cubicBezTo>
                  <a:cubicBezTo>
                    <a:pt x="1233" y="12425"/>
                    <a:pt x="1710" y="11658"/>
                    <a:pt x="2226" y="10916"/>
                  </a:cubicBezTo>
                  <a:cubicBezTo>
                    <a:pt x="2804" y="10073"/>
                    <a:pt x="3458" y="9168"/>
                    <a:pt x="4087" y="8175"/>
                  </a:cubicBezTo>
                  <a:cubicBezTo>
                    <a:pt x="4955" y="6816"/>
                    <a:pt x="5596" y="5421"/>
                    <a:pt x="5822" y="4163"/>
                  </a:cubicBezTo>
                  <a:cubicBezTo>
                    <a:pt x="5885" y="2931"/>
                    <a:pt x="5935" y="1900"/>
                    <a:pt x="5973" y="1158"/>
                  </a:cubicBezTo>
                  <a:cubicBezTo>
                    <a:pt x="5998" y="806"/>
                    <a:pt x="6011" y="516"/>
                    <a:pt x="6011" y="315"/>
                  </a:cubicBezTo>
                  <a:lnTo>
                    <a:pt x="6011" y="89"/>
                  </a:lnTo>
                  <a:cubicBezTo>
                    <a:pt x="6022" y="66"/>
                    <a:pt x="6023" y="43"/>
                    <a:pt x="6014" y="2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944200" y="3749500"/>
              <a:ext cx="57550" cy="134125"/>
            </a:xfrm>
            <a:custGeom>
              <a:avLst/>
              <a:gdLst/>
              <a:ahLst/>
              <a:cxnLst/>
              <a:rect l="l" t="t" r="r" b="b"/>
              <a:pathLst>
                <a:path w="2302" h="5365" extrusionOk="0">
                  <a:moveTo>
                    <a:pt x="537" y="0"/>
                  </a:moveTo>
                  <a:cubicBezTo>
                    <a:pt x="489" y="0"/>
                    <a:pt x="443" y="30"/>
                    <a:pt x="428" y="83"/>
                  </a:cubicBezTo>
                  <a:cubicBezTo>
                    <a:pt x="277" y="623"/>
                    <a:pt x="0" y="2271"/>
                    <a:pt x="968" y="5364"/>
                  </a:cubicBezTo>
                  <a:cubicBezTo>
                    <a:pt x="968" y="5364"/>
                    <a:pt x="2301" y="2145"/>
                    <a:pt x="629" y="45"/>
                  </a:cubicBezTo>
                  <a:cubicBezTo>
                    <a:pt x="603" y="14"/>
                    <a:pt x="569" y="0"/>
                    <a:pt x="5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962100" y="3778600"/>
              <a:ext cx="8200" cy="104700"/>
            </a:xfrm>
            <a:custGeom>
              <a:avLst/>
              <a:gdLst/>
              <a:ahLst/>
              <a:cxnLst/>
              <a:rect l="l" t="t" r="r" b="b"/>
              <a:pathLst>
                <a:path w="328" h="4188" extrusionOk="0">
                  <a:moveTo>
                    <a:pt x="13" y="0"/>
                  </a:moveTo>
                  <a:lnTo>
                    <a:pt x="13" y="0"/>
                  </a:lnTo>
                  <a:cubicBezTo>
                    <a:pt x="1" y="201"/>
                    <a:pt x="1" y="415"/>
                    <a:pt x="26" y="616"/>
                  </a:cubicBezTo>
                  <a:cubicBezTo>
                    <a:pt x="51" y="1044"/>
                    <a:pt x="89" y="1547"/>
                    <a:pt x="127" y="2100"/>
                  </a:cubicBezTo>
                  <a:cubicBezTo>
                    <a:pt x="164" y="2653"/>
                    <a:pt x="202" y="3144"/>
                    <a:pt x="227" y="3571"/>
                  </a:cubicBezTo>
                  <a:cubicBezTo>
                    <a:pt x="227" y="3785"/>
                    <a:pt x="240" y="3986"/>
                    <a:pt x="277" y="4187"/>
                  </a:cubicBezTo>
                  <a:cubicBezTo>
                    <a:pt x="315" y="3986"/>
                    <a:pt x="328" y="3785"/>
                    <a:pt x="315" y="3571"/>
                  </a:cubicBezTo>
                  <a:cubicBezTo>
                    <a:pt x="315" y="3181"/>
                    <a:pt x="303" y="2666"/>
                    <a:pt x="265" y="2087"/>
                  </a:cubicBezTo>
                  <a:cubicBezTo>
                    <a:pt x="215" y="1509"/>
                    <a:pt x="164" y="981"/>
                    <a:pt x="114" y="616"/>
                  </a:cubicBezTo>
                  <a:cubicBezTo>
                    <a:pt x="101" y="402"/>
                    <a:pt x="64" y="201"/>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950800" y="3749675"/>
              <a:ext cx="30200" cy="133950"/>
            </a:xfrm>
            <a:custGeom>
              <a:avLst/>
              <a:gdLst/>
              <a:ahLst/>
              <a:cxnLst/>
              <a:rect l="l" t="t" r="r" b="b"/>
              <a:pathLst>
                <a:path w="1208" h="5358" extrusionOk="0">
                  <a:moveTo>
                    <a:pt x="264" y="0"/>
                  </a:moveTo>
                  <a:cubicBezTo>
                    <a:pt x="266" y="0"/>
                    <a:pt x="268" y="0"/>
                    <a:pt x="271" y="0"/>
                  </a:cubicBezTo>
                  <a:lnTo>
                    <a:pt x="271" y="0"/>
                  </a:lnTo>
                  <a:cubicBezTo>
                    <a:pt x="273" y="0"/>
                    <a:pt x="275" y="0"/>
                    <a:pt x="277" y="0"/>
                  </a:cubicBezTo>
                  <a:close/>
                  <a:moveTo>
                    <a:pt x="271" y="0"/>
                  </a:moveTo>
                  <a:cubicBezTo>
                    <a:pt x="222" y="2"/>
                    <a:pt x="176" y="27"/>
                    <a:pt x="164" y="76"/>
                  </a:cubicBezTo>
                  <a:cubicBezTo>
                    <a:pt x="50" y="516"/>
                    <a:pt x="0" y="981"/>
                    <a:pt x="0" y="1434"/>
                  </a:cubicBezTo>
                  <a:cubicBezTo>
                    <a:pt x="0" y="2314"/>
                    <a:pt x="164" y="3609"/>
                    <a:pt x="704" y="5357"/>
                  </a:cubicBezTo>
                  <a:cubicBezTo>
                    <a:pt x="704" y="5357"/>
                    <a:pt x="704" y="5344"/>
                    <a:pt x="717" y="5319"/>
                  </a:cubicBezTo>
                  <a:cubicBezTo>
                    <a:pt x="704" y="5244"/>
                    <a:pt x="692" y="5030"/>
                    <a:pt x="679" y="4741"/>
                  </a:cubicBezTo>
                  <a:cubicBezTo>
                    <a:pt x="654" y="4313"/>
                    <a:pt x="616" y="3810"/>
                    <a:pt x="579" y="3257"/>
                  </a:cubicBezTo>
                  <a:cubicBezTo>
                    <a:pt x="541" y="2704"/>
                    <a:pt x="503" y="2201"/>
                    <a:pt x="478" y="1786"/>
                  </a:cubicBezTo>
                  <a:cubicBezTo>
                    <a:pt x="453" y="1572"/>
                    <a:pt x="440" y="1371"/>
                    <a:pt x="465" y="1170"/>
                  </a:cubicBezTo>
                  <a:lnTo>
                    <a:pt x="465" y="1170"/>
                  </a:lnTo>
                  <a:cubicBezTo>
                    <a:pt x="516" y="1358"/>
                    <a:pt x="553" y="1572"/>
                    <a:pt x="566" y="1773"/>
                  </a:cubicBezTo>
                  <a:cubicBezTo>
                    <a:pt x="616" y="2150"/>
                    <a:pt x="667" y="2679"/>
                    <a:pt x="704" y="3257"/>
                  </a:cubicBezTo>
                  <a:cubicBezTo>
                    <a:pt x="755" y="3835"/>
                    <a:pt x="767" y="4351"/>
                    <a:pt x="767" y="4741"/>
                  </a:cubicBezTo>
                  <a:cubicBezTo>
                    <a:pt x="767" y="4955"/>
                    <a:pt x="767" y="5131"/>
                    <a:pt x="755" y="5231"/>
                  </a:cubicBezTo>
                  <a:cubicBezTo>
                    <a:pt x="1044" y="4426"/>
                    <a:pt x="1195" y="3584"/>
                    <a:pt x="1207" y="2729"/>
                  </a:cubicBezTo>
                  <a:cubicBezTo>
                    <a:pt x="1207" y="1836"/>
                    <a:pt x="1006" y="855"/>
                    <a:pt x="365" y="50"/>
                  </a:cubicBezTo>
                  <a:cubicBezTo>
                    <a:pt x="341" y="15"/>
                    <a:pt x="306" y="2"/>
                    <a:pt x="271"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962100" y="3778600"/>
              <a:ext cx="7900" cy="103750"/>
            </a:xfrm>
            <a:custGeom>
              <a:avLst/>
              <a:gdLst/>
              <a:ahLst/>
              <a:cxnLst/>
              <a:rect l="l" t="t" r="r" b="b"/>
              <a:pathLst>
                <a:path w="316" h="4150" extrusionOk="0">
                  <a:moveTo>
                    <a:pt x="13" y="0"/>
                  </a:moveTo>
                  <a:lnTo>
                    <a:pt x="13" y="0"/>
                  </a:lnTo>
                  <a:cubicBezTo>
                    <a:pt x="1" y="201"/>
                    <a:pt x="1" y="415"/>
                    <a:pt x="26" y="616"/>
                  </a:cubicBezTo>
                  <a:cubicBezTo>
                    <a:pt x="51" y="1044"/>
                    <a:pt x="89" y="1547"/>
                    <a:pt x="127" y="2100"/>
                  </a:cubicBezTo>
                  <a:cubicBezTo>
                    <a:pt x="164" y="2653"/>
                    <a:pt x="202" y="3144"/>
                    <a:pt x="227" y="3571"/>
                  </a:cubicBezTo>
                  <a:cubicBezTo>
                    <a:pt x="252" y="3873"/>
                    <a:pt x="252" y="4074"/>
                    <a:pt x="277" y="4150"/>
                  </a:cubicBezTo>
                  <a:lnTo>
                    <a:pt x="303" y="4074"/>
                  </a:lnTo>
                  <a:cubicBezTo>
                    <a:pt x="315" y="3961"/>
                    <a:pt x="315" y="3798"/>
                    <a:pt x="315" y="3571"/>
                  </a:cubicBezTo>
                  <a:cubicBezTo>
                    <a:pt x="315" y="3194"/>
                    <a:pt x="303" y="2666"/>
                    <a:pt x="265" y="2087"/>
                  </a:cubicBezTo>
                  <a:cubicBezTo>
                    <a:pt x="215" y="1509"/>
                    <a:pt x="164" y="981"/>
                    <a:pt x="114" y="616"/>
                  </a:cubicBezTo>
                  <a:cubicBezTo>
                    <a:pt x="101" y="402"/>
                    <a:pt x="76" y="201"/>
                    <a:pt x="13" y="0"/>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834775" y="3944350"/>
              <a:ext cx="57250" cy="132600"/>
            </a:xfrm>
            <a:custGeom>
              <a:avLst/>
              <a:gdLst/>
              <a:ahLst/>
              <a:cxnLst/>
              <a:rect l="l" t="t" r="r" b="b"/>
              <a:pathLst>
                <a:path w="2290" h="5304" extrusionOk="0">
                  <a:moveTo>
                    <a:pt x="358" y="0"/>
                  </a:moveTo>
                  <a:cubicBezTo>
                    <a:pt x="307" y="0"/>
                    <a:pt x="256" y="34"/>
                    <a:pt x="240" y="98"/>
                  </a:cubicBezTo>
                  <a:cubicBezTo>
                    <a:pt x="139" y="638"/>
                    <a:pt x="1" y="2311"/>
                    <a:pt x="1221" y="5304"/>
                  </a:cubicBezTo>
                  <a:cubicBezTo>
                    <a:pt x="1221" y="5304"/>
                    <a:pt x="2290" y="1996"/>
                    <a:pt x="441" y="35"/>
                  </a:cubicBezTo>
                  <a:cubicBezTo>
                    <a:pt x="418" y="12"/>
                    <a:pt x="388" y="0"/>
                    <a:pt x="35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850500" y="3972875"/>
              <a:ext cx="16075" cy="104075"/>
            </a:xfrm>
            <a:custGeom>
              <a:avLst/>
              <a:gdLst/>
              <a:ahLst/>
              <a:cxnLst/>
              <a:rect l="l" t="t" r="r" b="b"/>
              <a:pathLst>
                <a:path w="643" h="4163" extrusionOk="0">
                  <a:moveTo>
                    <a:pt x="13" y="0"/>
                  </a:moveTo>
                  <a:lnTo>
                    <a:pt x="1" y="13"/>
                  </a:lnTo>
                  <a:cubicBezTo>
                    <a:pt x="5" y="24"/>
                    <a:pt x="9" y="35"/>
                    <a:pt x="14" y="46"/>
                  </a:cubicBezTo>
                  <a:lnTo>
                    <a:pt x="14" y="46"/>
                  </a:lnTo>
                  <a:cubicBezTo>
                    <a:pt x="13" y="30"/>
                    <a:pt x="13" y="15"/>
                    <a:pt x="13" y="0"/>
                  </a:cubicBezTo>
                  <a:close/>
                  <a:moveTo>
                    <a:pt x="14" y="46"/>
                  </a:moveTo>
                  <a:cubicBezTo>
                    <a:pt x="15" y="243"/>
                    <a:pt x="29" y="429"/>
                    <a:pt x="76" y="616"/>
                  </a:cubicBezTo>
                  <a:lnTo>
                    <a:pt x="290" y="2088"/>
                  </a:lnTo>
                  <a:lnTo>
                    <a:pt x="516" y="3546"/>
                  </a:lnTo>
                  <a:cubicBezTo>
                    <a:pt x="529" y="3760"/>
                    <a:pt x="567" y="3961"/>
                    <a:pt x="617" y="4163"/>
                  </a:cubicBezTo>
                  <a:cubicBezTo>
                    <a:pt x="642" y="3949"/>
                    <a:pt x="629" y="3748"/>
                    <a:pt x="604" y="3546"/>
                  </a:cubicBezTo>
                  <a:cubicBezTo>
                    <a:pt x="579" y="3169"/>
                    <a:pt x="516" y="2641"/>
                    <a:pt x="428" y="2063"/>
                  </a:cubicBezTo>
                  <a:cubicBezTo>
                    <a:pt x="340" y="1497"/>
                    <a:pt x="240" y="981"/>
                    <a:pt x="164" y="604"/>
                  </a:cubicBezTo>
                  <a:cubicBezTo>
                    <a:pt x="129" y="414"/>
                    <a:pt x="82" y="225"/>
                    <a:pt x="14" y="46"/>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839200" y="3944250"/>
              <a:ext cx="33650" cy="132700"/>
            </a:xfrm>
            <a:custGeom>
              <a:avLst/>
              <a:gdLst/>
              <a:ahLst/>
              <a:cxnLst/>
              <a:rect l="l" t="t" r="r" b="b"/>
              <a:pathLst>
                <a:path w="1346" h="5308" extrusionOk="0">
                  <a:moveTo>
                    <a:pt x="176" y="1"/>
                  </a:moveTo>
                  <a:cubicBezTo>
                    <a:pt x="126" y="1"/>
                    <a:pt x="75" y="39"/>
                    <a:pt x="63" y="102"/>
                  </a:cubicBezTo>
                  <a:cubicBezTo>
                    <a:pt x="25" y="328"/>
                    <a:pt x="0" y="567"/>
                    <a:pt x="0" y="806"/>
                  </a:cubicBezTo>
                  <a:lnTo>
                    <a:pt x="0" y="894"/>
                  </a:lnTo>
                  <a:cubicBezTo>
                    <a:pt x="0" y="1761"/>
                    <a:pt x="189" y="3208"/>
                    <a:pt x="1044" y="5308"/>
                  </a:cubicBezTo>
                  <a:cubicBezTo>
                    <a:pt x="1044" y="5308"/>
                    <a:pt x="1044" y="5295"/>
                    <a:pt x="1056" y="5270"/>
                  </a:cubicBezTo>
                  <a:cubicBezTo>
                    <a:pt x="1031" y="5194"/>
                    <a:pt x="1006" y="4981"/>
                    <a:pt x="968" y="4691"/>
                  </a:cubicBezTo>
                  <a:lnTo>
                    <a:pt x="742" y="3233"/>
                  </a:lnTo>
                  <a:lnTo>
                    <a:pt x="516" y="1761"/>
                  </a:lnTo>
                  <a:cubicBezTo>
                    <a:pt x="478" y="1560"/>
                    <a:pt x="453" y="1359"/>
                    <a:pt x="453" y="1145"/>
                  </a:cubicBezTo>
                  <a:lnTo>
                    <a:pt x="453" y="1145"/>
                  </a:lnTo>
                  <a:cubicBezTo>
                    <a:pt x="528" y="1334"/>
                    <a:pt x="578" y="1535"/>
                    <a:pt x="616" y="1749"/>
                  </a:cubicBezTo>
                  <a:cubicBezTo>
                    <a:pt x="692" y="2114"/>
                    <a:pt x="792" y="2629"/>
                    <a:pt x="880" y="3208"/>
                  </a:cubicBezTo>
                  <a:cubicBezTo>
                    <a:pt x="968" y="3773"/>
                    <a:pt x="1031" y="4302"/>
                    <a:pt x="1056" y="4679"/>
                  </a:cubicBezTo>
                  <a:cubicBezTo>
                    <a:pt x="1069" y="4893"/>
                    <a:pt x="1081" y="5069"/>
                    <a:pt x="1081" y="5169"/>
                  </a:cubicBezTo>
                  <a:cubicBezTo>
                    <a:pt x="1258" y="4515"/>
                    <a:pt x="1346" y="3849"/>
                    <a:pt x="1346" y="3170"/>
                  </a:cubicBezTo>
                  <a:cubicBezTo>
                    <a:pt x="1346" y="2139"/>
                    <a:pt x="1119" y="944"/>
                    <a:pt x="264" y="39"/>
                  </a:cubicBezTo>
                  <a:cubicBezTo>
                    <a:pt x="252" y="14"/>
                    <a:pt x="214" y="1"/>
                    <a:pt x="189" y="1"/>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850500" y="3973175"/>
              <a:ext cx="15750" cy="102825"/>
            </a:xfrm>
            <a:custGeom>
              <a:avLst/>
              <a:gdLst/>
              <a:ahLst/>
              <a:cxnLst/>
              <a:rect l="l" t="t" r="r" b="b"/>
              <a:pathLst>
                <a:path w="630" h="4113" extrusionOk="0">
                  <a:moveTo>
                    <a:pt x="1" y="1"/>
                  </a:moveTo>
                  <a:cubicBezTo>
                    <a:pt x="1" y="202"/>
                    <a:pt x="26" y="403"/>
                    <a:pt x="64" y="604"/>
                  </a:cubicBezTo>
                  <a:lnTo>
                    <a:pt x="290" y="2076"/>
                  </a:lnTo>
                  <a:lnTo>
                    <a:pt x="504" y="3534"/>
                  </a:lnTo>
                  <a:cubicBezTo>
                    <a:pt x="554" y="3836"/>
                    <a:pt x="579" y="4037"/>
                    <a:pt x="604" y="4113"/>
                  </a:cubicBezTo>
                  <a:cubicBezTo>
                    <a:pt x="604" y="4088"/>
                    <a:pt x="617" y="4062"/>
                    <a:pt x="629" y="4025"/>
                  </a:cubicBezTo>
                  <a:cubicBezTo>
                    <a:pt x="629" y="3924"/>
                    <a:pt x="629" y="3748"/>
                    <a:pt x="604" y="3534"/>
                  </a:cubicBezTo>
                  <a:cubicBezTo>
                    <a:pt x="567" y="3145"/>
                    <a:pt x="504" y="2629"/>
                    <a:pt x="416" y="2051"/>
                  </a:cubicBezTo>
                  <a:cubicBezTo>
                    <a:pt x="328" y="1485"/>
                    <a:pt x="240" y="969"/>
                    <a:pt x="164" y="592"/>
                  </a:cubicBezTo>
                  <a:cubicBezTo>
                    <a:pt x="126" y="391"/>
                    <a:pt x="76" y="189"/>
                    <a:pt x="1" y="1"/>
                  </a:cubicBezTo>
                  <a:close/>
                </a:path>
              </a:pathLst>
            </a:custGeom>
            <a:solidFill>
              <a:srgbClr val="0716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1010825" y="3665975"/>
              <a:ext cx="71400" cy="119550"/>
            </a:xfrm>
            <a:custGeom>
              <a:avLst/>
              <a:gdLst/>
              <a:ahLst/>
              <a:cxnLst/>
              <a:rect l="l" t="t" r="r" b="b"/>
              <a:pathLst>
                <a:path w="2856" h="4782" extrusionOk="0">
                  <a:moveTo>
                    <a:pt x="2446" y="0"/>
                  </a:moveTo>
                  <a:cubicBezTo>
                    <a:pt x="2421" y="0"/>
                    <a:pt x="2397" y="9"/>
                    <a:pt x="2378" y="28"/>
                  </a:cubicBezTo>
                  <a:cubicBezTo>
                    <a:pt x="1963" y="406"/>
                    <a:pt x="843" y="1651"/>
                    <a:pt x="1" y="4782"/>
                  </a:cubicBezTo>
                  <a:cubicBezTo>
                    <a:pt x="1" y="4782"/>
                    <a:pt x="2855" y="2782"/>
                    <a:pt x="2566" y="104"/>
                  </a:cubicBezTo>
                  <a:cubicBezTo>
                    <a:pt x="2557" y="43"/>
                    <a:pt x="2501" y="0"/>
                    <a:pt x="24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1010825" y="3666050"/>
              <a:ext cx="64800" cy="119475"/>
            </a:xfrm>
            <a:custGeom>
              <a:avLst/>
              <a:gdLst/>
              <a:ahLst/>
              <a:cxnLst/>
              <a:rect l="l" t="t" r="r" b="b"/>
              <a:pathLst>
                <a:path w="2592" h="4779" extrusionOk="0">
                  <a:moveTo>
                    <a:pt x="2453" y="0"/>
                  </a:moveTo>
                  <a:cubicBezTo>
                    <a:pt x="2428" y="0"/>
                    <a:pt x="2390" y="13"/>
                    <a:pt x="2378" y="25"/>
                  </a:cubicBezTo>
                  <a:cubicBezTo>
                    <a:pt x="1963" y="403"/>
                    <a:pt x="843" y="1648"/>
                    <a:pt x="1" y="4779"/>
                  </a:cubicBezTo>
                  <a:cubicBezTo>
                    <a:pt x="1" y="4779"/>
                    <a:pt x="2579" y="2968"/>
                    <a:pt x="2591" y="491"/>
                  </a:cubicBezTo>
                  <a:cubicBezTo>
                    <a:pt x="2591" y="365"/>
                    <a:pt x="2579" y="239"/>
                    <a:pt x="2566" y="101"/>
                  </a:cubicBezTo>
                  <a:cubicBezTo>
                    <a:pt x="2566" y="51"/>
                    <a:pt x="2516" y="0"/>
                    <a:pt x="2453"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1011775" y="3693700"/>
              <a:ext cx="50325" cy="91825"/>
            </a:xfrm>
            <a:custGeom>
              <a:avLst/>
              <a:gdLst/>
              <a:ahLst/>
              <a:cxnLst/>
              <a:rect l="l" t="t" r="r" b="b"/>
              <a:pathLst>
                <a:path w="2013" h="3673" extrusionOk="0">
                  <a:moveTo>
                    <a:pt x="2013" y="1"/>
                  </a:moveTo>
                  <a:lnTo>
                    <a:pt x="2013" y="1"/>
                  </a:lnTo>
                  <a:cubicBezTo>
                    <a:pt x="1887" y="164"/>
                    <a:pt x="1786" y="340"/>
                    <a:pt x="1698" y="529"/>
                  </a:cubicBezTo>
                  <a:lnTo>
                    <a:pt x="994" y="1824"/>
                  </a:lnTo>
                  <a:lnTo>
                    <a:pt x="277" y="3132"/>
                  </a:lnTo>
                  <a:cubicBezTo>
                    <a:pt x="164" y="3308"/>
                    <a:pt x="76" y="3484"/>
                    <a:pt x="1" y="3673"/>
                  </a:cubicBezTo>
                  <a:cubicBezTo>
                    <a:pt x="139" y="3522"/>
                    <a:pt x="252" y="3358"/>
                    <a:pt x="353" y="3182"/>
                  </a:cubicBezTo>
                  <a:cubicBezTo>
                    <a:pt x="566" y="2855"/>
                    <a:pt x="831" y="2403"/>
                    <a:pt x="1107" y="1887"/>
                  </a:cubicBezTo>
                  <a:cubicBezTo>
                    <a:pt x="1384" y="1384"/>
                    <a:pt x="1623" y="906"/>
                    <a:pt x="1774" y="567"/>
                  </a:cubicBezTo>
                  <a:cubicBezTo>
                    <a:pt x="1874" y="391"/>
                    <a:pt x="1950" y="189"/>
                    <a:pt x="20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893900" y="3914300"/>
              <a:ext cx="109625" cy="80600"/>
            </a:xfrm>
            <a:custGeom>
              <a:avLst/>
              <a:gdLst/>
              <a:ahLst/>
              <a:cxnLst/>
              <a:rect l="l" t="t" r="r" b="b"/>
              <a:pathLst>
                <a:path w="4385" h="3224" extrusionOk="0">
                  <a:moveTo>
                    <a:pt x="4247" y="0"/>
                  </a:moveTo>
                  <a:cubicBezTo>
                    <a:pt x="4236" y="0"/>
                    <a:pt x="4224" y="1"/>
                    <a:pt x="4213" y="4"/>
                  </a:cubicBezTo>
                  <a:cubicBezTo>
                    <a:pt x="3684" y="168"/>
                    <a:pt x="2125" y="797"/>
                    <a:pt x="0" y="3223"/>
                  </a:cubicBezTo>
                  <a:cubicBezTo>
                    <a:pt x="0" y="3223"/>
                    <a:pt x="3433" y="2695"/>
                    <a:pt x="4351" y="168"/>
                  </a:cubicBezTo>
                  <a:cubicBezTo>
                    <a:pt x="4384" y="79"/>
                    <a:pt x="4329" y="0"/>
                    <a:pt x="42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893900" y="3914400"/>
              <a:ext cx="109100" cy="80500"/>
            </a:xfrm>
            <a:custGeom>
              <a:avLst/>
              <a:gdLst/>
              <a:ahLst/>
              <a:cxnLst/>
              <a:rect l="l" t="t" r="r" b="b"/>
              <a:pathLst>
                <a:path w="4364" h="3220" extrusionOk="0">
                  <a:moveTo>
                    <a:pt x="4213" y="0"/>
                  </a:moveTo>
                  <a:cubicBezTo>
                    <a:pt x="3722" y="151"/>
                    <a:pt x="2326" y="705"/>
                    <a:pt x="402" y="2767"/>
                  </a:cubicBezTo>
                  <a:cubicBezTo>
                    <a:pt x="289" y="2893"/>
                    <a:pt x="164" y="3031"/>
                    <a:pt x="38" y="3182"/>
                  </a:cubicBezTo>
                  <a:lnTo>
                    <a:pt x="0" y="3219"/>
                  </a:lnTo>
                  <a:cubicBezTo>
                    <a:pt x="0" y="3219"/>
                    <a:pt x="3433" y="2679"/>
                    <a:pt x="4351" y="151"/>
                  </a:cubicBezTo>
                  <a:cubicBezTo>
                    <a:pt x="4364" y="139"/>
                    <a:pt x="4364" y="126"/>
                    <a:pt x="4351" y="114"/>
                  </a:cubicBezTo>
                  <a:cubicBezTo>
                    <a:pt x="4351" y="51"/>
                    <a:pt x="4301" y="0"/>
                    <a:pt x="4238" y="0"/>
                  </a:cubicBezTo>
                  <a:close/>
                </a:path>
              </a:pathLst>
            </a:custGeom>
            <a:solidFill>
              <a:srgbClr val="2D5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894525" y="3935150"/>
              <a:ext cx="85850" cy="60375"/>
            </a:xfrm>
            <a:custGeom>
              <a:avLst/>
              <a:gdLst/>
              <a:ahLst/>
              <a:cxnLst/>
              <a:rect l="l" t="t" r="r" b="b"/>
              <a:pathLst>
                <a:path w="3434" h="2415" extrusionOk="0">
                  <a:moveTo>
                    <a:pt x="3433" y="0"/>
                  </a:moveTo>
                  <a:lnTo>
                    <a:pt x="3433" y="0"/>
                  </a:lnTo>
                  <a:cubicBezTo>
                    <a:pt x="3245" y="88"/>
                    <a:pt x="3068" y="201"/>
                    <a:pt x="2905" y="327"/>
                  </a:cubicBezTo>
                  <a:lnTo>
                    <a:pt x="1698" y="1195"/>
                  </a:lnTo>
                  <a:lnTo>
                    <a:pt x="491" y="2050"/>
                  </a:lnTo>
                  <a:cubicBezTo>
                    <a:pt x="315" y="2151"/>
                    <a:pt x="151" y="2276"/>
                    <a:pt x="0" y="2415"/>
                  </a:cubicBezTo>
                  <a:cubicBezTo>
                    <a:pt x="189" y="2339"/>
                    <a:pt x="377" y="2239"/>
                    <a:pt x="541" y="2125"/>
                  </a:cubicBezTo>
                  <a:cubicBezTo>
                    <a:pt x="868" y="1924"/>
                    <a:pt x="1308" y="1635"/>
                    <a:pt x="1773" y="1295"/>
                  </a:cubicBezTo>
                  <a:cubicBezTo>
                    <a:pt x="2251" y="956"/>
                    <a:pt x="2666" y="642"/>
                    <a:pt x="2968" y="403"/>
                  </a:cubicBezTo>
                  <a:cubicBezTo>
                    <a:pt x="3131" y="290"/>
                    <a:pt x="3295" y="151"/>
                    <a:pt x="343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787000" y="4153000"/>
              <a:ext cx="155950" cy="168850"/>
            </a:xfrm>
            <a:custGeom>
              <a:avLst/>
              <a:gdLst/>
              <a:ahLst/>
              <a:cxnLst/>
              <a:rect l="l" t="t" r="r" b="b"/>
              <a:pathLst>
                <a:path w="6238" h="6754" extrusionOk="0">
                  <a:moveTo>
                    <a:pt x="994" y="1"/>
                  </a:moveTo>
                  <a:lnTo>
                    <a:pt x="1" y="6753"/>
                  </a:lnTo>
                  <a:lnTo>
                    <a:pt x="6238" y="6753"/>
                  </a:lnTo>
                  <a:lnTo>
                    <a:pt x="5433"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803350" y="4203625"/>
              <a:ext cx="125775" cy="3475"/>
            </a:xfrm>
            <a:custGeom>
              <a:avLst/>
              <a:gdLst/>
              <a:ahLst/>
              <a:cxnLst/>
              <a:rect l="l" t="t" r="r" b="b"/>
              <a:pathLst>
                <a:path w="5031" h="139" extrusionOk="0">
                  <a:moveTo>
                    <a:pt x="2515" y="0"/>
                  </a:moveTo>
                  <a:cubicBezTo>
                    <a:pt x="1120" y="0"/>
                    <a:pt x="1" y="25"/>
                    <a:pt x="1" y="63"/>
                  </a:cubicBezTo>
                  <a:cubicBezTo>
                    <a:pt x="1" y="101"/>
                    <a:pt x="1120" y="138"/>
                    <a:pt x="2515" y="138"/>
                  </a:cubicBezTo>
                  <a:cubicBezTo>
                    <a:pt x="3899" y="138"/>
                    <a:pt x="5030" y="101"/>
                    <a:pt x="5030" y="63"/>
                  </a:cubicBezTo>
                  <a:cubicBezTo>
                    <a:pt x="5030" y="25"/>
                    <a:pt x="3899" y="0"/>
                    <a:pt x="25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802100" y="4217125"/>
              <a:ext cx="130175" cy="3175"/>
            </a:xfrm>
            <a:custGeom>
              <a:avLst/>
              <a:gdLst/>
              <a:ahLst/>
              <a:cxnLst/>
              <a:rect l="l" t="t" r="r" b="b"/>
              <a:pathLst>
                <a:path w="5207" h="127" extrusionOk="0">
                  <a:moveTo>
                    <a:pt x="2603" y="1"/>
                  </a:moveTo>
                  <a:cubicBezTo>
                    <a:pt x="1157" y="1"/>
                    <a:pt x="0" y="26"/>
                    <a:pt x="0" y="64"/>
                  </a:cubicBezTo>
                  <a:cubicBezTo>
                    <a:pt x="0" y="101"/>
                    <a:pt x="1157" y="127"/>
                    <a:pt x="2603" y="127"/>
                  </a:cubicBezTo>
                  <a:cubicBezTo>
                    <a:pt x="4037" y="127"/>
                    <a:pt x="5206" y="101"/>
                    <a:pt x="5206" y="64"/>
                  </a:cubicBezTo>
                  <a:cubicBezTo>
                    <a:pt x="5206" y="26"/>
                    <a:pt x="4037" y="1"/>
                    <a:pt x="26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100" name="Google Shape;1100;p31"/>
          <p:cNvSpPr txBox="1">
            <a:spLocks noGrp="1"/>
          </p:cNvSpPr>
          <p:nvPr>
            <p:ph type="ctrTitle"/>
          </p:nvPr>
        </p:nvSpPr>
        <p:spPr>
          <a:xfrm>
            <a:off x="6781800" y="209550"/>
            <a:ext cx="2794800" cy="7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GUI</a:t>
            </a:r>
            <a:endParaRPr sz="4400" dirty="0"/>
          </a:p>
        </p:txBody>
      </p:sp>
      <p:sp>
        <p:nvSpPr>
          <p:cNvPr id="7" name="Google Shape;1100;p31"/>
          <p:cNvSpPr txBox="1">
            <a:spLocks/>
          </p:cNvSpPr>
          <p:nvPr/>
        </p:nvSpPr>
        <p:spPr>
          <a:xfrm>
            <a:off x="990600" y="470947"/>
            <a:ext cx="2794800" cy="79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Teko"/>
              <a:buNone/>
              <a:defRPr sz="36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2pPr>
            <a:lvl3pPr marR="0" lvl="2"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3pPr>
            <a:lvl4pPr marR="0" lvl="3"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4pPr>
            <a:lvl5pPr marR="0" lvl="4"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5pPr>
            <a:lvl6pPr marR="0" lvl="5"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6pPr>
            <a:lvl7pPr marR="0" lvl="6"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7pPr>
            <a:lvl8pPr marR="0" lvl="7"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8pPr>
            <a:lvl9pPr marR="0" lvl="8" algn="l" rtl="0">
              <a:lnSpc>
                <a:spcPct val="100000"/>
              </a:lnSpc>
              <a:spcBef>
                <a:spcPts val="0"/>
              </a:spcBef>
              <a:spcAft>
                <a:spcPts val="0"/>
              </a:spcAft>
              <a:buClr>
                <a:srgbClr val="000000"/>
              </a:buClr>
              <a:buSzPts val="1600"/>
              <a:buFont typeface="Teko"/>
              <a:buNone/>
              <a:defRPr sz="1600" b="0" i="0" u="none" strike="noStrike" cap="none">
                <a:solidFill>
                  <a:srgbClr val="000000"/>
                </a:solidFill>
                <a:latin typeface="Teko"/>
                <a:ea typeface="Teko"/>
                <a:cs typeface="Teko"/>
                <a:sym typeface="Teko"/>
              </a:defRPr>
            </a:lvl9pPr>
          </a:lstStyle>
          <a:p>
            <a:r>
              <a:rPr lang="en-US" dirty="0" smtClean="0"/>
              <a:t>PyQt5</a:t>
            </a:r>
            <a:endParaRPr lang="en-US" dirty="0"/>
          </a:p>
        </p:txBody>
      </p:sp>
      <p:sp>
        <p:nvSpPr>
          <p:cNvPr id="8" name="Google Shape;1096;p31"/>
          <p:cNvSpPr/>
          <p:nvPr/>
        </p:nvSpPr>
        <p:spPr>
          <a:xfrm>
            <a:off x="990600" y="1430352"/>
            <a:ext cx="7235858" cy="1355540"/>
          </a:xfrm>
          <a:prstGeom prst="rect">
            <a:avLst/>
          </a:pr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9;p31"/>
          <p:cNvSpPr txBox="1">
            <a:spLocks/>
          </p:cNvSpPr>
          <p:nvPr/>
        </p:nvSpPr>
        <p:spPr>
          <a:xfrm>
            <a:off x="242100" y="1428750"/>
            <a:ext cx="7086600" cy="122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Nanum Gothic Coding"/>
              <a:buNone/>
              <a:defRPr sz="1600" b="0" i="0" u="none" strike="noStrike" cap="none">
                <a:solidFill>
                  <a:schemeClr val="dk1"/>
                </a:solidFill>
                <a:latin typeface="Nanum Gothic Coding"/>
                <a:ea typeface="Nanum Gothic Coding"/>
                <a:cs typeface="Nanum Gothic Coding"/>
                <a:sym typeface="Nanum Gothic Coding"/>
              </a:defRPr>
            </a:lvl1pPr>
            <a:lvl2pPr marL="914400" marR="0" lvl="1"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2pPr>
            <a:lvl3pPr marL="1371600" marR="0" lvl="2"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3pPr>
            <a:lvl4pPr marL="1828800" marR="0" lvl="3"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4pPr>
            <a:lvl5pPr marL="2286000" marR="0" lvl="4"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5pPr>
            <a:lvl6pPr marL="2743200" marR="0" lvl="5"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6pPr>
            <a:lvl7pPr marL="3200400" marR="0" lvl="6"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7pPr>
            <a:lvl8pPr marL="3657600" marR="0" lvl="7"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8pPr>
            <a:lvl9pPr marL="4114800" marR="0" lvl="8" indent="-317500" algn="l" rtl="0">
              <a:lnSpc>
                <a:spcPct val="100000"/>
              </a:lnSpc>
              <a:spcBef>
                <a:spcPts val="0"/>
              </a:spcBef>
              <a:spcAft>
                <a:spcPts val="0"/>
              </a:spcAft>
              <a:buClr>
                <a:schemeClr val="dk1"/>
              </a:buClr>
              <a:buSzPts val="1400"/>
              <a:buFont typeface="Nanum Gothic Coding"/>
              <a:buNone/>
              <a:defRPr sz="1400" b="0" i="0" u="none" strike="noStrike" cap="none">
                <a:solidFill>
                  <a:schemeClr val="dk1"/>
                </a:solidFill>
                <a:latin typeface="Nanum Gothic Coding"/>
                <a:ea typeface="Nanum Gothic Coding"/>
                <a:cs typeface="Nanum Gothic Coding"/>
                <a:sym typeface="Nanum Gothic Coding"/>
              </a:defRPr>
            </a:lvl9pPr>
          </a:lstStyle>
          <a:p>
            <a:pPr lvl="1"/>
            <a:r>
              <a:rPr lang="en-GB" sz="1600" dirty="0" smtClean="0">
                <a:solidFill>
                  <a:schemeClr val="tx1"/>
                </a:solidFill>
              </a:rPr>
              <a:t>   -</a:t>
            </a:r>
            <a:r>
              <a:rPr lang="en-GB" sz="1600" b="1" dirty="0" smtClean="0">
                <a:solidFill>
                  <a:schemeClr val="tx1"/>
                </a:solidFill>
              </a:rPr>
              <a:t>PyQt5</a:t>
            </a:r>
            <a:r>
              <a:rPr lang="en-GB" sz="1600" dirty="0" smtClean="0">
                <a:solidFill>
                  <a:schemeClr val="tx1"/>
                </a:solidFill>
              </a:rPr>
              <a:t> </a:t>
            </a:r>
            <a:r>
              <a:rPr lang="en-GB" sz="1600" dirty="0">
                <a:solidFill>
                  <a:schemeClr val="tx1"/>
                </a:solidFill>
              </a:rPr>
              <a:t>is a comprehensive set of Python bindings for </a:t>
            </a:r>
            <a:r>
              <a:rPr lang="en-GB" sz="1600" dirty="0" err="1">
                <a:solidFill>
                  <a:schemeClr val="tx1"/>
                </a:solidFill>
              </a:rPr>
              <a:t>Qt</a:t>
            </a:r>
            <a:r>
              <a:rPr lang="en-GB" sz="1600" dirty="0">
                <a:solidFill>
                  <a:schemeClr val="tx1"/>
                </a:solidFill>
              </a:rPr>
              <a:t> v5. </a:t>
            </a:r>
            <a:r>
              <a:rPr lang="en-GB" sz="1600" dirty="0" smtClean="0">
                <a:solidFill>
                  <a:schemeClr val="tx1"/>
                </a:solidFill>
              </a:rPr>
              <a:t>     It </a:t>
            </a:r>
            <a:r>
              <a:rPr lang="en-GB" sz="1600" dirty="0">
                <a:solidFill>
                  <a:schemeClr val="tx1"/>
                </a:solidFill>
              </a:rPr>
              <a:t>is implemented as more than 35 extension modules and enables Python to be used as an alternative application development language to C++ on all supported platforms including </a:t>
            </a:r>
            <a:r>
              <a:rPr lang="en-GB" sz="1600" dirty="0" err="1">
                <a:solidFill>
                  <a:schemeClr val="tx1"/>
                </a:solidFill>
              </a:rPr>
              <a:t>iOS</a:t>
            </a:r>
            <a:r>
              <a:rPr lang="en-GB" sz="1600" dirty="0">
                <a:solidFill>
                  <a:schemeClr val="tx1"/>
                </a:solidFill>
              </a:rPr>
              <a:t> and Android.</a:t>
            </a:r>
            <a:endParaRPr lang="en-US" sz="1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9" name="Google Shape;1099;p31"/>
          <p:cNvSpPr txBox="1">
            <a:spLocks noGrp="1"/>
          </p:cNvSpPr>
          <p:nvPr>
            <p:ph type="subTitle" idx="1"/>
          </p:nvPr>
        </p:nvSpPr>
        <p:spPr>
          <a:xfrm>
            <a:off x="2037063" y="1610110"/>
            <a:ext cx="6025500" cy="1312033"/>
          </a:xfrm>
          <a:prstGeom prst="rect">
            <a:avLst/>
          </a:prstGeom>
        </p:spPr>
        <p:txBody>
          <a:bodyPr spcFirstLastPara="1" wrap="square" lIns="91425" tIns="91425" rIns="91425" bIns="91425" anchor="t" anchorCtr="0">
            <a:noAutofit/>
          </a:bodyPr>
          <a:lstStyle/>
          <a:p>
            <a:pPr indent="-457200">
              <a:buAutoNum type="arabicPeriod"/>
            </a:pPr>
            <a:r>
              <a:rPr lang="en-GB" sz="1800" b="1" dirty="0">
                <a:solidFill>
                  <a:schemeClr val="accent1">
                    <a:lumMod val="40000"/>
                    <a:lumOff val="60000"/>
                  </a:schemeClr>
                </a:solidFill>
              </a:rPr>
              <a:t>Selenium – </a:t>
            </a:r>
            <a:r>
              <a:rPr lang="en-GB" sz="1800" b="1" dirty="0" err="1">
                <a:solidFill>
                  <a:schemeClr val="accent1">
                    <a:lumMod val="40000"/>
                    <a:lumOff val="60000"/>
                  </a:schemeClr>
                </a:solidFill>
              </a:rPr>
              <a:t>Webdriver</a:t>
            </a:r>
            <a:endParaRPr lang="en-GB" sz="1800" b="1" dirty="0">
              <a:solidFill>
                <a:schemeClr val="accent1">
                  <a:lumMod val="40000"/>
                  <a:lumOff val="60000"/>
                </a:schemeClr>
              </a:solidFill>
            </a:endParaRPr>
          </a:p>
          <a:p>
            <a:pPr marL="0" indent="0"/>
            <a:r>
              <a:rPr lang="en-GB" dirty="0"/>
              <a:t>	</a:t>
            </a:r>
            <a:r>
              <a:rPr lang="en-GB" b="1" dirty="0"/>
              <a:t>Selenium </a:t>
            </a:r>
            <a:r>
              <a:rPr lang="en-GB" b="1" dirty="0" err="1"/>
              <a:t>Webdriver</a:t>
            </a:r>
            <a:r>
              <a:rPr lang="en-GB" dirty="0"/>
              <a:t> is an open-source collection of APIs which is used for 	testing web applications</a:t>
            </a:r>
            <a:r>
              <a:rPr lang="en-GB" dirty="0" smtClean="0"/>
              <a:t>.</a:t>
            </a:r>
          </a:p>
          <a:p>
            <a:pPr marL="0" indent="0"/>
            <a:endParaRPr lang="en-GB" dirty="0"/>
          </a:p>
          <a:p>
            <a:pPr marL="0" indent="0"/>
            <a:r>
              <a:rPr lang="en-GB" dirty="0"/>
              <a:t>2.  </a:t>
            </a:r>
            <a:r>
              <a:rPr lang="en-US" sz="1800" b="1" dirty="0" err="1">
                <a:solidFill>
                  <a:schemeClr val="accent1">
                    <a:lumMod val="40000"/>
                    <a:lumOff val="60000"/>
                  </a:schemeClr>
                </a:solidFill>
              </a:rPr>
              <a:t>Pafy</a:t>
            </a:r>
            <a:endParaRPr lang="en-US" b="1" dirty="0">
              <a:solidFill>
                <a:schemeClr val="accent1">
                  <a:lumMod val="40000"/>
                  <a:lumOff val="60000"/>
                </a:schemeClr>
              </a:solidFill>
            </a:endParaRPr>
          </a:p>
          <a:p>
            <a:pPr marL="0" indent="0"/>
            <a:r>
              <a:rPr lang="en-GB" dirty="0"/>
              <a:t>	</a:t>
            </a:r>
            <a:r>
              <a:rPr lang="en-GB" b="1" dirty="0" err="1"/>
              <a:t>Pafy</a:t>
            </a:r>
            <a:r>
              <a:rPr lang="en-GB" dirty="0"/>
              <a:t> is a Python library to download YouTube content and retrieve metadata</a:t>
            </a:r>
            <a:r>
              <a:rPr lang="en-GB" dirty="0" smtClean="0"/>
              <a:t>.</a:t>
            </a:r>
          </a:p>
          <a:p>
            <a:pPr marL="0" indent="0"/>
            <a:endParaRPr lang="en-GB" dirty="0"/>
          </a:p>
          <a:p>
            <a:pPr indent="-457200">
              <a:buAutoNum type="arabicPeriod" startAt="3"/>
            </a:pPr>
            <a:r>
              <a:rPr lang="en-GB" b="1" dirty="0" err="1">
                <a:solidFill>
                  <a:schemeClr val="accent1">
                    <a:lumMod val="40000"/>
                    <a:lumOff val="60000"/>
                  </a:schemeClr>
                </a:solidFill>
              </a:rPr>
              <a:t>urllib.request</a:t>
            </a:r>
            <a:endParaRPr lang="en-GB" b="1" dirty="0">
              <a:solidFill>
                <a:schemeClr val="accent1">
                  <a:lumMod val="40000"/>
                  <a:lumOff val="60000"/>
                </a:schemeClr>
              </a:solidFill>
            </a:endParaRPr>
          </a:p>
          <a:p>
            <a:pPr marL="0" indent="0"/>
            <a:r>
              <a:rPr lang="en-GB" dirty="0" smtClean="0"/>
              <a:t>	</a:t>
            </a:r>
            <a:r>
              <a:rPr lang="en-US" dirty="0"/>
              <a:t>The </a:t>
            </a:r>
            <a:r>
              <a:rPr lang="en-US" dirty="0" err="1"/>
              <a:t>urllib.request</a:t>
            </a:r>
            <a:r>
              <a:rPr lang="en-US" dirty="0"/>
              <a:t> module defines functions and classes which help in opening URLs (mostly HTTP) in a complex world — basic and digest authentication, redirections, cookies and more.</a:t>
            </a:r>
          </a:p>
          <a:p>
            <a:pPr marL="0" indent="0"/>
            <a:endParaRPr lang="en-GB" dirty="0" smtClean="0"/>
          </a:p>
          <a:p>
            <a:pPr marL="0" indent="0"/>
            <a:endParaRPr lang="en-GB" dirty="0"/>
          </a:p>
        </p:txBody>
      </p:sp>
      <p:sp>
        <p:nvSpPr>
          <p:cNvPr id="1100" name="Google Shape;1100;p31"/>
          <p:cNvSpPr txBox="1">
            <a:spLocks noGrp="1"/>
          </p:cNvSpPr>
          <p:nvPr>
            <p:ph type="ctrTitle"/>
          </p:nvPr>
        </p:nvSpPr>
        <p:spPr>
          <a:xfrm>
            <a:off x="1645328" y="1057252"/>
            <a:ext cx="6695666" cy="534444"/>
          </a:xfrm>
          <a:prstGeom prst="rect">
            <a:avLst/>
          </a:prstGeom>
        </p:spPr>
        <p:txBody>
          <a:bodyPr spcFirstLastPara="1" wrap="square" lIns="91425" tIns="91425" rIns="91425" bIns="91425" anchor="b" anchorCtr="0">
            <a:noAutofit/>
          </a:bodyPr>
          <a:lstStyle/>
          <a:p>
            <a:pPr lvl="0" algn="ctr"/>
            <a:r>
              <a:rPr lang="en-GB" sz="3400" b="1" kern="1200" cap="all" dirty="0">
                <a:solidFill>
                  <a:prstClr val="white"/>
                </a:solidFill>
                <a:effectLst>
                  <a:outerShdw blurRad="50800" dist="63500" dir="2700000" algn="tl" rotWithShape="0">
                    <a:srgbClr val="000000">
                      <a:alpha val="48000"/>
                    </a:srgbClr>
                  </a:outerShdw>
                </a:effectLst>
                <a:latin typeface="Bookman Old Style"/>
                <a:ea typeface="+mj-ea"/>
                <a:cs typeface="+mj-cs"/>
              </a:rPr>
              <a:t>Download </a:t>
            </a:r>
            <a:r>
              <a:rPr lang="en-GB" sz="3400" b="1" kern="1200" cap="all" dirty="0" err="1">
                <a:solidFill>
                  <a:prstClr val="white"/>
                </a:solidFill>
                <a:effectLst>
                  <a:outerShdw blurRad="50800" dist="63500" dir="2700000" algn="tl" rotWithShape="0">
                    <a:srgbClr val="000000">
                      <a:alpha val="48000"/>
                    </a:srgbClr>
                  </a:outerShdw>
                </a:effectLst>
                <a:latin typeface="Bookman Old Style"/>
                <a:ea typeface="+mj-ea"/>
                <a:cs typeface="+mj-cs"/>
              </a:rPr>
              <a:t>youtube</a:t>
            </a:r>
            <a:r>
              <a:rPr lang="en-GB" sz="3400" b="1" kern="1200" cap="all" dirty="0">
                <a:solidFill>
                  <a:prstClr val="white"/>
                </a:solidFill>
                <a:effectLst>
                  <a:outerShdw blurRad="50800" dist="63500" dir="2700000" algn="tl" rotWithShape="0">
                    <a:srgbClr val="000000">
                      <a:alpha val="48000"/>
                    </a:srgbClr>
                  </a:outerShdw>
                </a:effectLst>
                <a:latin typeface="Bookman Old Style"/>
                <a:ea typeface="+mj-ea"/>
                <a:cs typeface="+mj-cs"/>
              </a:rPr>
              <a:t> content</a:t>
            </a:r>
            <a:endParaRPr dirty="0"/>
          </a:p>
        </p:txBody>
      </p:sp>
      <p:grpSp>
        <p:nvGrpSpPr>
          <p:cNvPr id="7" name="Google Shape;450;p27"/>
          <p:cNvGrpSpPr/>
          <p:nvPr/>
        </p:nvGrpSpPr>
        <p:grpSpPr>
          <a:xfrm>
            <a:off x="262490" y="2029529"/>
            <a:ext cx="1843920" cy="1583022"/>
            <a:chOff x="2794569" y="1347223"/>
            <a:chExt cx="3554851" cy="2988428"/>
          </a:xfrm>
        </p:grpSpPr>
        <p:grpSp>
          <p:nvGrpSpPr>
            <p:cNvPr id="8" name="Google Shape;451;p27"/>
            <p:cNvGrpSpPr/>
            <p:nvPr/>
          </p:nvGrpSpPr>
          <p:grpSpPr>
            <a:xfrm>
              <a:off x="2794569" y="1439818"/>
              <a:ext cx="3554851" cy="2895833"/>
              <a:chOff x="3437150" y="2680125"/>
              <a:chExt cx="2022675" cy="1647700"/>
            </a:xfrm>
          </p:grpSpPr>
          <p:sp>
            <p:nvSpPr>
              <p:cNvPr id="14" name="Google Shape;452;p27"/>
              <p:cNvSpPr/>
              <p:nvPr/>
            </p:nvSpPr>
            <p:spPr>
              <a:xfrm>
                <a:off x="5007425" y="2941875"/>
                <a:ext cx="452400" cy="479700"/>
              </a:xfrm>
              <a:custGeom>
                <a:avLst/>
                <a:gdLst/>
                <a:ahLst/>
                <a:cxnLst/>
                <a:rect l="l" t="t" r="r" b="b"/>
                <a:pathLst>
                  <a:path w="18096" h="19188" extrusionOk="0">
                    <a:moveTo>
                      <a:pt x="16377" y="1"/>
                    </a:moveTo>
                    <a:cubicBezTo>
                      <a:pt x="15911" y="1"/>
                      <a:pt x="15162" y="287"/>
                      <a:pt x="14122" y="1554"/>
                    </a:cubicBezTo>
                    <a:cubicBezTo>
                      <a:pt x="12223" y="3881"/>
                      <a:pt x="11406" y="5276"/>
                      <a:pt x="11406" y="5276"/>
                    </a:cubicBezTo>
                    <a:cubicBezTo>
                      <a:pt x="11406" y="5276"/>
                      <a:pt x="11191" y="5491"/>
                      <a:pt x="10959" y="5491"/>
                    </a:cubicBezTo>
                    <a:cubicBezTo>
                      <a:pt x="10849" y="5491"/>
                      <a:pt x="10736" y="5443"/>
                      <a:pt x="10639" y="5302"/>
                    </a:cubicBezTo>
                    <a:cubicBezTo>
                      <a:pt x="10356" y="4871"/>
                      <a:pt x="10061" y="3791"/>
                      <a:pt x="9413" y="3791"/>
                    </a:cubicBezTo>
                    <a:cubicBezTo>
                      <a:pt x="9398" y="3791"/>
                      <a:pt x="9384" y="3792"/>
                      <a:pt x="9369" y="3793"/>
                    </a:cubicBezTo>
                    <a:cubicBezTo>
                      <a:pt x="8690" y="3830"/>
                      <a:pt x="8300" y="4522"/>
                      <a:pt x="8187" y="5641"/>
                    </a:cubicBezTo>
                    <a:cubicBezTo>
                      <a:pt x="8086" y="6748"/>
                      <a:pt x="7759" y="9175"/>
                      <a:pt x="7721" y="9388"/>
                    </a:cubicBezTo>
                    <a:cubicBezTo>
                      <a:pt x="7704" y="9549"/>
                      <a:pt x="7603" y="9735"/>
                      <a:pt x="7457" y="9735"/>
                    </a:cubicBezTo>
                    <a:cubicBezTo>
                      <a:pt x="7397" y="9735"/>
                      <a:pt x="7329" y="9704"/>
                      <a:pt x="7256" y="9627"/>
                    </a:cubicBezTo>
                    <a:cubicBezTo>
                      <a:pt x="7037" y="9398"/>
                      <a:pt x="6038" y="7664"/>
                      <a:pt x="5103" y="7664"/>
                    </a:cubicBezTo>
                    <a:cubicBezTo>
                      <a:pt x="4963" y="7664"/>
                      <a:pt x="4825" y="7703"/>
                      <a:pt x="4691" y="7791"/>
                    </a:cubicBezTo>
                    <a:cubicBezTo>
                      <a:pt x="3660" y="8458"/>
                      <a:pt x="3861" y="11602"/>
                      <a:pt x="3886" y="11954"/>
                    </a:cubicBezTo>
                    <a:cubicBezTo>
                      <a:pt x="3899" y="12293"/>
                      <a:pt x="3811" y="12419"/>
                      <a:pt x="3635" y="12469"/>
                    </a:cubicBezTo>
                    <a:cubicBezTo>
                      <a:pt x="3631" y="12470"/>
                      <a:pt x="3626" y="12470"/>
                      <a:pt x="3622" y="12470"/>
                    </a:cubicBezTo>
                    <a:cubicBezTo>
                      <a:pt x="3442" y="12470"/>
                      <a:pt x="3097" y="11701"/>
                      <a:pt x="2704" y="11099"/>
                    </a:cubicBezTo>
                    <a:cubicBezTo>
                      <a:pt x="2403" y="10613"/>
                      <a:pt x="1997" y="10112"/>
                      <a:pt x="1573" y="10112"/>
                    </a:cubicBezTo>
                    <a:cubicBezTo>
                      <a:pt x="1448" y="10112"/>
                      <a:pt x="1321" y="10156"/>
                      <a:pt x="1195" y="10256"/>
                    </a:cubicBezTo>
                    <a:cubicBezTo>
                      <a:pt x="629" y="10684"/>
                      <a:pt x="0" y="12884"/>
                      <a:pt x="1346" y="16946"/>
                    </a:cubicBezTo>
                    <a:lnTo>
                      <a:pt x="2088" y="18782"/>
                    </a:lnTo>
                    <a:lnTo>
                      <a:pt x="4062" y="19096"/>
                    </a:lnTo>
                    <a:cubicBezTo>
                      <a:pt x="4713" y="19159"/>
                      <a:pt x="5311" y="19188"/>
                      <a:pt x="5858" y="19188"/>
                    </a:cubicBezTo>
                    <a:cubicBezTo>
                      <a:pt x="8896" y="19188"/>
                      <a:pt x="10370" y="18319"/>
                      <a:pt x="10626" y="17776"/>
                    </a:cubicBezTo>
                    <a:cubicBezTo>
                      <a:pt x="10928" y="17134"/>
                      <a:pt x="10161" y="16719"/>
                      <a:pt x="9469" y="16481"/>
                    </a:cubicBezTo>
                    <a:cubicBezTo>
                      <a:pt x="8778" y="16229"/>
                      <a:pt x="7910" y="16053"/>
                      <a:pt x="7923" y="15877"/>
                    </a:cubicBezTo>
                    <a:cubicBezTo>
                      <a:pt x="7935" y="15701"/>
                      <a:pt x="8036" y="15588"/>
                      <a:pt x="8375" y="15525"/>
                    </a:cubicBezTo>
                    <a:cubicBezTo>
                      <a:pt x="8715" y="15462"/>
                      <a:pt x="11833" y="14972"/>
                      <a:pt x="12248" y="13815"/>
                    </a:cubicBezTo>
                    <a:cubicBezTo>
                      <a:pt x="12676" y="12670"/>
                      <a:pt x="10211" y="11903"/>
                      <a:pt x="9897" y="11715"/>
                    </a:cubicBezTo>
                    <a:cubicBezTo>
                      <a:pt x="9582" y="11539"/>
                      <a:pt x="9821" y="11287"/>
                      <a:pt x="10023" y="11212"/>
                    </a:cubicBezTo>
                    <a:cubicBezTo>
                      <a:pt x="10224" y="11136"/>
                      <a:pt x="12525" y="10281"/>
                      <a:pt x="13581" y="9929"/>
                    </a:cubicBezTo>
                    <a:cubicBezTo>
                      <a:pt x="14650" y="9577"/>
                      <a:pt x="15229" y="9061"/>
                      <a:pt x="15128" y="8370"/>
                    </a:cubicBezTo>
                    <a:cubicBezTo>
                      <a:pt x="15015" y="7703"/>
                      <a:pt x="13858" y="7653"/>
                      <a:pt x="13367" y="7464"/>
                    </a:cubicBezTo>
                    <a:cubicBezTo>
                      <a:pt x="12877" y="7276"/>
                      <a:pt x="13229" y="6710"/>
                      <a:pt x="13229" y="6710"/>
                    </a:cubicBezTo>
                    <a:cubicBezTo>
                      <a:pt x="13229" y="6710"/>
                      <a:pt x="14411" y="5591"/>
                      <a:pt x="16247" y="3239"/>
                    </a:cubicBezTo>
                    <a:cubicBezTo>
                      <a:pt x="18095" y="888"/>
                      <a:pt x="16927" y="184"/>
                      <a:pt x="16926" y="184"/>
                    </a:cubicBezTo>
                    <a:lnTo>
                      <a:pt x="16926" y="184"/>
                    </a:lnTo>
                    <a:lnTo>
                      <a:pt x="16951" y="196"/>
                    </a:lnTo>
                    <a:cubicBezTo>
                      <a:pt x="16951" y="196"/>
                      <a:pt x="16761" y="1"/>
                      <a:pt x="16377" y="1"/>
                    </a:cubicBez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3;p27"/>
              <p:cNvSpPr/>
              <p:nvPr/>
            </p:nvSpPr>
            <p:spPr>
              <a:xfrm>
                <a:off x="5009950" y="2998650"/>
                <a:ext cx="378825" cy="473450"/>
              </a:xfrm>
              <a:custGeom>
                <a:avLst/>
                <a:gdLst/>
                <a:ahLst/>
                <a:cxnLst/>
                <a:rect l="l" t="t" r="r" b="b"/>
                <a:pathLst>
                  <a:path w="15153" h="18938" extrusionOk="0">
                    <a:moveTo>
                      <a:pt x="15153" y="0"/>
                    </a:moveTo>
                    <a:cubicBezTo>
                      <a:pt x="15152" y="0"/>
                      <a:pt x="15140" y="13"/>
                      <a:pt x="15115" y="38"/>
                    </a:cubicBezTo>
                    <a:lnTo>
                      <a:pt x="15002" y="176"/>
                    </a:lnTo>
                    <a:lnTo>
                      <a:pt x="14562" y="729"/>
                    </a:lnTo>
                    <a:cubicBezTo>
                      <a:pt x="14172" y="1220"/>
                      <a:pt x="13619" y="1911"/>
                      <a:pt x="12940" y="2767"/>
                    </a:cubicBezTo>
                    <a:cubicBezTo>
                      <a:pt x="11569" y="4477"/>
                      <a:pt x="9658" y="6841"/>
                      <a:pt x="7558" y="9444"/>
                    </a:cubicBezTo>
                    <a:cubicBezTo>
                      <a:pt x="5445" y="12047"/>
                      <a:pt x="3546" y="14411"/>
                      <a:pt x="2176" y="16133"/>
                    </a:cubicBezTo>
                    <a:cubicBezTo>
                      <a:pt x="1496" y="17001"/>
                      <a:pt x="956" y="17693"/>
                      <a:pt x="579" y="18183"/>
                    </a:cubicBezTo>
                    <a:lnTo>
                      <a:pt x="138" y="18736"/>
                    </a:lnTo>
                    <a:cubicBezTo>
                      <a:pt x="101" y="18799"/>
                      <a:pt x="63" y="18850"/>
                      <a:pt x="38" y="18887"/>
                    </a:cubicBezTo>
                    <a:lnTo>
                      <a:pt x="151" y="18749"/>
                    </a:lnTo>
                    <a:cubicBezTo>
                      <a:pt x="252" y="18623"/>
                      <a:pt x="402" y="18435"/>
                      <a:pt x="591" y="18196"/>
                    </a:cubicBezTo>
                    <a:lnTo>
                      <a:pt x="2213" y="16159"/>
                    </a:lnTo>
                    <a:cubicBezTo>
                      <a:pt x="3584" y="14448"/>
                      <a:pt x="5495" y="12084"/>
                      <a:pt x="7595" y="9481"/>
                    </a:cubicBezTo>
                    <a:cubicBezTo>
                      <a:pt x="9708" y="6878"/>
                      <a:pt x="11607" y="4527"/>
                      <a:pt x="12965" y="2792"/>
                    </a:cubicBezTo>
                    <a:cubicBezTo>
                      <a:pt x="13656" y="1937"/>
                      <a:pt x="14197" y="1232"/>
                      <a:pt x="14574" y="755"/>
                    </a:cubicBezTo>
                    <a:lnTo>
                      <a:pt x="15014" y="189"/>
                    </a:lnTo>
                    <a:lnTo>
                      <a:pt x="15115" y="50"/>
                    </a:lnTo>
                    <a:cubicBezTo>
                      <a:pt x="15140" y="13"/>
                      <a:pt x="15152" y="0"/>
                      <a:pt x="15153" y="0"/>
                    </a:cubicBezTo>
                    <a:close/>
                    <a:moveTo>
                      <a:pt x="38" y="18887"/>
                    </a:moveTo>
                    <a:lnTo>
                      <a:pt x="0" y="18938"/>
                    </a:lnTo>
                    <a:cubicBezTo>
                      <a:pt x="0" y="18938"/>
                      <a:pt x="13" y="18925"/>
                      <a:pt x="38" y="18887"/>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4;p27"/>
              <p:cNvSpPr/>
              <p:nvPr/>
            </p:nvSpPr>
            <p:spPr>
              <a:xfrm>
                <a:off x="5250425" y="3076300"/>
                <a:ext cx="3800" cy="91175"/>
              </a:xfrm>
              <a:custGeom>
                <a:avLst/>
                <a:gdLst/>
                <a:ahLst/>
                <a:cxnLst/>
                <a:rect l="l" t="t" r="r" b="b"/>
                <a:pathLst>
                  <a:path w="152" h="3647" extrusionOk="0">
                    <a:moveTo>
                      <a:pt x="13" y="0"/>
                    </a:moveTo>
                    <a:cubicBezTo>
                      <a:pt x="1" y="50"/>
                      <a:pt x="1" y="88"/>
                      <a:pt x="13" y="138"/>
                    </a:cubicBezTo>
                    <a:cubicBezTo>
                      <a:pt x="13" y="252"/>
                      <a:pt x="13" y="377"/>
                      <a:pt x="13" y="528"/>
                    </a:cubicBezTo>
                    <a:cubicBezTo>
                      <a:pt x="26" y="880"/>
                      <a:pt x="39" y="1320"/>
                      <a:pt x="51" y="1823"/>
                    </a:cubicBezTo>
                    <a:cubicBezTo>
                      <a:pt x="64" y="2326"/>
                      <a:pt x="76" y="2779"/>
                      <a:pt x="89" y="3106"/>
                    </a:cubicBezTo>
                    <a:cubicBezTo>
                      <a:pt x="101" y="3269"/>
                      <a:pt x="114" y="3408"/>
                      <a:pt x="114" y="3496"/>
                    </a:cubicBezTo>
                    <a:cubicBezTo>
                      <a:pt x="114" y="3546"/>
                      <a:pt x="127" y="3596"/>
                      <a:pt x="139" y="3647"/>
                    </a:cubicBezTo>
                    <a:cubicBezTo>
                      <a:pt x="152" y="3596"/>
                      <a:pt x="152" y="3546"/>
                      <a:pt x="139" y="3496"/>
                    </a:cubicBezTo>
                    <a:cubicBezTo>
                      <a:pt x="139" y="3395"/>
                      <a:pt x="139" y="3269"/>
                      <a:pt x="139" y="3106"/>
                    </a:cubicBezTo>
                    <a:cubicBezTo>
                      <a:pt x="127" y="2766"/>
                      <a:pt x="127" y="2326"/>
                      <a:pt x="114" y="1823"/>
                    </a:cubicBezTo>
                    <a:cubicBezTo>
                      <a:pt x="101" y="1320"/>
                      <a:pt x="89" y="855"/>
                      <a:pt x="64" y="528"/>
                    </a:cubicBezTo>
                    <a:cubicBezTo>
                      <a:pt x="51" y="365"/>
                      <a:pt x="39" y="226"/>
                      <a:pt x="26" y="138"/>
                    </a:cubicBezTo>
                    <a:cubicBezTo>
                      <a:pt x="26" y="88"/>
                      <a:pt x="26" y="50"/>
                      <a:pt x="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p27"/>
              <p:cNvSpPr/>
              <p:nvPr/>
            </p:nvSpPr>
            <p:spPr>
              <a:xfrm>
                <a:off x="5258300" y="3161950"/>
                <a:ext cx="104700" cy="7275"/>
              </a:xfrm>
              <a:custGeom>
                <a:avLst/>
                <a:gdLst/>
                <a:ahLst/>
                <a:cxnLst/>
                <a:rect l="l" t="t" r="r" b="b"/>
                <a:pathLst>
                  <a:path w="4188" h="291" extrusionOk="0">
                    <a:moveTo>
                      <a:pt x="4106" y="0"/>
                    </a:moveTo>
                    <a:cubicBezTo>
                      <a:pt x="3852" y="0"/>
                      <a:pt x="3043" y="47"/>
                      <a:pt x="2088" y="120"/>
                    </a:cubicBezTo>
                    <a:cubicBezTo>
                      <a:pt x="943" y="196"/>
                      <a:pt x="0" y="271"/>
                      <a:pt x="0" y="284"/>
                    </a:cubicBezTo>
                    <a:cubicBezTo>
                      <a:pt x="0" y="288"/>
                      <a:pt x="29" y="290"/>
                      <a:pt x="82" y="290"/>
                    </a:cubicBezTo>
                    <a:cubicBezTo>
                      <a:pt x="335" y="290"/>
                      <a:pt x="1143" y="243"/>
                      <a:pt x="2088" y="170"/>
                    </a:cubicBezTo>
                    <a:cubicBezTo>
                      <a:pt x="3244" y="95"/>
                      <a:pt x="4188" y="20"/>
                      <a:pt x="4188" y="7"/>
                    </a:cubicBezTo>
                    <a:cubicBezTo>
                      <a:pt x="4188" y="3"/>
                      <a:pt x="4159" y="0"/>
                      <a:pt x="41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6;p27"/>
              <p:cNvSpPr/>
              <p:nvPr/>
            </p:nvSpPr>
            <p:spPr>
              <a:xfrm>
                <a:off x="5172775" y="3265550"/>
                <a:ext cx="91525" cy="16050"/>
              </a:xfrm>
              <a:custGeom>
                <a:avLst/>
                <a:gdLst/>
                <a:ahLst/>
                <a:cxnLst/>
                <a:rect l="l" t="t" r="r" b="b"/>
                <a:pathLst>
                  <a:path w="3661" h="642" extrusionOk="0">
                    <a:moveTo>
                      <a:pt x="1" y="0"/>
                    </a:moveTo>
                    <a:cubicBezTo>
                      <a:pt x="39" y="13"/>
                      <a:pt x="89" y="38"/>
                      <a:pt x="139" y="50"/>
                    </a:cubicBezTo>
                    <a:cubicBezTo>
                      <a:pt x="227" y="75"/>
                      <a:pt x="365" y="113"/>
                      <a:pt x="529" y="151"/>
                    </a:cubicBezTo>
                    <a:cubicBezTo>
                      <a:pt x="856" y="239"/>
                      <a:pt x="1309" y="340"/>
                      <a:pt x="1812" y="428"/>
                    </a:cubicBezTo>
                    <a:cubicBezTo>
                      <a:pt x="2315" y="516"/>
                      <a:pt x="2780" y="578"/>
                      <a:pt x="3119" y="604"/>
                    </a:cubicBezTo>
                    <a:cubicBezTo>
                      <a:pt x="3283" y="629"/>
                      <a:pt x="3421" y="641"/>
                      <a:pt x="3509" y="641"/>
                    </a:cubicBezTo>
                    <a:lnTo>
                      <a:pt x="3660" y="641"/>
                    </a:lnTo>
                    <a:cubicBezTo>
                      <a:pt x="3610" y="629"/>
                      <a:pt x="3559" y="616"/>
                      <a:pt x="3522" y="616"/>
                    </a:cubicBezTo>
                    <a:lnTo>
                      <a:pt x="3119" y="566"/>
                    </a:lnTo>
                    <a:cubicBezTo>
                      <a:pt x="2792" y="516"/>
                      <a:pt x="2327" y="453"/>
                      <a:pt x="1824" y="365"/>
                    </a:cubicBezTo>
                    <a:cubicBezTo>
                      <a:pt x="1321" y="277"/>
                      <a:pt x="856" y="176"/>
                      <a:pt x="529" y="113"/>
                    </a:cubicBezTo>
                    <a:lnTo>
                      <a:pt x="139" y="25"/>
                    </a:lnTo>
                    <a:cubicBezTo>
                      <a:pt x="101" y="13"/>
                      <a:pt x="51" y="0"/>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7;p27"/>
              <p:cNvSpPr/>
              <p:nvPr/>
            </p:nvSpPr>
            <p:spPr>
              <a:xfrm>
                <a:off x="5147325" y="3182850"/>
                <a:ext cx="26425" cy="82075"/>
              </a:xfrm>
              <a:custGeom>
                <a:avLst/>
                <a:gdLst/>
                <a:ahLst/>
                <a:cxnLst/>
                <a:rect l="l" t="t" r="r" b="b"/>
                <a:pathLst>
                  <a:path w="1057" h="3283" extrusionOk="0">
                    <a:moveTo>
                      <a:pt x="0" y="1"/>
                    </a:moveTo>
                    <a:lnTo>
                      <a:pt x="0" y="1"/>
                    </a:lnTo>
                    <a:cubicBezTo>
                      <a:pt x="13" y="51"/>
                      <a:pt x="13" y="89"/>
                      <a:pt x="38" y="139"/>
                    </a:cubicBezTo>
                    <a:cubicBezTo>
                      <a:pt x="63" y="227"/>
                      <a:pt x="101" y="353"/>
                      <a:pt x="139" y="491"/>
                    </a:cubicBezTo>
                    <a:cubicBezTo>
                      <a:pt x="227" y="793"/>
                      <a:pt x="352" y="1195"/>
                      <a:pt x="503" y="1648"/>
                    </a:cubicBezTo>
                    <a:cubicBezTo>
                      <a:pt x="642" y="2101"/>
                      <a:pt x="780" y="2516"/>
                      <a:pt x="880" y="2805"/>
                    </a:cubicBezTo>
                    <a:lnTo>
                      <a:pt x="1006" y="3157"/>
                    </a:lnTo>
                    <a:cubicBezTo>
                      <a:pt x="1019" y="3195"/>
                      <a:pt x="1031" y="3245"/>
                      <a:pt x="1057" y="3283"/>
                    </a:cubicBezTo>
                    <a:cubicBezTo>
                      <a:pt x="1044" y="3233"/>
                      <a:pt x="1044" y="3195"/>
                      <a:pt x="1031" y="3145"/>
                    </a:cubicBezTo>
                    <a:lnTo>
                      <a:pt x="918" y="2792"/>
                    </a:lnTo>
                    <a:cubicBezTo>
                      <a:pt x="830" y="2491"/>
                      <a:pt x="704" y="2088"/>
                      <a:pt x="554" y="1636"/>
                    </a:cubicBezTo>
                    <a:cubicBezTo>
                      <a:pt x="315" y="1246"/>
                      <a:pt x="277" y="768"/>
                      <a:pt x="176" y="479"/>
                    </a:cubicBezTo>
                    <a:cubicBezTo>
                      <a:pt x="126" y="340"/>
                      <a:pt x="88" y="227"/>
                      <a:pt x="51" y="127"/>
                    </a:cubicBezTo>
                    <a:cubicBezTo>
                      <a:pt x="38" y="89"/>
                      <a:pt x="25" y="39"/>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8;p27"/>
              <p:cNvSpPr/>
              <p:nvPr/>
            </p:nvSpPr>
            <p:spPr>
              <a:xfrm>
                <a:off x="5061175" y="3258300"/>
                <a:ext cx="34600" cy="104725"/>
              </a:xfrm>
              <a:custGeom>
                <a:avLst/>
                <a:gdLst/>
                <a:ahLst/>
                <a:cxnLst/>
                <a:rect l="l" t="t" r="r" b="b"/>
                <a:pathLst>
                  <a:path w="1384" h="4189" extrusionOk="0">
                    <a:moveTo>
                      <a:pt x="1" y="1"/>
                    </a:moveTo>
                    <a:cubicBezTo>
                      <a:pt x="13" y="64"/>
                      <a:pt x="26" y="114"/>
                      <a:pt x="38" y="177"/>
                    </a:cubicBezTo>
                    <a:cubicBezTo>
                      <a:pt x="76" y="290"/>
                      <a:pt x="127" y="441"/>
                      <a:pt x="189" y="630"/>
                    </a:cubicBezTo>
                    <a:cubicBezTo>
                      <a:pt x="303" y="1007"/>
                      <a:pt x="479" y="1522"/>
                      <a:pt x="667" y="2101"/>
                    </a:cubicBezTo>
                    <a:cubicBezTo>
                      <a:pt x="843" y="2679"/>
                      <a:pt x="1032" y="3207"/>
                      <a:pt x="1158" y="3585"/>
                    </a:cubicBezTo>
                    <a:cubicBezTo>
                      <a:pt x="1221" y="3761"/>
                      <a:pt x="1283" y="3912"/>
                      <a:pt x="1321" y="4025"/>
                    </a:cubicBezTo>
                    <a:cubicBezTo>
                      <a:pt x="1334" y="4075"/>
                      <a:pt x="1359" y="4138"/>
                      <a:pt x="1384" y="4188"/>
                    </a:cubicBezTo>
                    <a:cubicBezTo>
                      <a:pt x="1371" y="4125"/>
                      <a:pt x="1359" y="4075"/>
                      <a:pt x="1346" y="4012"/>
                    </a:cubicBezTo>
                    <a:cubicBezTo>
                      <a:pt x="1309" y="3899"/>
                      <a:pt x="1258" y="3748"/>
                      <a:pt x="1208" y="3559"/>
                    </a:cubicBezTo>
                    <a:cubicBezTo>
                      <a:pt x="1082" y="3182"/>
                      <a:pt x="906" y="2654"/>
                      <a:pt x="718" y="2076"/>
                    </a:cubicBezTo>
                    <a:cubicBezTo>
                      <a:pt x="541" y="1510"/>
                      <a:pt x="353" y="982"/>
                      <a:pt x="227" y="604"/>
                    </a:cubicBezTo>
                    <a:lnTo>
                      <a:pt x="64" y="164"/>
                    </a:lnTo>
                    <a:cubicBezTo>
                      <a:pt x="51" y="101"/>
                      <a:pt x="26" y="5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9;p27"/>
              <p:cNvSpPr/>
              <p:nvPr/>
            </p:nvSpPr>
            <p:spPr>
              <a:xfrm>
                <a:off x="5095750" y="3360175"/>
                <a:ext cx="116675" cy="17550"/>
              </a:xfrm>
              <a:custGeom>
                <a:avLst/>
                <a:gdLst/>
                <a:ahLst/>
                <a:cxnLst/>
                <a:rect l="l" t="t" r="r" b="b"/>
                <a:pathLst>
                  <a:path w="4667" h="702" extrusionOk="0">
                    <a:moveTo>
                      <a:pt x="1" y="0"/>
                    </a:moveTo>
                    <a:lnTo>
                      <a:pt x="1" y="0"/>
                    </a:lnTo>
                    <a:cubicBezTo>
                      <a:pt x="51" y="25"/>
                      <a:pt x="114" y="38"/>
                      <a:pt x="177" y="63"/>
                    </a:cubicBezTo>
                    <a:cubicBezTo>
                      <a:pt x="290" y="88"/>
                      <a:pt x="466" y="126"/>
                      <a:pt x="667" y="164"/>
                    </a:cubicBezTo>
                    <a:cubicBezTo>
                      <a:pt x="1095" y="252"/>
                      <a:pt x="1673" y="365"/>
                      <a:pt x="2315" y="453"/>
                    </a:cubicBezTo>
                    <a:cubicBezTo>
                      <a:pt x="2969" y="553"/>
                      <a:pt x="3547" y="616"/>
                      <a:pt x="3975" y="654"/>
                    </a:cubicBezTo>
                    <a:cubicBezTo>
                      <a:pt x="4188" y="679"/>
                      <a:pt x="4364" y="692"/>
                      <a:pt x="4478" y="692"/>
                    </a:cubicBezTo>
                    <a:cubicBezTo>
                      <a:pt x="4509" y="698"/>
                      <a:pt x="4540" y="701"/>
                      <a:pt x="4572" y="701"/>
                    </a:cubicBezTo>
                    <a:cubicBezTo>
                      <a:pt x="4603" y="701"/>
                      <a:pt x="4635" y="698"/>
                      <a:pt x="4666" y="692"/>
                    </a:cubicBezTo>
                    <a:cubicBezTo>
                      <a:pt x="4603" y="679"/>
                      <a:pt x="4540" y="667"/>
                      <a:pt x="4478" y="667"/>
                    </a:cubicBezTo>
                    <a:lnTo>
                      <a:pt x="3975" y="604"/>
                    </a:lnTo>
                    <a:cubicBezTo>
                      <a:pt x="3560" y="566"/>
                      <a:pt x="2969" y="490"/>
                      <a:pt x="2327" y="390"/>
                    </a:cubicBezTo>
                    <a:cubicBezTo>
                      <a:pt x="1686" y="302"/>
                      <a:pt x="1108" y="201"/>
                      <a:pt x="680" y="126"/>
                    </a:cubicBezTo>
                    <a:lnTo>
                      <a:pt x="190" y="25"/>
                    </a:lnTo>
                    <a:cubicBezTo>
                      <a:pt x="127" y="13"/>
                      <a:pt x="64" y="13"/>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0;p27"/>
              <p:cNvSpPr/>
              <p:nvPr/>
            </p:nvSpPr>
            <p:spPr>
              <a:xfrm>
                <a:off x="4227475" y="3868100"/>
                <a:ext cx="611775" cy="459725"/>
              </a:xfrm>
              <a:custGeom>
                <a:avLst/>
                <a:gdLst/>
                <a:ahLst/>
                <a:cxnLst/>
                <a:rect l="l" t="t" r="r" b="b"/>
                <a:pathLst>
                  <a:path w="24471" h="18389" extrusionOk="0">
                    <a:moveTo>
                      <a:pt x="13292" y="1"/>
                    </a:moveTo>
                    <a:cubicBezTo>
                      <a:pt x="13071" y="1"/>
                      <a:pt x="12856" y="95"/>
                      <a:pt x="12701" y="268"/>
                    </a:cubicBezTo>
                    <a:lnTo>
                      <a:pt x="403" y="12918"/>
                    </a:lnTo>
                    <a:cubicBezTo>
                      <a:pt x="0" y="13346"/>
                      <a:pt x="541" y="14389"/>
                      <a:pt x="1094" y="14578"/>
                    </a:cubicBezTo>
                    <a:lnTo>
                      <a:pt x="12273" y="18350"/>
                    </a:lnTo>
                    <a:cubicBezTo>
                      <a:pt x="12354" y="18376"/>
                      <a:pt x="12437" y="18389"/>
                      <a:pt x="12519" y="18389"/>
                    </a:cubicBezTo>
                    <a:cubicBezTo>
                      <a:pt x="12759" y="18389"/>
                      <a:pt x="12995" y="18283"/>
                      <a:pt x="13154" y="18086"/>
                    </a:cubicBezTo>
                    <a:lnTo>
                      <a:pt x="24106" y="4518"/>
                    </a:lnTo>
                    <a:cubicBezTo>
                      <a:pt x="24471" y="4066"/>
                      <a:pt x="24471" y="3034"/>
                      <a:pt x="23930" y="2858"/>
                    </a:cubicBezTo>
                    <a:lnTo>
                      <a:pt x="13543" y="42"/>
                    </a:lnTo>
                    <a:cubicBezTo>
                      <a:pt x="13461" y="14"/>
                      <a:pt x="13376" y="1"/>
                      <a:pt x="132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1;p27"/>
              <p:cNvSpPr/>
              <p:nvPr/>
            </p:nvSpPr>
            <p:spPr>
              <a:xfrm>
                <a:off x="4232500" y="3851950"/>
                <a:ext cx="602675" cy="459525"/>
              </a:xfrm>
              <a:custGeom>
                <a:avLst/>
                <a:gdLst/>
                <a:ahLst/>
                <a:cxnLst/>
                <a:rect l="l" t="t" r="r" b="b"/>
                <a:pathLst>
                  <a:path w="24107" h="18381" extrusionOk="0">
                    <a:moveTo>
                      <a:pt x="12944" y="0"/>
                    </a:moveTo>
                    <a:cubicBezTo>
                      <a:pt x="12717" y="0"/>
                      <a:pt x="12498" y="92"/>
                      <a:pt x="12349" y="260"/>
                    </a:cubicBezTo>
                    <a:lnTo>
                      <a:pt x="403" y="13250"/>
                    </a:lnTo>
                    <a:cubicBezTo>
                      <a:pt x="1" y="13690"/>
                      <a:pt x="177" y="14381"/>
                      <a:pt x="730" y="14570"/>
                    </a:cubicBezTo>
                    <a:lnTo>
                      <a:pt x="11909" y="18343"/>
                    </a:lnTo>
                    <a:cubicBezTo>
                      <a:pt x="11993" y="18368"/>
                      <a:pt x="12078" y="18381"/>
                      <a:pt x="12162" y="18381"/>
                    </a:cubicBezTo>
                    <a:cubicBezTo>
                      <a:pt x="12407" y="18381"/>
                      <a:pt x="12643" y="18275"/>
                      <a:pt x="12802" y="18078"/>
                    </a:cubicBezTo>
                    <a:lnTo>
                      <a:pt x="23742" y="4510"/>
                    </a:lnTo>
                    <a:cubicBezTo>
                      <a:pt x="24106" y="4070"/>
                      <a:pt x="23905" y="3404"/>
                      <a:pt x="23365" y="3228"/>
                    </a:cubicBezTo>
                    <a:lnTo>
                      <a:pt x="13179" y="34"/>
                    </a:lnTo>
                    <a:cubicBezTo>
                      <a:pt x="13101" y="11"/>
                      <a:pt x="13022" y="0"/>
                      <a:pt x="129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2;p27"/>
              <p:cNvSpPr/>
              <p:nvPr/>
            </p:nvSpPr>
            <p:spPr>
              <a:xfrm>
                <a:off x="4232500" y="3851825"/>
                <a:ext cx="601100" cy="460900"/>
              </a:xfrm>
              <a:custGeom>
                <a:avLst/>
                <a:gdLst/>
                <a:ahLst/>
                <a:cxnLst/>
                <a:rect l="l" t="t" r="r" b="b"/>
                <a:pathLst>
                  <a:path w="24044" h="18436" extrusionOk="0">
                    <a:moveTo>
                      <a:pt x="12362" y="265"/>
                    </a:moveTo>
                    <a:lnTo>
                      <a:pt x="12362" y="265"/>
                    </a:lnTo>
                    <a:cubicBezTo>
                      <a:pt x="12362" y="265"/>
                      <a:pt x="12311" y="303"/>
                      <a:pt x="12248" y="378"/>
                    </a:cubicBezTo>
                    <a:cubicBezTo>
                      <a:pt x="12324" y="303"/>
                      <a:pt x="12362" y="265"/>
                      <a:pt x="12362" y="265"/>
                    </a:cubicBezTo>
                    <a:close/>
                    <a:moveTo>
                      <a:pt x="12902" y="1"/>
                    </a:moveTo>
                    <a:cubicBezTo>
                      <a:pt x="12739" y="1"/>
                      <a:pt x="12588" y="64"/>
                      <a:pt x="12462" y="152"/>
                    </a:cubicBezTo>
                    <a:cubicBezTo>
                      <a:pt x="12412" y="190"/>
                      <a:pt x="12374" y="227"/>
                      <a:pt x="12349" y="265"/>
                    </a:cubicBezTo>
                    <a:lnTo>
                      <a:pt x="12374" y="252"/>
                    </a:lnTo>
                    <a:cubicBezTo>
                      <a:pt x="12399" y="227"/>
                      <a:pt x="12437" y="202"/>
                      <a:pt x="12462" y="177"/>
                    </a:cubicBezTo>
                    <a:cubicBezTo>
                      <a:pt x="12601" y="89"/>
                      <a:pt x="12751" y="39"/>
                      <a:pt x="12902" y="39"/>
                    </a:cubicBezTo>
                    <a:cubicBezTo>
                      <a:pt x="12925" y="36"/>
                      <a:pt x="12946" y="35"/>
                      <a:pt x="12968" y="35"/>
                    </a:cubicBezTo>
                    <a:cubicBezTo>
                      <a:pt x="13068" y="35"/>
                      <a:pt x="13159" y="58"/>
                      <a:pt x="13242" y="89"/>
                    </a:cubicBezTo>
                    <a:lnTo>
                      <a:pt x="13644" y="215"/>
                    </a:lnTo>
                    <a:lnTo>
                      <a:pt x="14650" y="529"/>
                    </a:lnTo>
                    <a:lnTo>
                      <a:pt x="21051" y="2554"/>
                    </a:lnTo>
                    <a:lnTo>
                      <a:pt x="23176" y="3233"/>
                    </a:lnTo>
                    <a:cubicBezTo>
                      <a:pt x="23264" y="3258"/>
                      <a:pt x="23365" y="3283"/>
                      <a:pt x="23440" y="3321"/>
                    </a:cubicBezTo>
                    <a:cubicBezTo>
                      <a:pt x="23528" y="3358"/>
                      <a:pt x="23603" y="3409"/>
                      <a:pt x="23666" y="3472"/>
                    </a:cubicBezTo>
                    <a:cubicBezTo>
                      <a:pt x="23805" y="3610"/>
                      <a:pt x="23880" y="3799"/>
                      <a:pt x="23893" y="3987"/>
                    </a:cubicBezTo>
                    <a:cubicBezTo>
                      <a:pt x="23930" y="4390"/>
                      <a:pt x="23553" y="4679"/>
                      <a:pt x="23314" y="5006"/>
                    </a:cubicBezTo>
                    <a:lnTo>
                      <a:pt x="19969" y="9130"/>
                    </a:lnTo>
                    <a:lnTo>
                      <a:pt x="16272" y="13707"/>
                    </a:lnTo>
                    <a:lnTo>
                      <a:pt x="14323" y="16134"/>
                    </a:lnTo>
                    <a:lnTo>
                      <a:pt x="13330" y="17367"/>
                    </a:lnTo>
                    <a:lnTo>
                      <a:pt x="12827" y="17995"/>
                    </a:lnTo>
                    <a:cubicBezTo>
                      <a:pt x="12751" y="18096"/>
                      <a:pt x="12651" y="18184"/>
                      <a:pt x="12538" y="18260"/>
                    </a:cubicBezTo>
                    <a:cubicBezTo>
                      <a:pt x="12424" y="18322"/>
                      <a:pt x="12299" y="18348"/>
                      <a:pt x="12173" y="18348"/>
                    </a:cubicBezTo>
                    <a:cubicBezTo>
                      <a:pt x="12047" y="18348"/>
                      <a:pt x="11921" y="18322"/>
                      <a:pt x="11796" y="18272"/>
                    </a:cubicBezTo>
                    <a:lnTo>
                      <a:pt x="11418" y="18134"/>
                    </a:lnTo>
                    <a:lnTo>
                      <a:pt x="10651" y="17882"/>
                    </a:lnTo>
                    <a:lnTo>
                      <a:pt x="9142" y="17367"/>
                    </a:lnTo>
                    <a:lnTo>
                      <a:pt x="6200" y="16373"/>
                    </a:lnTo>
                    <a:lnTo>
                      <a:pt x="3358" y="15418"/>
                    </a:lnTo>
                    <a:lnTo>
                      <a:pt x="1975" y="14952"/>
                    </a:lnTo>
                    <a:lnTo>
                      <a:pt x="1296" y="14726"/>
                    </a:lnTo>
                    <a:lnTo>
                      <a:pt x="969" y="14613"/>
                    </a:lnTo>
                    <a:cubicBezTo>
                      <a:pt x="856" y="14575"/>
                      <a:pt x="742" y="14537"/>
                      <a:pt x="642" y="14487"/>
                    </a:cubicBezTo>
                    <a:cubicBezTo>
                      <a:pt x="227" y="14273"/>
                      <a:pt x="101" y="13745"/>
                      <a:pt x="378" y="13368"/>
                    </a:cubicBezTo>
                    <a:cubicBezTo>
                      <a:pt x="667" y="13028"/>
                      <a:pt x="994" y="12689"/>
                      <a:pt x="1283" y="12362"/>
                    </a:cubicBezTo>
                    <a:cubicBezTo>
                      <a:pt x="1887" y="11708"/>
                      <a:pt x="2465" y="11079"/>
                      <a:pt x="3031" y="10463"/>
                    </a:cubicBezTo>
                    <a:lnTo>
                      <a:pt x="6162" y="7055"/>
                    </a:lnTo>
                    <a:lnTo>
                      <a:pt x="10702" y="2088"/>
                    </a:lnTo>
                    <a:lnTo>
                      <a:pt x="11934" y="730"/>
                    </a:lnTo>
                    <a:lnTo>
                      <a:pt x="12248" y="378"/>
                    </a:lnTo>
                    <a:lnTo>
                      <a:pt x="11921" y="718"/>
                    </a:lnTo>
                    <a:lnTo>
                      <a:pt x="10677" y="2063"/>
                    </a:lnTo>
                    <a:lnTo>
                      <a:pt x="6124" y="6993"/>
                    </a:lnTo>
                    <a:lnTo>
                      <a:pt x="2981" y="10400"/>
                    </a:lnTo>
                    <a:lnTo>
                      <a:pt x="1220" y="12299"/>
                    </a:lnTo>
                    <a:cubicBezTo>
                      <a:pt x="931" y="12626"/>
                      <a:pt x="617" y="12953"/>
                      <a:pt x="315" y="13292"/>
                    </a:cubicBezTo>
                    <a:cubicBezTo>
                      <a:pt x="1" y="13720"/>
                      <a:pt x="139" y="14311"/>
                      <a:pt x="604" y="14550"/>
                    </a:cubicBezTo>
                    <a:cubicBezTo>
                      <a:pt x="717" y="14600"/>
                      <a:pt x="830" y="14651"/>
                      <a:pt x="944" y="14676"/>
                    </a:cubicBezTo>
                    <a:lnTo>
                      <a:pt x="1271" y="14789"/>
                    </a:lnTo>
                    <a:lnTo>
                      <a:pt x="1950" y="15028"/>
                    </a:lnTo>
                    <a:lnTo>
                      <a:pt x="3333" y="15493"/>
                    </a:lnTo>
                    <a:lnTo>
                      <a:pt x="6175" y="16461"/>
                    </a:lnTo>
                    <a:lnTo>
                      <a:pt x="9117" y="17455"/>
                    </a:lnTo>
                    <a:lnTo>
                      <a:pt x="10626" y="17958"/>
                    </a:lnTo>
                    <a:lnTo>
                      <a:pt x="11393" y="18222"/>
                    </a:lnTo>
                    <a:lnTo>
                      <a:pt x="11771" y="18348"/>
                    </a:lnTo>
                    <a:cubicBezTo>
                      <a:pt x="11896" y="18398"/>
                      <a:pt x="12035" y="18436"/>
                      <a:pt x="12173" y="18436"/>
                    </a:cubicBezTo>
                    <a:cubicBezTo>
                      <a:pt x="12324" y="18436"/>
                      <a:pt x="12462" y="18398"/>
                      <a:pt x="12588" y="18335"/>
                    </a:cubicBezTo>
                    <a:cubicBezTo>
                      <a:pt x="12714" y="18260"/>
                      <a:pt x="12814" y="18159"/>
                      <a:pt x="12902" y="18046"/>
                    </a:cubicBezTo>
                    <a:lnTo>
                      <a:pt x="13405" y="17417"/>
                    </a:lnTo>
                    <a:lnTo>
                      <a:pt x="14399" y="16185"/>
                    </a:lnTo>
                    <a:lnTo>
                      <a:pt x="16360" y="13770"/>
                    </a:lnTo>
                    <a:cubicBezTo>
                      <a:pt x="17630" y="12173"/>
                      <a:pt x="18875" y="10652"/>
                      <a:pt x="20045" y="9193"/>
                    </a:cubicBezTo>
                    <a:lnTo>
                      <a:pt x="23377" y="5056"/>
                    </a:lnTo>
                    <a:lnTo>
                      <a:pt x="23754" y="4566"/>
                    </a:lnTo>
                    <a:cubicBezTo>
                      <a:pt x="24044" y="4239"/>
                      <a:pt x="24031" y="3736"/>
                      <a:pt x="23717" y="3421"/>
                    </a:cubicBezTo>
                    <a:cubicBezTo>
                      <a:pt x="23654" y="3346"/>
                      <a:pt x="23566" y="3296"/>
                      <a:pt x="23478" y="3245"/>
                    </a:cubicBezTo>
                    <a:cubicBezTo>
                      <a:pt x="23377" y="3208"/>
                      <a:pt x="23289" y="3182"/>
                      <a:pt x="23189" y="3157"/>
                    </a:cubicBezTo>
                    <a:lnTo>
                      <a:pt x="21063" y="2491"/>
                    </a:lnTo>
                    <a:lnTo>
                      <a:pt x="14663" y="491"/>
                    </a:lnTo>
                    <a:lnTo>
                      <a:pt x="13657" y="177"/>
                    </a:lnTo>
                    <a:lnTo>
                      <a:pt x="13254" y="51"/>
                    </a:lnTo>
                    <a:cubicBezTo>
                      <a:pt x="13141" y="14"/>
                      <a:pt x="13028" y="1"/>
                      <a:pt x="1290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3;p27"/>
              <p:cNvSpPr/>
              <p:nvPr/>
            </p:nvSpPr>
            <p:spPr>
              <a:xfrm>
                <a:off x="4379625" y="4228450"/>
                <a:ext cx="36800" cy="25825"/>
              </a:xfrm>
              <a:custGeom>
                <a:avLst/>
                <a:gdLst/>
                <a:ahLst/>
                <a:cxnLst/>
                <a:rect l="l" t="t" r="r" b="b"/>
                <a:pathLst>
                  <a:path w="1472" h="1033" extrusionOk="0">
                    <a:moveTo>
                      <a:pt x="761" y="0"/>
                    </a:moveTo>
                    <a:cubicBezTo>
                      <a:pt x="751" y="0"/>
                      <a:pt x="740" y="0"/>
                      <a:pt x="730" y="1"/>
                    </a:cubicBezTo>
                    <a:cubicBezTo>
                      <a:pt x="328" y="1"/>
                      <a:pt x="1" y="239"/>
                      <a:pt x="13" y="529"/>
                    </a:cubicBezTo>
                    <a:cubicBezTo>
                      <a:pt x="13" y="810"/>
                      <a:pt x="323" y="1032"/>
                      <a:pt x="722" y="1032"/>
                    </a:cubicBezTo>
                    <a:cubicBezTo>
                      <a:pt x="733" y="1032"/>
                      <a:pt x="744" y="1032"/>
                      <a:pt x="755" y="1032"/>
                    </a:cubicBezTo>
                    <a:cubicBezTo>
                      <a:pt x="1157" y="1032"/>
                      <a:pt x="1472" y="793"/>
                      <a:pt x="1472" y="504"/>
                    </a:cubicBezTo>
                    <a:cubicBezTo>
                      <a:pt x="1472" y="234"/>
                      <a:pt x="1161"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4;p27"/>
              <p:cNvSpPr/>
              <p:nvPr/>
            </p:nvSpPr>
            <p:spPr>
              <a:xfrm>
                <a:off x="4267400" y="3866600"/>
                <a:ext cx="535400" cy="402125"/>
              </a:xfrm>
              <a:custGeom>
                <a:avLst/>
                <a:gdLst/>
                <a:ahLst/>
                <a:cxnLst/>
                <a:rect l="l" t="t" r="r" b="b"/>
                <a:pathLst>
                  <a:path w="21416" h="16085" extrusionOk="0">
                    <a:moveTo>
                      <a:pt x="11494" y="1"/>
                    </a:moveTo>
                    <a:lnTo>
                      <a:pt x="0" y="12412"/>
                    </a:lnTo>
                    <a:lnTo>
                      <a:pt x="10840" y="16084"/>
                    </a:lnTo>
                    <a:lnTo>
                      <a:pt x="21415" y="3220"/>
                    </a:lnTo>
                    <a:lnTo>
                      <a:pt x="11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5;p27"/>
              <p:cNvSpPr/>
              <p:nvPr/>
            </p:nvSpPr>
            <p:spPr>
              <a:xfrm>
                <a:off x="4746500" y="3943000"/>
                <a:ext cx="35225" cy="10725"/>
              </a:xfrm>
              <a:custGeom>
                <a:avLst/>
                <a:gdLst/>
                <a:ahLst/>
                <a:cxnLst/>
                <a:rect l="l" t="t" r="r" b="b"/>
                <a:pathLst>
                  <a:path w="1409" h="429" extrusionOk="0">
                    <a:moveTo>
                      <a:pt x="0" y="1"/>
                    </a:moveTo>
                    <a:lnTo>
                      <a:pt x="0" y="1"/>
                    </a:lnTo>
                    <a:cubicBezTo>
                      <a:pt x="214" y="89"/>
                      <a:pt x="453" y="164"/>
                      <a:pt x="679" y="227"/>
                    </a:cubicBezTo>
                    <a:cubicBezTo>
                      <a:pt x="918" y="315"/>
                      <a:pt x="1157" y="378"/>
                      <a:pt x="1409" y="428"/>
                    </a:cubicBezTo>
                    <a:cubicBezTo>
                      <a:pt x="1182" y="340"/>
                      <a:pt x="943" y="265"/>
                      <a:pt x="717" y="202"/>
                    </a:cubicBezTo>
                    <a:cubicBezTo>
                      <a:pt x="478" y="114"/>
                      <a:pt x="239" y="51"/>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6;p27"/>
              <p:cNvSpPr/>
              <p:nvPr/>
            </p:nvSpPr>
            <p:spPr>
              <a:xfrm>
                <a:off x="4742400" y="3947400"/>
                <a:ext cx="35250" cy="10725"/>
              </a:xfrm>
              <a:custGeom>
                <a:avLst/>
                <a:gdLst/>
                <a:ahLst/>
                <a:cxnLst/>
                <a:rect l="l" t="t" r="r" b="b"/>
                <a:pathLst>
                  <a:path w="1410" h="429" extrusionOk="0">
                    <a:moveTo>
                      <a:pt x="1" y="1"/>
                    </a:moveTo>
                    <a:cubicBezTo>
                      <a:pt x="215" y="89"/>
                      <a:pt x="454" y="164"/>
                      <a:pt x="680" y="227"/>
                    </a:cubicBezTo>
                    <a:cubicBezTo>
                      <a:pt x="919" y="315"/>
                      <a:pt x="1158" y="378"/>
                      <a:pt x="1409" y="428"/>
                    </a:cubicBezTo>
                    <a:cubicBezTo>
                      <a:pt x="1183" y="340"/>
                      <a:pt x="957" y="265"/>
                      <a:pt x="718" y="202"/>
                    </a:cubicBezTo>
                    <a:cubicBezTo>
                      <a:pt x="479" y="114"/>
                      <a:pt x="240" y="51"/>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7;p27"/>
              <p:cNvSpPr/>
              <p:nvPr/>
            </p:nvSpPr>
            <p:spPr>
              <a:xfrm>
                <a:off x="4738325" y="3952125"/>
                <a:ext cx="35550" cy="10700"/>
              </a:xfrm>
              <a:custGeom>
                <a:avLst/>
                <a:gdLst/>
                <a:ahLst/>
                <a:cxnLst/>
                <a:rect l="l" t="t" r="r" b="b"/>
                <a:pathLst>
                  <a:path w="1422" h="428" extrusionOk="0">
                    <a:moveTo>
                      <a:pt x="0" y="0"/>
                    </a:moveTo>
                    <a:lnTo>
                      <a:pt x="0" y="0"/>
                    </a:lnTo>
                    <a:cubicBezTo>
                      <a:pt x="227" y="88"/>
                      <a:pt x="453" y="164"/>
                      <a:pt x="692" y="227"/>
                    </a:cubicBezTo>
                    <a:cubicBezTo>
                      <a:pt x="931" y="302"/>
                      <a:pt x="1170" y="378"/>
                      <a:pt x="1421" y="428"/>
                    </a:cubicBezTo>
                    <a:cubicBezTo>
                      <a:pt x="1195" y="327"/>
                      <a:pt x="956" y="252"/>
                      <a:pt x="730" y="189"/>
                    </a:cubicBezTo>
                    <a:cubicBezTo>
                      <a:pt x="491" y="113"/>
                      <a:pt x="252" y="51"/>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8;p27"/>
              <p:cNvSpPr/>
              <p:nvPr/>
            </p:nvSpPr>
            <p:spPr>
              <a:xfrm>
                <a:off x="4525175" y="3927600"/>
                <a:ext cx="205950" cy="69500"/>
              </a:xfrm>
              <a:custGeom>
                <a:avLst/>
                <a:gdLst/>
                <a:ahLst/>
                <a:cxnLst/>
                <a:rect l="l" t="t" r="r" b="b"/>
                <a:pathLst>
                  <a:path w="8238" h="2780" extrusionOk="0">
                    <a:moveTo>
                      <a:pt x="14" y="0"/>
                    </a:moveTo>
                    <a:cubicBezTo>
                      <a:pt x="13" y="0"/>
                      <a:pt x="13" y="0"/>
                      <a:pt x="13" y="0"/>
                    </a:cubicBezTo>
                    <a:cubicBezTo>
                      <a:pt x="1" y="13"/>
                      <a:pt x="1774" y="642"/>
                      <a:pt x="4012" y="1396"/>
                    </a:cubicBezTo>
                    <a:cubicBezTo>
                      <a:pt x="6313" y="2163"/>
                      <a:pt x="8225" y="2780"/>
                      <a:pt x="8225" y="2780"/>
                    </a:cubicBezTo>
                    <a:cubicBezTo>
                      <a:pt x="8237" y="2767"/>
                      <a:pt x="6338" y="2138"/>
                      <a:pt x="4037" y="1371"/>
                    </a:cubicBezTo>
                    <a:cubicBezTo>
                      <a:pt x="1821" y="612"/>
                      <a:pt x="4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9;p27"/>
              <p:cNvSpPr/>
              <p:nvPr/>
            </p:nvSpPr>
            <p:spPr>
              <a:xfrm>
                <a:off x="4565425" y="3948025"/>
                <a:ext cx="98425" cy="33675"/>
              </a:xfrm>
              <a:custGeom>
                <a:avLst/>
                <a:gdLst/>
                <a:ahLst/>
                <a:cxnLst/>
                <a:rect l="l" t="t" r="r" b="b"/>
                <a:pathLst>
                  <a:path w="3937" h="1347" extrusionOk="0">
                    <a:moveTo>
                      <a:pt x="13" y="1"/>
                    </a:moveTo>
                    <a:cubicBezTo>
                      <a:pt x="0" y="13"/>
                      <a:pt x="843" y="315"/>
                      <a:pt x="1924" y="692"/>
                    </a:cubicBezTo>
                    <a:cubicBezTo>
                      <a:pt x="3018" y="1057"/>
                      <a:pt x="3911" y="1346"/>
                      <a:pt x="3924" y="1346"/>
                    </a:cubicBezTo>
                    <a:cubicBezTo>
                      <a:pt x="3936" y="1334"/>
                      <a:pt x="3031" y="1032"/>
                      <a:pt x="1962" y="655"/>
                    </a:cubicBezTo>
                    <a:cubicBezTo>
                      <a:pt x="893" y="290"/>
                      <a:pt x="25"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0;p27"/>
              <p:cNvSpPr/>
              <p:nvPr/>
            </p:nvSpPr>
            <p:spPr>
              <a:xfrm>
                <a:off x="4494050" y="3952850"/>
                <a:ext cx="107550" cy="41950"/>
              </a:xfrm>
              <a:custGeom>
                <a:avLst/>
                <a:gdLst/>
                <a:ahLst/>
                <a:cxnLst/>
                <a:rect l="l" t="t" r="r" b="b"/>
                <a:pathLst>
                  <a:path w="4302" h="1678" extrusionOk="0">
                    <a:moveTo>
                      <a:pt x="928" y="1"/>
                    </a:moveTo>
                    <a:cubicBezTo>
                      <a:pt x="690" y="1"/>
                      <a:pt x="458" y="70"/>
                      <a:pt x="252" y="210"/>
                    </a:cubicBezTo>
                    <a:cubicBezTo>
                      <a:pt x="1" y="399"/>
                      <a:pt x="76" y="650"/>
                      <a:pt x="428" y="764"/>
                    </a:cubicBezTo>
                    <a:lnTo>
                      <a:pt x="2994" y="1619"/>
                    </a:lnTo>
                    <a:cubicBezTo>
                      <a:pt x="3122" y="1658"/>
                      <a:pt x="3253" y="1678"/>
                      <a:pt x="3382" y="1678"/>
                    </a:cubicBezTo>
                    <a:cubicBezTo>
                      <a:pt x="3623" y="1678"/>
                      <a:pt x="3858" y="1611"/>
                      <a:pt x="4062" y="1480"/>
                    </a:cubicBezTo>
                    <a:cubicBezTo>
                      <a:pt x="4301" y="1279"/>
                      <a:pt x="4213" y="1028"/>
                      <a:pt x="3861" y="914"/>
                    </a:cubicBezTo>
                    <a:lnTo>
                      <a:pt x="1309" y="59"/>
                    </a:lnTo>
                    <a:cubicBezTo>
                      <a:pt x="1182" y="20"/>
                      <a:pt x="1055" y="1"/>
                      <a:pt x="92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1;p27"/>
              <p:cNvSpPr/>
              <p:nvPr/>
            </p:nvSpPr>
            <p:spPr>
              <a:xfrm>
                <a:off x="4599375" y="3988600"/>
                <a:ext cx="106900" cy="42450"/>
              </a:xfrm>
              <a:custGeom>
                <a:avLst/>
                <a:gdLst/>
                <a:ahLst/>
                <a:cxnLst/>
                <a:rect l="l" t="t" r="r" b="b"/>
                <a:pathLst>
                  <a:path w="4276" h="1698" extrusionOk="0">
                    <a:moveTo>
                      <a:pt x="859" y="0"/>
                    </a:moveTo>
                    <a:cubicBezTo>
                      <a:pt x="799" y="0"/>
                      <a:pt x="739" y="5"/>
                      <a:pt x="679" y="13"/>
                    </a:cubicBezTo>
                    <a:cubicBezTo>
                      <a:pt x="503" y="25"/>
                      <a:pt x="327" y="75"/>
                      <a:pt x="189" y="163"/>
                    </a:cubicBezTo>
                    <a:cubicBezTo>
                      <a:pt x="76" y="226"/>
                      <a:pt x="13" y="327"/>
                      <a:pt x="0" y="440"/>
                    </a:cubicBezTo>
                    <a:cubicBezTo>
                      <a:pt x="13" y="553"/>
                      <a:pt x="76" y="654"/>
                      <a:pt x="176" y="704"/>
                    </a:cubicBezTo>
                    <a:cubicBezTo>
                      <a:pt x="227" y="742"/>
                      <a:pt x="290" y="767"/>
                      <a:pt x="365" y="792"/>
                    </a:cubicBezTo>
                    <a:lnTo>
                      <a:pt x="566" y="855"/>
                    </a:lnTo>
                    <a:lnTo>
                      <a:pt x="956" y="981"/>
                    </a:lnTo>
                    <a:lnTo>
                      <a:pt x="1648" y="1195"/>
                    </a:lnTo>
                    <a:lnTo>
                      <a:pt x="2679" y="1509"/>
                    </a:lnTo>
                    <a:lnTo>
                      <a:pt x="2955" y="1597"/>
                    </a:lnTo>
                    <a:cubicBezTo>
                      <a:pt x="2993" y="1610"/>
                      <a:pt x="3018" y="1610"/>
                      <a:pt x="3056" y="1622"/>
                    </a:cubicBezTo>
                    <a:cubicBezTo>
                      <a:pt x="3031" y="1610"/>
                      <a:pt x="2993" y="1597"/>
                      <a:pt x="2968" y="1584"/>
                    </a:cubicBezTo>
                    <a:lnTo>
                      <a:pt x="2691" y="1496"/>
                    </a:lnTo>
                    <a:lnTo>
                      <a:pt x="1685" y="1169"/>
                    </a:lnTo>
                    <a:lnTo>
                      <a:pt x="981" y="943"/>
                    </a:lnTo>
                    <a:lnTo>
                      <a:pt x="604" y="817"/>
                    </a:lnTo>
                    <a:lnTo>
                      <a:pt x="403" y="754"/>
                    </a:lnTo>
                    <a:cubicBezTo>
                      <a:pt x="340" y="729"/>
                      <a:pt x="277" y="704"/>
                      <a:pt x="227" y="666"/>
                    </a:cubicBezTo>
                    <a:cubicBezTo>
                      <a:pt x="139" y="629"/>
                      <a:pt x="76" y="528"/>
                      <a:pt x="76" y="428"/>
                    </a:cubicBezTo>
                    <a:cubicBezTo>
                      <a:pt x="76" y="327"/>
                      <a:pt x="151" y="226"/>
                      <a:pt x="239" y="176"/>
                    </a:cubicBezTo>
                    <a:cubicBezTo>
                      <a:pt x="378" y="101"/>
                      <a:pt x="528" y="50"/>
                      <a:pt x="692" y="38"/>
                    </a:cubicBezTo>
                    <a:cubicBezTo>
                      <a:pt x="751" y="29"/>
                      <a:pt x="809" y="25"/>
                      <a:pt x="868" y="25"/>
                    </a:cubicBezTo>
                    <a:cubicBezTo>
                      <a:pt x="984" y="25"/>
                      <a:pt x="1099" y="42"/>
                      <a:pt x="1208" y="75"/>
                    </a:cubicBezTo>
                    <a:cubicBezTo>
                      <a:pt x="1849" y="289"/>
                      <a:pt x="2465" y="490"/>
                      <a:pt x="3031" y="666"/>
                    </a:cubicBezTo>
                    <a:lnTo>
                      <a:pt x="3836" y="918"/>
                    </a:lnTo>
                    <a:cubicBezTo>
                      <a:pt x="4100" y="993"/>
                      <a:pt x="4225" y="1132"/>
                      <a:pt x="4225" y="1257"/>
                    </a:cubicBezTo>
                    <a:cubicBezTo>
                      <a:pt x="4225" y="1396"/>
                      <a:pt x="4100" y="1509"/>
                      <a:pt x="3949" y="1572"/>
                    </a:cubicBezTo>
                    <a:cubicBezTo>
                      <a:pt x="3798" y="1635"/>
                      <a:pt x="3634" y="1672"/>
                      <a:pt x="3471" y="1672"/>
                    </a:cubicBezTo>
                    <a:cubicBezTo>
                      <a:pt x="3370" y="1672"/>
                      <a:pt x="3257" y="1672"/>
                      <a:pt x="3157" y="1647"/>
                    </a:cubicBezTo>
                    <a:cubicBezTo>
                      <a:pt x="3094" y="1635"/>
                      <a:pt x="3056" y="1622"/>
                      <a:pt x="3056" y="1622"/>
                    </a:cubicBezTo>
                    <a:lnTo>
                      <a:pt x="3056" y="1622"/>
                    </a:lnTo>
                    <a:cubicBezTo>
                      <a:pt x="3081" y="1635"/>
                      <a:pt x="3119" y="1647"/>
                      <a:pt x="3144" y="1660"/>
                    </a:cubicBezTo>
                    <a:cubicBezTo>
                      <a:pt x="3245" y="1685"/>
                      <a:pt x="3358" y="1698"/>
                      <a:pt x="3471" y="1698"/>
                    </a:cubicBezTo>
                    <a:cubicBezTo>
                      <a:pt x="3634" y="1698"/>
                      <a:pt x="3811" y="1660"/>
                      <a:pt x="3961" y="1597"/>
                    </a:cubicBezTo>
                    <a:cubicBezTo>
                      <a:pt x="4137" y="1534"/>
                      <a:pt x="4276" y="1408"/>
                      <a:pt x="4276" y="1270"/>
                    </a:cubicBezTo>
                    <a:cubicBezTo>
                      <a:pt x="4276" y="1195"/>
                      <a:pt x="4238" y="1119"/>
                      <a:pt x="4188" y="1056"/>
                    </a:cubicBezTo>
                    <a:cubicBezTo>
                      <a:pt x="4087" y="981"/>
                      <a:pt x="3987" y="931"/>
                      <a:pt x="3873" y="905"/>
                    </a:cubicBezTo>
                    <a:lnTo>
                      <a:pt x="3069" y="641"/>
                    </a:lnTo>
                    <a:lnTo>
                      <a:pt x="1245" y="63"/>
                    </a:lnTo>
                    <a:cubicBezTo>
                      <a:pt x="1116" y="20"/>
                      <a:pt x="987" y="0"/>
                      <a:pt x="8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2;p27"/>
              <p:cNvSpPr/>
              <p:nvPr/>
            </p:nvSpPr>
            <p:spPr>
              <a:xfrm>
                <a:off x="4556000" y="3914075"/>
                <a:ext cx="174500" cy="65100"/>
              </a:xfrm>
              <a:custGeom>
                <a:avLst/>
                <a:gdLst/>
                <a:ahLst/>
                <a:cxnLst/>
                <a:rect l="l" t="t" r="r" b="b"/>
                <a:pathLst>
                  <a:path w="6980" h="2604" extrusionOk="0">
                    <a:moveTo>
                      <a:pt x="365" y="1"/>
                    </a:moveTo>
                    <a:lnTo>
                      <a:pt x="0" y="403"/>
                    </a:lnTo>
                    <a:lnTo>
                      <a:pt x="6677" y="2604"/>
                    </a:lnTo>
                    <a:lnTo>
                      <a:pt x="6979" y="2189"/>
                    </a:lnTo>
                    <a:lnTo>
                      <a:pt x="3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3;p27"/>
              <p:cNvSpPr/>
              <p:nvPr/>
            </p:nvSpPr>
            <p:spPr>
              <a:xfrm>
                <a:off x="4464500" y="4107100"/>
                <a:ext cx="186775" cy="146875"/>
              </a:xfrm>
              <a:custGeom>
                <a:avLst/>
                <a:gdLst/>
                <a:ahLst/>
                <a:cxnLst/>
                <a:rect l="l" t="t" r="r" b="b"/>
                <a:pathLst>
                  <a:path w="7471" h="5875" extrusionOk="0">
                    <a:moveTo>
                      <a:pt x="6804" y="1"/>
                    </a:moveTo>
                    <a:cubicBezTo>
                      <a:pt x="6653" y="1"/>
                      <a:pt x="6653" y="76"/>
                      <a:pt x="6452" y="617"/>
                    </a:cubicBezTo>
                    <a:cubicBezTo>
                      <a:pt x="6452" y="617"/>
                      <a:pt x="6359" y="812"/>
                      <a:pt x="6304" y="812"/>
                    </a:cubicBezTo>
                    <a:cubicBezTo>
                      <a:pt x="6298" y="812"/>
                      <a:pt x="6293" y="810"/>
                      <a:pt x="6288" y="805"/>
                    </a:cubicBezTo>
                    <a:cubicBezTo>
                      <a:pt x="6238" y="743"/>
                      <a:pt x="6301" y="240"/>
                      <a:pt x="6276" y="114"/>
                    </a:cubicBezTo>
                    <a:cubicBezTo>
                      <a:pt x="6272" y="96"/>
                      <a:pt x="6254" y="87"/>
                      <a:pt x="6231" y="87"/>
                    </a:cubicBezTo>
                    <a:cubicBezTo>
                      <a:pt x="6170" y="87"/>
                      <a:pt x="6067" y="144"/>
                      <a:pt x="6049" y="252"/>
                    </a:cubicBezTo>
                    <a:cubicBezTo>
                      <a:pt x="6024" y="441"/>
                      <a:pt x="5986" y="629"/>
                      <a:pt x="5911" y="805"/>
                    </a:cubicBezTo>
                    <a:cubicBezTo>
                      <a:pt x="5898" y="818"/>
                      <a:pt x="5873" y="831"/>
                      <a:pt x="5848" y="856"/>
                    </a:cubicBezTo>
                    <a:cubicBezTo>
                      <a:pt x="5710" y="906"/>
                      <a:pt x="5597" y="1007"/>
                      <a:pt x="5521" y="1145"/>
                    </a:cubicBezTo>
                    <a:lnTo>
                      <a:pt x="5395" y="1359"/>
                    </a:lnTo>
                    <a:lnTo>
                      <a:pt x="2755" y="4100"/>
                    </a:lnTo>
                    <a:lnTo>
                      <a:pt x="2491" y="3295"/>
                    </a:lnTo>
                    <a:lnTo>
                      <a:pt x="1" y="3773"/>
                    </a:lnTo>
                    <a:lnTo>
                      <a:pt x="843" y="5307"/>
                    </a:lnTo>
                    <a:cubicBezTo>
                      <a:pt x="994" y="5571"/>
                      <a:pt x="1371" y="5772"/>
                      <a:pt x="1862" y="5848"/>
                    </a:cubicBezTo>
                    <a:cubicBezTo>
                      <a:pt x="1993" y="5866"/>
                      <a:pt x="2127" y="5875"/>
                      <a:pt x="2261" y="5875"/>
                    </a:cubicBezTo>
                    <a:cubicBezTo>
                      <a:pt x="2963" y="5875"/>
                      <a:pt x="3668" y="5635"/>
                      <a:pt x="3974" y="5244"/>
                    </a:cubicBezTo>
                    <a:lnTo>
                      <a:pt x="6841" y="1560"/>
                    </a:lnTo>
                    <a:cubicBezTo>
                      <a:pt x="6841" y="1560"/>
                      <a:pt x="7470" y="856"/>
                      <a:pt x="7181" y="768"/>
                    </a:cubicBezTo>
                    <a:cubicBezTo>
                      <a:pt x="7181" y="768"/>
                      <a:pt x="7170" y="767"/>
                      <a:pt x="7153" y="767"/>
                    </a:cubicBezTo>
                    <a:cubicBezTo>
                      <a:pt x="7111" y="767"/>
                      <a:pt x="7035" y="773"/>
                      <a:pt x="7018" y="818"/>
                    </a:cubicBezTo>
                    <a:cubicBezTo>
                      <a:pt x="7018" y="818"/>
                      <a:pt x="7030" y="692"/>
                      <a:pt x="6879" y="692"/>
                    </a:cubicBezTo>
                    <a:cubicBezTo>
                      <a:pt x="6804" y="692"/>
                      <a:pt x="6728" y="730"/>
                      <a:pt x="6691" y="805"/>
                    </a:cubicBezTo>
                    <a:cubicBezTo>
                      <a:pt x="6691" y="805"/>
                      <a:pt x="6992" y="1"/>
                      <a:pt x="680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4;p27"/>
              <p:cNvSpPr/>
              <p:nvPr/>
            </p:nvSpPr>
            <p:spPr>
              <a:xfrm>
                <a:off x="4607850" y="4130250"/>
                <a:ext cx="20150" cy="10825"/>
              </a:xfrm>
              <a:custGeom>
                <a:avLst/>
                <a:gdLst/>
                <a:ahLst/>
                <a:cxnLst/>
                <a:rect l="l" t="t" r="r" b="b"/>
                <a:pathLst>
                  <a:path w="806" h="433" extrusionOk="0">
                    <a:moveTo>
                      <a:pt x="671" y="0"/>
                    </a:moveTo>
                    <a:cubicBezTo>
                      <a:pt x="658" y="0"/>
                      <a:pt x="644" y="2"/>
                      <a:pt x="630" y="5"/>
                    </a:cubicBezTo>
                    <a:cubicBezTo>
                      <a:pt x="567" y="5"/>
                      <a:pt x="504" y="18"/>
                      <a:pt x="428" y="30"/>
                    </a:cubicBezTo>
                    <a:cubicBezTo>
                      <a:pt x="336" y="53"/>
                      <a:pt x="244" y="87"/>
                      <a:pt x="161" y="131"/>
                    </a:cubicBezTo>
                    <a:lnTo>
                      <a:pt x="161" y="131"/>
                    </a:lnTo>
                    <a:cubicBezTo>
                      <a:pt x="147" y="87"/>
                      <a:pt x="123" y="54"/>
                      <a:pt x="76" y="43"/>
                    </a:cubicBezTo>
                    <a:cubicBezTo>
                      <a:pt x="64" y="43"/>
                      <a:pt x="127" y="81"/>
                      <a:pt x="127" y="144"/>
                    </a:cubicBezTo>
                    <a:lnTo>
                      <a:pt x="127" y="169"/>
                    </a:lnTo>
                    <a:lnTo>
                      <a:pt x="164" y="156"/>
                    </a:lnTo>
                    <a:cubicBezTo>
                      <a:pt x="252" y="106"/>
                      <a:pt x="340" y="81"/>
                      <a:pt x="441" y="56"/>
                    </a:cubicBezTo>
                    <a:cubicBezTo>
                      <a:pt x="504" y="43"/>
                      <a:pt x="567" y="30"/>
                      <a:pt x="642" y="30"/>
                    </a:cubicBezTo>
                    <a:cubicBezTo>
                      <a:pt x="655" y="24"/>
                      <a:pt x="667" y="21"/>
                      <a:pt x="680" y="21"/>
                    </a:cubicBezTo>
                    <a:cubicBezTo>
                      <a:pt x="692" y="21"/>
                      <a:pt x="705" y="24"/>
                      <a:pt x="718" y="30"/>
                    </a:cubicBezTo>
                    <a:cubicBezTo>
                      <a:pt x="743" y="30"/>
                      <a:pt x="743" y="56"/>
                      <a:pt x="743" y="68"/>
                    </a:cubicBezTo>
                    <a:cubicBezTo>
                      <a:pt x="730" y="106"/>
                      <a:pt x="667" y="131"/>
                      <a:pt x="630" y="156"/>
                    </a:cubicBezTo>
                    <a:cubicBezTo>
                      <a:pt x="579" y="181"/>
                      <a:pt x="542" y="206"/>
                      <a:pt x="491" y="232"/>
                    </a:cubicBezTo>
                    <a:cubicBezTo>
                      <a:pt x="403" y="282"/>
                      <a:pt x="328" y="307"/>
                      <a:pt x="252" y="345"/>
                    </a:cubicBezTo>
                    <a:cubicBezTo>
                      <a:pt x="101" y="395"/>
                      <a:pt x="1" y="433"/>
                      <a:pt x="1" y="433"/>
                    </a:cubicBezTo>
                    <a:cubicBezTo>
                      <a:pt x="89" y="420"/>
                      <a:pt x="177" y="395"/>
                      <a:pt x="265" y="370"/>
                    </a:cubicBezTo>
                    <a:cubicBezTo>
                      <a:pt x="353" y="345"/>
                      <a:pt x="441" y="307"/>
                      <a:pt x="529" y="269"/>
                    </a:cubicBezTo>
                    <a:lnTo>
                      <a:pt x="667" y="194"/>
                    </a:lnTo>
                    <a:cubicBezTo>
                      <a:pt x="705" y="156"/>
                      <a:pt x="768" y="131"/>
                      <a:pt x="793" y="93"/>
                    </a:cubicBezTo>
                    <a:cubicBezTo>
                      <a:pt x="806" y="56"/>
                      <a:pt x="793" y="18"/>
                      <a:pt x="755" y="18"/>
                    </a:cubicBezTo>
                    <a:cubicBezTo>
                      <a:pt x="729" y="9"/>
                      <a:pt x="702" y="0"/>
                      <a:pt x="67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5;p27"/>
              <p:cNvSpPr/>
              <p:nvPr/>
            </p:nvSpPr>
            <p:spPr>
              <a:xfrm>
                <a:off x="4622625" y="4128175"/>
                <a:ext cx="16375" cy="13025"/>
              </a:xfrm>
              <a:custGeom>
                <a:avLst/>
                <a:gdLst/>
                <a:ahLst/>
                <a:cxnLst/>
                <a:rect l="l" t="t" r="r" b="b"/>
                <a:pathLst>
                  <a:path w="655" h="521" extrusionOk="0">
                    <a:moveTo>
                      <a:pt x="353" y="0"/>
                    </a:moveTo>
                    <a:cubicBezTo>
                      <a:pt x="303" y="50"/>
                      <a:pt x="252" y="101"/>
                      <a:pt x="215" y="164"/>
                    </a:cubicBezTo>
                    <a:lnTo>
                      <a:pt x="76" y="315"/>
                    </a:lnTo>
                    <a:cubicBezTo>
                      <a:pt x="51" y="352"/>
                      <a:pt x="26" y="390"/>
                      <a:pt x="13" y="415"/>
                    </a:cubicBezTo>
                    <a:cubicBezTo>
                      <a:pt x="1" y="440"/>
                      <a:pt x="1" y="465"/>
                      <a:pt x="13" y="491"/>
                    </a:cubicBezTo>
                    <a:cubicBezTo>
                      <a:pt x="32" y="509"/>
                      <a:pt x="57" y="521"/>
                      <a:pt x="84" y="521"/>
                    </a:cubicBezTo>
                    <a:cubicBezTo>
                      <a:pt x="94" y="521"/>
                      <a:pt x="104" y="519"/>
                      <a:pt x="114" y="516"/>
                    </a:cubicBezTo>
                    <a:cubicBezTo>
                      <a:pt x="177" y="503"/>
                      <a:pt x="227" y="478"/>
                      <a:pt x="265" y="428"/>
                    </a:cubicBezTo>
                    <a:cubicBezTo>
                      <a:pt x="303" y="403"/>
                      <a:pt x="340" y="365"/>
                      <a:pt x="366" y="340"/>
                    </a:cubicBezTo>
                    <a:cubicBezTo>
                      <a:pt x="441" y="289"/>
                      <a:pt x="479" y="227"/>
                      <a:pt x="529" y="176"/>
                    </a:cubicBezTo>
                    <a:cubicBezTo>
                      <a:pt x="579" y="139"/>
                      <a:pt x="617" y="76"/>
                      <a:pt x="655" y="25"/>
                    </a:cubicBezTo>
                    <a:lnTo>
                      <a:pt x="655" y="25"/>
                    </a:lnTo>
                    <a:cubicBezTo>
                      <a:pt x="592" y="63"/>
                      <a:pt x="542" y="113"/>
                      <a:pt x="491" y="164"/>
                    </a:cubicBezTo>
                    <a:cubicBezTo>
                      <a:pt x="454" y="214"/>
                      <a:pt x="403" y="264"/>
                      <a:pt x="340" y="327"/>
                    </a:cubicBezTo>
                    <a:cubicBezTo>
                      <a:pt x="303" y="352"/>
                      <a:pt x="265" y="390"/>
                      <a:pt x="240" y="415"/>
                    </a:cubicBezTo>
                    <a:cubicBezTo>
                      <a:pt x="202" y="453"/>
                      <a:pt x="152" y="478"/>
                      <a:pt x="114" y="491"/>
                    </a:cubicBezTo>
                    <a:cubicBezTo>
                      <a:pt x="64" y="491"/>
                      <a:pt x="39" y="453"/>
                      <a:pt x="51" y="428"/>
                    </a:cubicBezTo>
                    <a:cubicBezTo>
                      <a:pt x="76" y="390"/>
                      <a:pt x="101" y="365"/>
                      <a:pt x="127" y="327"/>
                    </a:cubicBezTo>
                    <a:lnTo>
                      <a:pt x="252" y="164"/>
                    </a:lnTo>
                    <a:cubicBezTo>
                      <a:pt x="290" y="113"/>
                      <a:pt x="328" y="63"/>
                      <a:pt x="353"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6;p27"/>
              <p:cNvSpPr/>
              <p:nvPr/>
            </p:nvSpPr>
            <p:spPr>
              <a:xfrm>
                <a:off x="4630500" y="4131300"/>
                <a:ext cx="13850" cy="8975"/>
              </a:xfrm>
              <a:custGeom>
                <a:avLst/>
                <a:gdLst/>
                <a:ahLst/>
                <a:cxnLst/>
                <a:rect l="l" t="t" r="r" b="b"/>
                <a:pathLst>
                  <a:path w="554" h="359" extrusionOk="0">
                    <a:moveTo>
                      <a:pt x="528" y="1"/>
                    </a:moveTo>
                    <a:lnTo>
                      <a:pt x="528" y="1"/>
                    </a:lnTo>
                    <a:cubicBezTo>
                      <a:pt x="428" y="102"/>
                      <a:pt x="315" y="190"/>
                      <a:pt x="189" y="278"/>
                    </a:cubicBezTo>
                    <a:cubicBezTo>
                      <a:pt x="164" y="290"/>
                      <a:pt x="139" y="303"/>
                      <a:pt x="113" y="328"/>
                    </a:cubicBezTo>
                    <a:cubicBezTo>
                      <a:pt x="99" y="335"/>
                      <a:pt x="89" y="342"/>
                      <a:pt x="80" y="342"/>
                    </a:cubicBezTo>
                    <a:cubicBezTo>
                      <a:pt x="74" y="342"/>
                      <a:pt x="68" y="339"/>
                      <a:pt x="63" y="328"/>
                    </a:cubicBezTo>
                    <a:cubicBezTo>
                      <a:pt x="51" y="290"/>
                      <a:pt x="63" y="252"/>
                      <a:pt x="76" y="227"/>
                    </a:cubicBezTo>
                    <a:cubicBezTo>
                      <a:pt x="101" y="177"/>
                      <a:pt x="139" y="139"/>
                      <a:pt x="139" y="139"/>
                    </a:cubicBezTo>
                    <a:lnTo>
                      <a:pt x="139" y="139"/>
                    </a:lnTo>
                    <a:cubicBezTo>
                      <a:pt x="101" y="152"/>
                      <a:pt x="63" y="177"/>
                      <a:pt x="38" y="215"/>
                    </a:cubicBezTo>
                    <a:cubicBezTo>
                      <a:pt x="25" y="227"/>
                      <a:pt x="13" y="252"/>
                      <a:pt x="13" y="265"/>
                    </a:cubicBezTo>
                    <a:cubicBezTo>
                      <a:pt x="0" y="290"/>
                      <a:pt x="0" y="303"/>
                      <a:pt x="13" y="328"/>
                    </a:cubicBezTo>
                    <a:cubicBezTo>
                      <a:pt x="25" y="340"/>
                      <a:pt x="38" y="353"/>
                      <a:pt x="63" y="353"/>
                    </a:cubicBezTo>
                    <a:cubicBezTo>
                      <a:pt x="72" y="357"/>
                      <a:pt x="80" y="359"/>
                      <a:pt x="88" y="359"/>
                    </a:cubicBezTo>
                    <a:cubicBezTo>
                      <a:pt x="105" y="359"/>
                      <a:pt x="122" y="353"/>
                      <a:pt x="139" y="353"/>
                    </a:cubicBezTo>
                    <a:cubicBezTo>
                      <a:pt x="164" y="340"/>
                      <a:pt x="201" y="315"/>
                      <a:pt x="227" y="303"/>
                    </a:cubicBezTo>
                    <a:cubicBezTo>
                      <a:pt x="466" y="164"/>
                      <a:pt x="554" y="1"/>
                      <a:pt x="52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7;p27"/>
              <p:cNvSpPr/>
              <p:nvPr/>
            </p:nvSpPr>
            <p:spPr>
              <a:xfrm>
                <a:off x="4217100" y="4082200"/>
                <a:ext cx="318475" cy="150350"/>
              </a:xfrm>
              <a:custGeom>
                <a:avLst/>
                <a:gdLst/>
                <a:ahLst/>
                <a:cxnLst/>
                <a:rect l="l" t="t" r="r" b="b"/>
                <a:pathLst>
                  <a:path w="12739" h="6014" extrusionOk="0">
                    <a:moveTo>
                      <a:pt x="6269" y="1"/>
                    </a:moveTo>
                    <a:cubicBezTo>
                      <a:pt x="5459" y="1"/>
                      <a:pt x="4324" y="139"/>
                      <a:pt x="2830" y="619"/>
                    </a:cubicBezTo>
                    <a:lnTo>
                      <a:pt x="0" y="1500"/>
                    </a:lnTo>
                    <a:lnTo>
                      <a:pt x="214" y="1764"/>
                    </a:lnTo>
                    <a:lnTo>
                      <a:pt x="1208" y="3021"/>
                    </a:lnTo>
                    <a:lnTo>
                      <a:pt x="1409" y="3273"/>
                    </a:lnTo>
                    <a:lnTo>
                      <a:pt x="3370" y="2644"/>
                    </a:lnTo>
                    <a:lnTo>
                      <a:pt x="1748" y="4555"/>
                    </a:lnTo>
                    <a:lnTo>
                      <a:pt x="7042" y="6014"/>
                    </a:lnTo>
                    <a:lnTo>
                      <a:pt x="9369" y="4316"/>
                    </a:lnTo>
                    <a:lnTo>
                      <a:pt x="9507" y="5310"/>
                    </a:lnTo>
                    <a:lnTo>
                      <a:pt x="12739" y="4694"/>
                    </a:lnTo>
                    <a:cubicBezTo>
                      <a:pt x="12739" y="4694"/>
                      <a:pt x="12512" y="3650"/>
                      <a:pt x="12336" y="2669"/>
                    </a:cubicBezTo>
                    <a:cubicBezTo>
                      <a:pt x="12135" y="1475"/>
                      <a:pt x="10362" y="959"/>
                      <a:pt x="10362" y="959"/>
                    </a:cubicBezTo>
                    <a:lnTo>
                      <a:pt x="7872" y="255"/>
                    </a:lnTo>
                    <a:cubicBezTo>
                      <a:pt x="7872" y="255"/>
                      <a:pt x="7368" y="1"/>
                      <a:pt x="626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8;p27"/>
              <p:cNvSpPr/>
              <p:nvPr/>
            </p:nvSpPr>
            <p:spPr>
              <a:xfrm>
                <a:off x="4615400" y="4138550"/>
                <a:ext cx="9775" cy="8200"/>
              </a:xfrm>
              <a:custGeom>
                <a:avLst/>
                <a:gdLst/>
                <a:ahLst/>
                <a:cxnLst/>
                <a:rect l="l" t="t" r="r" b="b"/>
                <a:pathLst>
                  <a:path w="391" h="328" extrusionOk="0">
                    <a:moveTo>
                      <a:pt x="1" y="0"/>
                    </a:moveTo>
                    <a:cubicBezTo>
                      <a:pt x="89" y="38"/>
                      <a:pt x="164" y="88"/>
                      <a:pt x="227" y="138"/>
                    </a:cubicBezTo>
                    <a:cubicBezTo>
                      <a:pt x="328" y="226"/>
                      <a:pt x="340" y="327"/>
                      <a:pt x="353" y="327"/>
                    </a:cubicBezTo>
                    <a:cubicBezTo>
                      <a:pt x="365" y="327"/>
                      <a:pt x="390" y="214"/>
                      <a:pt x="277" y="126"/>
                    </a:cubicBezTo>
                    <a:cubicBezTo>
                      <a:pt x="202" y="50"/>
                      <a:pt x="101" y="0"/>
                      <a:pt x="1"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79;p27"/>
              <p:cNvSpPr/>
              <p:nvPr/>
            </p:nvSpPr>
            <p:spPr>
              <a:xfrm>
                <a:off x="4528325" y="4208950"/>
                <a:ext cx="5375" cy="15125"/>
              </a:xfrm>
              <a:custGeom>
                <a:avLst/>
                <a:gdLst/>
                <a:ahLst/>
                <a:cxnLst/>
                <a:rect l="l" t="t" r="r" b="b"/>
                <a:pathLst>
                  <a:path w="215" h="605" extrusionOk="0">
                    <a:moveTo>
                      <a:pt x="214" y="1"/>
                    </a:moveTo>
                    <a:lnTo>
                      <a:pt x="214" y="1"/>
                    </a:lnTo>
                    <a:cubicBezTo>
                      <a:pt x="139" y="76"/>
                      <a:pt x="88" y="190"/>
                      <a:pt x="51" y="290"/>
                    </a:cubicBezTo>
                    <a:cubicBezTo>
                      <a:pt x="13" y="391"/>
                      <a:pt x="0" y="491"/>
                      <a:pt x="13" y="604"/>
                    </a:cubicBezTo>
                    <a:cubicBezTo>
                      <a:pt x="51" y="504"/>
                      <a:pt x="88" y="403"/>
                      <a:pt x="114" y="303"/>
                    </a:cubicBezTo>
                    <a:cubicBezTo>
                      <a:pt x="151" y="202"/>
                      <a:pt x="189" y="101"/>
                      <a:pt x="214"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0;p27"/>
              <p:cNvSpPr/>
              <p:nvPr/>
            </p:nvSpPr>
            <p:spPr>
              <a:xfrm>
                <a:off x="4251375" y="4143250"/>
                <a:ext cx="67600" cy="20475"/>
              </a:xfrm>
              <a:custGeom>
                <a:avLst/>
                <a:gdLst/>
                <a:ahLst/>
                <a:cxnLst/>
                <a:rect l="l" t="t" r="r" b="b"/>
                <a:pathLst>
                  <a:path w="2704" h="819" extrusionOk="0">
                    <a:moveTo>
                      <a:pt x="2704" y="1"/>
                    </a:moveTo>
                    <a:lnTo>
                      <a:pt x="2704" y="1"/>
                    </a:lnTo>
                    <a:cubicBezTo>
                      <a:pt x="2703" y="1"/>
                      <a:pt x="2100" y="177"/>
                      <a:pt x="1346" y="391"/>
                    </a:cubicBezTo>
                    <a:cubicBezTo>
                      <a:pt x="604" y="617"/>
                      <a:pt x="0" y="806"/>
                      <a:pt x="0" y="818"/>
                    </a:cubicBezTo>
                    <a:cubicBezTo>
                      <a:pt x="0" y="819"/>
                      <a:pt x="2" y="819"/>
                      <a:pt x="3" y="819"/>
                    </a:cubicBezTo>
                    <a:cubicBezTo>
                      <a:pt x="54" y="819"/>
                      <a:pt x="654" y="647"/>
                      <a:pt x="1371" y="428"/>
                    </a:cubicBezTo>
                    <a:cubicBezTo>
                      <a:pt x="2112" y="202"/>
                      <a:pt x="2703" y="1"/>
                      <a:pt x="270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1;p27"/>
              <p:cNvSpPr/>
              <p:nvPr/>
            </p:nvSpPr>
            <p:spPr>
              <a:xfrm>
                <a:off x="4434325" y="4167475"/>
                <a:ext cx="43100" cy="37100"/>
              </a:xfrm>
              <a:custGeom>
                <a:avLst/>
                <a:gdLst/>
                <a:ahLst/>
                <a:cxnLst/>
                <a:rect l="l" t="t" r="r" b="b"/>
                <a:pathLst>
                  <a:path w="1724" h="1484" extrusionOk="0">
                    <a:moveTo>
                      <a:pt x="1723" y="0"/>
                    </a:moveTo>
                    <a:lnTo>
                      <a:pt x="1723" y="0"/>
                    </a:lnTo>
                    <a:cubicBezTo>
                      <a:pt x="1698" y="13"/>
                      <a:pt x="1673" y="38"/>
                      <a:pt x="1660" y="63"/>
                    </a:cubicBezTo>
                    <a:cubicBezTo>
                      <a:pt x="1610" y="101"/>
                      <a:pt x="1547" y="164"/>
                      <a:pt x="1484" y="226"/>
                    </a:cubicBezTo>
                    <a:cubicBezTo>
                      <a:pt x="1334" y="365"/>
                      <a:pt x="1132" y="541"/>
                      <a:pt x="893" y="755"/>
                    </a:cubicBezTo>
                    <a:cubicBezTo>
                      <a:pt x="654" y="956"/>
                      <a:pt x="416" y="1132"/>
                      <a:pt x="265" y="1270"/>
                    </a:cubicBezTo>
                    <a:lnTo>
                      <a:pt x="63" y="1421"/>
                    </a:lnTo>
                    <a:cubicBezTo>
                      <a:pt x="26" y="1459"/>
                      <a:pt x="1" y="1484"/>
                      <a:pt x="1" y="1484"/>
                    </a:cubicBezTo>
                    <a:cubicBezTo>
                      <a:pt x="26" y="1471"/>
                      <a:pt x="63" y="1446"/>
                      <a:pt x="89" y="1434"/>
                    </a:cubicBezTo>
                    <a:cubicBezTo>
                      <a:pt x="139" y="1396"/>
                      <a:pt x="214" y="1333"/>
                      <a:pt x="290" y="1270"/>
                    </a:cubicBezTo>
                    <a:cubicBezTo>
                      <a:pt x="466" y="1144"/>
                      <a:pt x="692" y="968"/>
                      <a:pt x="931" y="755"/>
                    </a:cubicBezTo>
                    <a:cubicBezTo>
                      <a:pt x="1170" y="553"/>
                      <a:pt x="1371" y="365"/>
                      <a:pt x="1510" y="226"/>
                    </a:cubicBezTo>
                    <a:cubicBezTo>
                      <a:pt x="1572" y="151"/>
                      <a:pt x="1635" y="101"/>
                      <a:pt x="1673" y="63"/>
                    </a:cubicBezTo>
                    <a:cubicBezTo>
                      <a:pt x="1686" y="38"/>
                      <a:pt x="1698" y="25"/>
                      <a:pt x="17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2;p27"/>
              <p:cNvSpPr/>
              <p:nvPr/>
            </p:nvSpPr>
            <p:spPr>
              <a:xfrm>
                <a:off x="4405400" y="3993175"/>
                <a:ext cx="171675" cy="113650"/>
              </a:xfrm>
              <a:custGeom>
                <a:avLst/>
                <a:gdLst/>
                <a:ahLst/>
                <a:cxnLst/>
                <a:rect l="l" t="t" r="r" b="b"/>
                <a:pathLst>
                  <a:path w="6867" h="4546" extrusionOk="0">
                    <a:moveTo>
                      <a:pt x="3860" y="0"/>
                    </a:moveTo>
                    <a:cubicBezTo>
                      <a:pt x="3755" y="0"/>
                      <a:pt x="3657" y="6"/>
                      <a:pt x="3572" y="18"/>
                    </a:cubicBezTo>
                    <a:cubicBezTo>
                      <a:pt x="3056" y="68"/>
                      <a:pt x="2566" y="282"/>
                      <a:pt x="2164" y="609"/>
                    </a:cubicBezTo>
                    <a:cubicBezTo>
                      <a:pt x="1937" y="798"/>
                      <a:pt x="1749" y="1037"/>
                      <a:pt x="1409" y="1150"/>
                    </a:cubicBezTo>
                    <a:cubicBezTo>
                      <a:pt x="1170" y="1238"/>
                      <a:pt x="894" y="1225"/>
                      <a:pt x="642" y="1313"/>
                    </a:cubicBezTo>
                    <a:cubicBezTo>
                      <a:pt x="428" y="1389"/>
                      <a:pt x="252" y="1540"/>
                      <a:pt x="152" y="1754"/>
                    </a:cubicBezTo>
                    <a:cubicBezTo>
                      <a:pt x="1" y="2068"/>
                      <a:pt x="126" y="2458"/>
                      <a:pt x="453" y="2609"/>
                    </a:cubicBezTo>
                    <a:cubicBezTo>
                      <a:pt x="592" y="2697"/>
                      <a:pt x="13" y="2986"/>
                      <a:pt x="114" y="3086"/>
                    </a:cubicBezTo>
                    <a:cubicBezTo>
                      <a:pt x="214" y="3200"/>
                      <a:pt x="667" y="3489"/>
                      <a:pt x="705" y="3640"/>
                    </a:cubicBezTo>
                    <a:cubicBezTo>
                      <a:pt x="818" y="4055"/>
                      <a:pt x="1661" y="4042"/>
                      <a:pt x="2352" y="4080"/>
                    </a:cubicBezTo>
                    <a:cubicBezTo>
                      <a:pt x="2491" y="4080"/>
                      <a:pt x="2641" y="4080"/>
                      <a:pt x="2767" y="4092"/>
                    </a:cubicBezTo>
                    <a:cubicBezTo>
                      <a:pt x="2968" y="4143"/>
                      <a:pt x="3157" y="4218"/>
                      <a:pt x="3333" y="4319"/>
                    </a:cubicBezTo>
                    <a:cubicBezTo>
                      <a:pt x="3717" y="4468"/>
                      <a:pt x="4121" y="4545"/>
                      <a:pt x="4527" y="4545"/>
                    </a:cubicBezTo>
                    <a:cubicBezTo>
                      <a:pt x="4839" y="4545"/>
                      <a:pt x="5152" y="4500"/>
                      <a:pt x="5458" y="4407"/>
                    </a:cubicBezTo>
                    <a:cubicBezTo>
                      <a:pt x="6188" y="4180"/>
                      <a:pt x="6741" y="3652"/>
                      <a:pt x="6615" y="3200"/>
                    </a:cubicBezTo>
                    <a:cubicBezTo>
                      <a:pt x="6577" y="3024"/>
                      <a:pt x="6426" y="2860"/>
                      <a:pt x="6452" y="2671"/>
                    </a:cubicBezTo>
                    <a:cubicBezTo>
                      <a:pt x="6477" y="2508"/>
                      <a:pt x="6615" y="2345"/>
                      <a:pt x="6703" y="2181"/>
                    </a:cubicBezTo>
                    <a:cubicBezTo>
                      <a:pt x="6867" y="1930"/>
                      <a:pt x="6854" y="1603"/>
                      <a:pt x="6678" y="1351"/>
                    </a:cubicBezTo>
                    <a:cubicBezTo>
                      <a:pt x="6452" y="1087"/>
                      <a:pt x="6137" y="911"/>
                      <a:pt x="5785" y="861"/>
                    </a:cubicBezTo>
                    <a:lnTo>
                      <a:pt x="5270" y="458"/>
                    </a:lnTo>
                    <a:cubicBezTo>
                      <a:pt x="5164" y="163"/>
                      <a:pt x="4412" y="0"/>
                      <a:pt x="386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3;p27"/>
              <p:cNvSpPr/>
              <p:nvPr/>
            </p:nvSpPr>
            <p:spPr>
              <a:xfrm>
                <a:off x="4405100" y="4001475"/>
                <a:ext cx="149975" cy="129325"/>
              </a:xfrm>
              <a:custGeom>
                <a:avLst/>
                <a:gdLst/>
                <a:ahLst/>
                <a:cxnLst/>
                <a:rect l="l" t="t" r="r" b="b"/>
                <a:pathLst>
                  <a:path w="5999" h="5173" extrusionOk="0">
                    <a:moveTo>
                      <a:pt x="3270" y="1"/>
                    </a:moveTo>
                    <a:cubicBezTo>
                      <a:pt x="3270" y="1"/>
                      <a:pt x="1610" y="1447"/>
                      <a:pt x="1094" y="2138"/>
                    </a:cubicBezTo>
                    <a:cubicBezTo>
                      <a:pt x="553" y="2868"/>
                      <a:pt x="1258" y="3195"/>
                      <a:pt x="1258" y="3195"/>
                    </a:cubicBezTo>
                    <a:cubicBezTo>
                      <a:pt x="1258" y="3195"/>
                      <a:pt x="830" y="3622"/>
                      <a:pt x="415" y="4024"/>
                    </a:cubicBezTo>
                    <a:cubicBezTo>
                      <a:pt x="0" y="4402"/>
                      <a:pt x="189" y="4880"/>
                      <a:pt x="830" y="5081"/>
                    </a:cubicBezTo>
                    <a:cubicBezTo>
                      <a:pt x="1025" y="5143"/>
                      <a:pt x="1240" y="5173"/>
                      <a:pt x="1455" y="5173"/>
                    </a:cubicBezTo>
                    <a:cubicBezTo>
                      <a:pt x="1932" y="5173"/>
                      <a:pt x="2410" y="5026"/>
                      <a:pt x="2679" y="4766"/>
                    </a:cubicBezTo>
                    <a:lnTo>
                      <a:pt x="5998" y="1510"/>
                    </a:lnTo>
                    <a:cubicBezTo>
                      <a:pt x="5785" y="667"/>
                      <a:pt x="4665" y="51"/>
                      <a:pt x="32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4;p27"/>
              <p:cNvSpPr/>
              <p:nvPr/>
            </p:nvSpPr>
            <p:spPr>
              <a:xfrm>
                <a:off x="4462625" y="4031025"/>
                <a:ext cx="8500" cy="4675"/>
              </a:xfrm>
              <a:custGeom>
                <a:avLst/>
                <a:gdLst/>
                <a:ahLst/>
                <a:cxnLst/>
                <a:rect l="l" t="t" r="r" b="b"/>
                <a:pathLst>
                  <a:path w="340" h="187" extrusionOk="0">
                    <a:moveTo>
                      <a:pt x="189" y="1"/>
                    </a:moveTo>
                    <a:cubicBezTo>
                      <a:pt x="140" y="1"/>
                      <a:pt x="93" y="17"/>
                      <a:pt x="51" y="51"/>
                    </a:cubicBezTo>
                    <a:cubicBezTo>
                      <a:pt x="0" y="89"/>
                      <a:pt x="13" y="151"/>
                      <a:pt x="88" y="177"/>
                    </a:cubicBezTo>
                    <a:cubicBezTo>
                      <a:pt x="106" y="184"/>
                      <a:pt x="125" y="187"/>
                      <a:pt x="146" y="187"/>
                    </a:cubicBezTo>
                    <a:cubicBezTo>
                      <a:pt x="197" y="187"/>
                      <a:pt x="253" y="166"/>
                      <a:pt x="290" y="139"/>
                    </a:cubicBezTo>
                    <a:cubicBezTo>
                      <a:pt x="340" y="89"/>
                      <a:pt x="327" y="38"/>
                      <a:pt x="264" y="13"/>
                    </a:cubicBezTo>
                    <a:cubicBezTo>
                      <a:pt x="239" y="5"/>
                      <a:pt x="214" y="1"/>
                      <a:pt x="1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5;p27"/>
              <p:cNvSpPr/>
              <p:nvPr/>
            </p:nvSpPr>
            <p:spPr>
              <a:xfrm>
                <a:off x="4461675" y="4027875"/>
                <a:ext cx="13550" cy="5075"/>
              </a:xfrm>
              <a:custGeom>
                <a:avLst/>
                <a:gdLst/>
                <a:ahLst/>
                <a:cxnLst/>
                <a:rect l="l" t="t" r="r" b="b"/>
                <a:pathLst>
                  <a:path w="542" h="203" extrusionOk="0">
                    <a:moveTo>
                      <a:pt x="114" y="1"/>
                    </a:moveTo>
                    <a:cubicBezTo>
                      <a:pt x="38" y="13"/>
                      <a:pt x="1" y="26"/>
                      <a:pt x="1" y="39"/>
                    </a:cubicBezTo>
                    <a:cubicBezTo>
                      <a:pt x="1" y="51"/>
                      <a:pt x="151" y="39"/>
                      <a:pt x="290" y="76"/>
                    </a:cubicBezTo>
                    <a:cubicBezTo>
                      <a:pt x="416" y="127"/>
                      <a:pt x="478" y="202"/>
                      <a:pt x="504" y="202"/>
                    </a:cubicBezTo>
                    <a:cubicBezTo>
                      <a:pt x="541" y="189"/>
                      <a:pt x="529" y="164"/>
                      <a:pt x="504" y="139"/>
                    </a:cubicBezTo>
                    <a:cubicBezTo>
                      <a:pt x="466" y="76"/>
                      <a:pt x="416" y="39"/>
                      <a:pt x="353" y="26"/>
                    </a:cubicBezTo>
                    <a:cubicBezTo>
                      <a:pt x="277" y="1"/>
                      <a:pt x="189" y="1"/>
                      <a:pt x="11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6;p27"/>
              <p:cNvSpPr/>
              <p:nvPr/>
            </p:nvSpPr>
            <p:spPr>
              <a:xfrm>
                <a:off x="4497200" y="4042650"/>
                <a:ext cx="8825" cy="4750"/>
              </a:xfrm>
              <a:custGeom>
                <a:avLst/>
                <a:gdLst/>
                <a:ahLst/>
                <a:cxnLst/>
                <a:rect l="l" t="t" r="r" b="b"/>
                <a:pathLst>
                  <a:path w="353" h="190" extrusionOk="0">
                    <a:moveTo>
                      <a:pt x="190" y="1"/>
                    </a:moveTo>
                    <a:cubicBezTo>
                      <a:pt x="140" y="1"/>
                      <a:pt x="93" y="18"/>
                      <a:pt x="51" y="51"/>
                    </a:cubicBezTo>
                    <a:cubicBezTo>
                      <a:pt x="1" y="89"/>
                      <a:pt x="26" y="152"/>
                      <a:pt x="89" y="177"/>
                    </a:cubicBezTo>
                    <a:cubicBezTo>
                      <a:pt x="114" y="185"/>
                      <a:pt x="139" y="189"/>
                      <a:pt x="164" y="189"/>
                    </a:cubicBezTo>
                    <a:cubicBezTo>
                      <a:pt x="213" y="189"/>
                      <a:pt x="260" y="173"/>
                      <a:pt x="302" y="139"/>
                    </a:cubicBezTo>
                    <a:cubicBezTo>
                      <a:pt x="353" y="89"/>
                      <a:pt x="327" y="39"/>
                      <a:pt x="265" y="13"/>
                    </a:cubicBezTo>
                    <a:cubicBezTo>
                      <a:pt x="239" y="5"/>
                      <a:pt x="214" y="1"/>
                      <a:pt x="19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7;p27"/>
              <p:cNvSpPr/>
              <p:nvPr/>
            </p:nvSpPr>
            <p:spPr>
              <a:xfrm>
                <a:off x="4497200" y="4040150"/>
                <a:ext cx="13550" cy="5050"/>
              </a:xfrm>
              <a:custGeom>
                <a:avLst/>
                <a:gdLst/>
                <a:ahLst/>
                <a:cxnLst/>
                <a:rect l="l" t="t" r="r" b="b"/>
                <a:pathLst>
                  <a:path w="542" h="202" extrusionOk="0">
                    <a:moveTo>
                      <a:pt x="114" y="0"/>
                    </a:moveTo>
                    <a:cubicBezTo>
                      <a:pt x="26" y="13"/>
                      <a:pt x="1" y="25"/>
                      <a:pt x="1" y="38"/>
                    </a:cubicBezTo>
                    <a:cubicBezTo>
                      <a:pt x="1" y="51"/>
                      <a:pt x="151" y="38"/>
                      <a:pt x="290" y="76"/>
                    </a:cubicBezTo>
                    <a:cubicBezTo>
                      <a:pt x="428" y="126"/>
                      <a:pt x="491" y="201"/>
                      <a:pt x="516" y="201"/>
                    </a:cubicBezTo>
                    <a:cubicBezTo>
                      <a:pt x="541" y="189"/>
                      <a:pt x="529" y="164"/>
                      <a:pt x="516" y="139"/>
                    </a:cubicBezTo>
                    <a:cubicBezTo>
                      <a:pt x="478" y="76"/>
                      <a:pt x="416" y="38"/>
                      <a:pt x="353" y="25"/>
                    </a:cubicBezTo>
                    <a:cubicBezTo>
                      <a:pt x="277" y="0"/>
                      <a:pt x="189"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8;p27"/>
              <p:cNvSpPr/>
              <p:nvPr/>
            </p:nvSpPr>
            <p:spPr>
              <a:xfrm>
                <a:off x="4459150" y="4035425"/>
                <a:ext cx="28950" cy="18900"/>
              </a:xfrm>
              <a:custGeom>
                <a:avLst/>
                <a:gdLst/>
                <a:ahLst/>
                <a:cxnLst/>
                <a:rect l="l" t="t" r="r" b="b"/>
                <a:pathLst>
                  <a:path w="1158" h="756" extrusionOk="0">
                    <a:moveTo>
                      <a:pt x="1158" y="1"/>
                    </a:moveTo>
                    <a:lnTo>
                      <a:pt x="1158" y="1"/>
                    </a:lnTo>
                    <a:cubicBezTo>
                      <a:pt x="906" y="114"/>
                      <a:pt x="655" y="240"/>
                      <a:pt x="403" y="378"/>
                    </a:cubicBezTo>
                    <a:lnTo>
                      <a:pt x="114" y="529"/>
                    </a:lnTo>
                    <a:cubicBezTo>
                      <a:pt x="76" y="554"/>
                      <a:pt x="26" y="579"/>
                      <a:pt x="1" y="617"/>
                    </a:cubicBezTo>
                    <a:cubicBezTo>
                      <a:pt x="1" y="642"/>
                      <a:pt x="14" y="655"/>
                      <a:pt x="26" y="667"/>
                    </a:cubicBezTo>
                    <a:cubicBezTo>
                      <a:pt x="39" y="680"/>
                      <a:pt x="64" y="692"/>
                      <a:pt x="89" y="692"/>
                    </a:cubicBezTo>
                    <a:cubicBezTo>
                      <a:pt x="152" y="717"/>
                      <a:pt x="240" y="743"/>
                      <a:pt x="315" y="755"/>
                    </a:cubicBezTo>
                    <a:cubicBezTo>
                      <a:pt x="252" y="717"/>
                      <a:pt x="190" y="680"/>
                      <a:pt x="114" y="667"/>
                    </a:cubicBezTo>
                    <a:cubicBezTo>
                      <a:pt x="76" y="655"/>
                      <a:pt x="51" y="629"/>
                      <a:pt x="64" y="617"/>
                    </a:cubicBezTo>
                    <a:cubicBezTo>
                      <a:pt x="89" y="592"/>
                      <a:pt x="114" y="566"/>
                      <a:pt x="152" y="554"/>
                    </a:cubicBezTo>
                    <a:lnTo>
                      <a:pt x="454" y="403"/>
                    </a:lnTo>
                    <a:cubicBezTo>
                      <a:pt x="693" y="290"/>
                      <a:pt x="932" y="152"/>
                      <a:pt x="11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9;p27"/>
              <p:cNvSpPr/>
              <p:nvPr/>
            </p:nvSpPr>
            <p:spPr>
              <a:xfrm>
                <a:off x="4432450" y="4081325"/>
                <a:ext cx="44650" cy="8525"/>
              </a:xfrm>
              <a:custGeom>
                <a:avLst/>
                <a:gdLst/>
                <a:ahLst/>
                <a:cxnLst/>
                <a:rect l="l" t="t" r="r" b="b"/>
                <a:pathLst>
                  <a:path w="1786" h="341" extrusionOk="0">
                    <a:moveTo>
                      <a:pt x="151" y="1"/>
                    </a:moveTo>
                    <a:lnTo>
                      <a:pt x="0" y="164"/>
                    </a:lnTo>
                    <a:cubicBezTo>
                      <a:pt x="297" y="280"/>
                      <a:pt x="608" y="340"/>
                      <a:pt x="918" y="340"/>
                    </a:cubicBezTo>
                    <a:cubicBezTo>
                      <a:pt x="1211" y="340"/>
                      <a:pt x="1505" y="287"/>
                      <a:pt x="1786" y="177"/>
                    </a:cubicBezTo>
                    <a:lnTo>
                      <a:pt x="1786" y="177"/>
                    </a:lnTo>
                    <a:cubicBezTo>
                      <a:pt x="1661" y="188"/>
                      <a:pt x="1537" y="194"/>
                      <a:pt x="1413" y="194"/>
                    </a:cubicBezTo>
                    <a:cubicBezTo>
                      <a:pt x="985" y="194"/>
                      <a:pt x="560" y="127"/>
                      <a:pt x="151"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0;p27"/>
              <p:cNvSpPr/>
              <p:nvPr/>
            </p:nvSpPr>
            <p:spPr>
              <a:xfrm>
                <a:off x="4502850" y="4034800"/>
                <a:ext cx="13250" cy="6075"/>
              </a:xfrm>
              <a:custGeom>
                <a:avLst/>
                <a:gdLst/>
                <a:ahLst/>
                <a:cxnLst/>
                <a:rect l="l" t="t" r="r" b="b"/>
                <a:pathLst>
                  <a:path w="530" h="243" extrusionOk="0">
                    <a:moveTo>
                      <a:pt x="114" y="0"/>
                    </a:moveTo>
                    <a:cubicBezTo>
                      <a:pt x="39" y="0"/>
                      <a:pt x="1" y="13"/>
                      <a:pt x="1" y="13"/>
                    </a:cubicBezTo>
                    <a:cubicBezTo>
                      <a:pt x="1" y="26"/>
                      <a:pt x="39" y="26"/>
                      <a:pt x="89" y="38"/>
                    </a:cubicBezTo>
                    <a:cubicBezTo>
                      <a:pt x="152" y="63"/>
                      <a:pt x="215" y="76"/>
                      <a:pt x="290" y="114"/>
                    </a:cubicBezTo>
                    <a:cubicBezTo>
                      <a:pt x="340" y="126"/>
                      <a:pt x="391" y="164"/>
                      <a:pt x="441" y="202"/>
                    </a:cubicBezTo>
                    <a:cubicBezTo>
                      <a:pt x="472" y="222"/>
                      <a:pt x="486" y="243"/>
                      <a:pt x="504" y="243"/>
                    </a:cubicBezTo>
                    <a:cubicBezTo>
                      <a:pt x="508" y="243"/>
                      <a:pt x="512" y="242"/>
                      <a:pt x="516" y="239"/>
                    </a:cubicBezTo>
                    <a:cubicBezTo>
                      <a:pt x="529" y="239"/>
                      <a:pt x="529" y="214"/>
                      <a:pt x="516" y="177"/>
                    </a:cubicBezTo>
                    <a:cubicBezTo>
                      <a:pt x="466" y="114"/>
                      <a:pt x="416" y="76"/>
                      <a:pt x="353" y="51"/>
                    </a:cubicBezTo>
                    <a:cubicBezTo>
                      <a:pt x="278" y="13"/>
                      <a:pt x="190" y="0"/>
                      <a:pt x="1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1;p27"/>
              <p:cNvSpPr/>
              <p:nvPr/>
            </p:nvSpPr>
            <p:spPr>
              <a:xfrm>
                <a:off x="4470800" y="4024925"/>
                <a:ext cx="10700" cy="3425"/>
              </a:xfrm>
              <a:custGeom>
                <a:avLst/>
                <a:gdLst/>
                <a:ahLst/>
                <a:cxnLst/>
                <a:rect l="l" t="t" r="r" b="b"/>
                <a:pathLst>
                  <a:path w="428" h="137" extrusionOk="0">
                    <a:moveTo>
                      <a:pt x="69" y="1"/>
                    </a:moveTo>
                    <a:cubicBezTo>
                      <a:pt x="51" y="1"/>
                      <a:pt x="32" y="3"/>
                      <a:pt x="13" y="6"/>
                    </a:cubicBezTo>
                    <a:cubicBezTo>
                      <a:pt x="0" y="31"/>
                      <a:pt x="76" y="69"/>
                      <a:pt x="176" y="106"/>
                    </a:cubicBezTo>
                    <a:cubicBezTo>
                      <a:pt x="232" y="125"/>
                      <a:pt x="287" y="136"/>
                      <a:pt x="342" y="136"/>
                    </a:cubicBezTo>
                    <a:cubicBezTo>
                      <a:pt x="362" y="136"/>
                      <a:pt x="382" y="135"/>
                      <a:pt x="403" y="131"/>
                    </a:cubicBezTo>
                    <a:cubicBezTo>
                      <a:pt x="428" y="119"/>
                      <a:pt x="352" y="81"/>
                      <a:pt x="239" y="43"/>
                    </a:cubicBezTo>
                    <a:cubicBezTo>
                      <a:pt x="183" y="15"/>
                      <a:pt x="126" y="1"/>
                      <a:pt x="6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2;p27"/>
              <p:cNvSpPr/>
              <p:nvPr/>
            </p:nvSpPr>
            <p:spPr>
              <a:xfrm>
                <a:off x="4460425" y="4060075"/>
                <a:ext cx="12900" cy="6850"/>
              </a:xfrm>
              <a:custGeom>
                <a:avLst/>
                <a:gdLst/>
                <a:ahLst/>
                <a:cxnLst/>
                <a:rect l="l" t="t" r="r" b="b"/>
                <a:pathLst>
                  <a:path w="516" h="274" extrusionOk="0">
                    <a:moveTo>
                      <a:pt x="276" y="0"/>
                    </a:moveTo>
                    <a:cubicBezTo>
                      <a:pt x="250" y="0"/>
                      <a:pt x="225" y="3"/>
                      <a:pt x="201" y="8"/>
                    </a:cubicBezTo>
                    <a:cubicBezTo>
                      <a:pt x="88" y="33"/>
                      <a:pt x="0" y="121"/>
                      <a:pt x="38" y="197"/>
                    </a:cubicBezTo>
                    <a:cubicBezTo>
                      <a:pt x="95" y="245"/>
                      <a:pt x="167" y="273"/>
                      <a:pt x="239" y="273"/>
                    </a:cubicBezTo>
                    <a:cubicBezTo>
                      <a:pt x="278" y="273"/>
                      <a:pt x="317" y="265"/>
                      <a:pt x="352" y="247"/>
                    </a:cubicBezTo>
                    <a:cubicBezTo>
                      <a:pt x="478" y="209"/>
                      <a:pt x="516" y="109"/>
                      <a:pt x="453" y="46"/>
                    </a:cubicBezTo>
                    <a:lnTo>
                      <a:pt x="453" y="46"/>
                    </a:lnTo>
                    <a:lnTo>
                      <a:pt x="461" y="61"/>
                    </a:lnTo>
                    <a:lnTo>
                      <a:pt x="461" y="61"/>
                    </a:lnTo>
                    <a:cubicBezTo>
                      <a:pt x="427" y="23"/>
                      <a:pt x="351" y="0"/>
                      <a:pt x="276"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3;p27"/>
              <p:cNvSpPr/>
              <p:nvPr/>
            </p:nvSpPr>
            <p:spPr>
              <a:xfrm>
                <a:off x="4457900" y="4059325"/>
                <a:ext cx="18275" cy="4775"/>
              </a:xfrm>
              <a:custGeom>
                <a:avLst/>
                <a:gdLst/>
                <a:ahLst/>
                <a:cxnLst/>
                <a:rect l="l" t="t" r="r" b="b"/>
                <a:pathLst>
                  <a:path w="731" h="191" extrusionOk="0">
                    <a:moveTo>
                      <a:pt x="717" y="0"/>
                    </a:moveTo>
                    <a:lnTo>
                      <a:pt x="717" y="0"/>
                    </a:lnTo>
                    <a:cubicBezTo>
                      <a:pt x="617" y="51"/>
                      <a:pt x="504" y="101"/>
                      <a:pt x="391" y="126"/>
                    </a:cubicBezTo>
                    <a:cubicBezTo>
                      <a:pt x="265" y="126"/>
                      <a:pt x="139" y="126"/>
                      <a:pt x="13" y="101"/>
                    </a:cubicBezTo>
                    <a:cubicBezTo>
                      <a:pt x="1" y="101"/>
                      <a:pt x="26" y="139"/>
                      <a:pt x="101" y="164"/>
                    </a:cubicBezTo>
                    <a:cubicBezTo>
                      <a:pt x="163" y="179"/>
                      <a:pt x="226" y="190"/>
                      <a:pt x="291" y="190"/>
                    </a:cubicBezTo>
                    <a:cubicBezTo>
                      <a:pt x="331" y="190"/>
                      <a:pt x="372" y="186"/>
                      <a:pt x="416" y="176"/>
                    </a:cubicBezTo>
                    <a:cubicBezTo>
                      <a:pt x="504" y="164"/>
                      <a:pt x="604" y="126"/>
                      <a:pt x="680" y="76"/>
                    </a:cubicBezTo>
                    <a:cubicBezTo>
                      <a:pt x="717" y="38"/>
                      <a:pt x="730" y="13"/>
                      <a:pt x="71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4;p27"/>
              <p:cNvSpPr/>
              <p:nvPr/>
            </p:nvSpPr>
            <p:spPr>
              <a:xfrm>
                <a:off x="4471100" y="3996200"/>
                <a:ext cx="100950" cy="59675"/>
              </a:xfrm>
              <a:custGeom>
                <a:avLst/>
                <a:gdLst/>
                <a:ahLst/>
                <a:cxnLst/>
                <a:rect l="l" t="t" r="r" b="b"/>
                <a:pathLst>
                  <a:path w="4038" h="2387" extrusionOk="0">
                    <a:moveTo>
                      <a:pt x="1334" y="0"/>
                    </a:moveTo>
                    <a:cubicBezTo>
                      <a:pt x="1228" y="0"/>
                      <a:pt x="1122" y="12"/>
                      <a:pt x="1019" y="36"/>
                    </a:cubicBezTo>
                    <a:cubicBezTo>
                      <a:pt x="680" y="73"/>
                      <a:pt x="366" y="237"/>
                      <a:pt x="127" y="476"/>
                    </a:cubicBezTo>
                    <a:cubicBezTo>
                      <a:pt x="39" y="539"/>
                      <a:pt x="1" y="652"/>
                      <a:pt x="26" y="752"/>
                    </a:cubicBezTo>
                    <a:cubicBezTo>
                      <a:pt x="101" y="953"/>
                      <a:pt x="554" y="966"/>
                      <a:pt x="692" y="1155"/>
                    </a:cubicBezTo>
                    <a:lnTo>
                      <a:pt x="989" y="950"/>
                    </a:lnTo>
                    <a:lnTo>
                      <a:pt x="989" y="950"/>
                    </a:lnTo>
                    <a:cubicBezTo>
                      <a:pt x="907" y="1038"/>
                      <a:pt x="918" y="1196"/>
                      <a:pt x="1032" y="1268"/>
                    </a:cubicBezTo>
                    <a:cubicBezTo>
                      <a:pt x="1195" y="1356"/>
                      <a:pt x="1359" y="1431"/>
                      <a:pt x="1535" y="1469"/>
                    </a:cubicBezTo>
                    <a:cubicBezTo>
                      <a:pt x="1724" y="1519"/>
                      <a:pt x="1912" y="1582"/>
                      <a:pt x="1975" y="1708"/>
                    </a:cubicBezTo>
                    <a:lnTo>
                      <a:pt x="2214" y="1557"/>
                    </a:lnTo>
                    <a:lnTo>
                      <a:pt x="2051" y="1846"/>
                    </a:lnTo>
                    <a:lnTo>
                      <a:pt x="2994" y="2387"/>
                    </a:lnTo>
                    <a:cubicBezTo>
                      <a:pt x="3673" y="2060"/>
                      <a:pt x="4037" y="1482"/>
                      <a:pt x="3849" y="1016"/>
                    </a:cubicBezTo>
                    <a:cubicBezTo>
                      <a:pt x="3660" y="551"/>
                      <a:pt x="2968" y="212"/>
                      <a:pt x="2189" y="212"/>
                    </a:cubicBezTo>
                    <a:lnTo>
                      <a:pt x="2013" y="149"/>
                    </a:lnTo>
                    <a:cubicBezTo>
                      <a:pt x="1797" y="54"/>
                      <a:pt x="1564" y="0"/>
                      <a:pt x="133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5;p27"/>
              <p:cNvSpPr/>
              <p:nvPr/>
            </p:nvSpPr>
            <p:spPr>
              <a:xfrm>
                <a:off x="4474575" y="4029775"/>
                <a:ext cx="91800" cy="72650"/>
              </a:xfrm>
              <a:custGeom>
                <a:avLst/>
                <a:gdLst/>
                <a:ahLst/>
                <a:cxnLst/>
                <a:rect l="l" t="t" r="r" b="b"/>
                <a:pathLst>
                  <a:path w="3672" h="2906" extrusionOk="0">
                    <a:moveTo>
                      <a:pt x="2528" y="0"/>
                    </a:moveTo>
                    <a:cubicBezTo>
                      <a:pt x="2100" y="264"/>
                      <a:pt x="1647" y="554"/>
                      <a:pt x="1585" y="906"/>
                    </a:cubicBezTo>
                    <a:cubicBezTo>
                      <a:pt x="1597" y="1233"/>
                      <a:pt x="1358" y="1522"/>
                      <a:pt x="1019" y="1547"/>
                    </a:cubicBezTo>
                    <a:cubicBezTo>
                      <a:pt x="805" y="1622"/>
                      <a:pt x="591" y="1723"/>
                      <a:pt x="390" y="1836"/>
                    </a:cubicBezTo>
                    <a:cubicBezTo>
                      <a:pt x="76" y="2037"/>
                      <a:pt x="0" y="2352"/>
                      <a:pt x="189" y="2578"/>
                    </a:cubicBezTo>
                    <a:cubicBezTo>
                      <a:pt x="369" y="2782"/>
                      <a:pt x="766" y="2906"/>
                      <a:pt x="1185" y="2906"/>
                    </a:cubicBezTo>
                    <a:cubicBezTo>
                      <a:pt x="1205" y="2906"/>
                      <a:pt x="1225" y="2906"/>
                      <a:pt x="1245" y="2905"/>
                    </a:cubicBezTo>
                    <a:cubicBezTo>
                      <a:pt x="1673" y="2892"/>
                      <a:pt x="2088" y="2767"/>
                      <a:pt x="2452" y="2528"/>
                    </a:cubicBezTo>
                    <a:lnTo>
                      <a:pt x="3672" y="541"/>
                    </a:lnTo>
                    <a:lnTo>
                      <a:pt x="252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6;p27"/>
              <p:cNvSpPr/>
              <p:nvPr/>
            </p:nvSpPr>
            <p:spPr>
              <a:xfrm>
                <a:off x="4307625" y="4090750"/>
                <a:ext cx="223250" cy="83650"/>
              </a:xfrm>
              <a:custGeom>
                <a:avLst/>
                <a:gdLst/>
                <a:ahLst/>
                <a:cxnLst/>
                <a:rect l="l" t="t" r="r" b="b"/>
                <a:pathLst>
                  <a:path w="8930" h="3346" extrusionOk="0">
                    <a:moveTo>
                      <a:pt x="1" y="1"/>
                    </a:moveTo>
                    <a:cubicBezTo>
                      <a:pt x="139" y="13"/>
                      <a:pt x="278" y="39"/>
                      <a:pt x="428" y="76"/>
                    </a:cubicBezTo>
                    <a:cubicBezTo>
                      <a:pt x="743" y="139"/>
                      <a:pt x="1045" y="277"/>
                      <a:pt x="1296" y="479"/>
                    </a:cubicBezTo>
                    <a:cubicBezTo>
                      <a:pt x="1598" y="692"/>
                      <a:pt x="1812" y="1007"/>
                      <a:pt x="2151" y="1321"/>
                    </a:cubicBezTo>
                    <a:cubicBezTo>
                      <a:pt x="2352" y="1510"/>
                      <a:pt x="2579" y="1648"/>
                      <a:pt x="2830" y="1761"/>
                    </a:cubicBezTo>
                    <a:cubicBezTo>
                      <a:pt x="3170" y="1887"/>
                      <a:pt x="3522" y="1975"/>
                      <a:pt x="3874" y="2025"/>
                    </a:cubicBezTo>
                    <a:cubicBezTo>
                      <a:pt x="4654" y="2138"/>
                      <a:pt x="5446" y="2176"/>
                      <a:pt x="6125" y="2264"/>
                    </a:cubicBezTo>
                    <a:cubicBezTo>
                      <a:pt x="6439" y="2302"/>
                      <a:pt x="6741" y="2365"/>
                      <a:pt x="7043" y="2453"/>
                    </a:cubicBezTo>
                    <a:lnTo>
                      <a:pt x="7231" y="2516"/>
                    </a:lnTo>
                    <a:cubicBezTo>
                      <a:pt x="7294" y="2528"/>
                      <a:pt x="7345" y="2553"/>
                      <a:pt x="7407" y="2579"/>
                    </a:cubicBezTo>
                    <a:cubicBezTo>
                      <a:pt x="7508" y="2629"/>
                      <a:pt x="7609" y="2679"/>
                      <a:pt x="7697" y="2742"/>
                    </a:cubicBezTo>
                    <a:cubicBezTo>
                      <a:pt x="7873" y="2843"/>
                      <a:pt x="8011" y="2943"/>
                      <a:pt x="8149" y="3031"/>
                    </a:cubicBezTo>
                    <a:cubicBezTo>
                      <a:pt x="8263" y="3107"/>
                      <a:pt x="8388" y="3170"/>
                      <a:pt x="8527" y="3233"/>
                    </a:cubicBezTo>
                    <a:cubicBezTo>
                      <a:pt x="8615" y="3270"/>
                      <a:pt x="8715" y="3295"/>
                      <a:pt x="8816" y="3321"/>
                    </a:cubicBezTo>
                    <a:cubicBezTo>
                      <a:pt x="8891" y="3346"/>
                      <a:pt x="8929" y="3346"/>
                      <a:pt x="8929" y="3346"/>
                    </a:cubicBezTo>
                    <a:cubicBezTo>
                      <a:pt x="8803" y="3321"/>
                      <a:pt x="8678" y="3270"/>
                      <a:pt x="8552" y="3220"/>
                    </a:cubicBezTo>
                    <a:cubicBezTo>
                      <a:pt x="8426" y="3170"/>
                      <a:pt x="8300" y="3107"/>
                      <a:pt x="8187" y="3019"/>
                    </a:cubicBezTo>
                    <a:cubicBezTo>
                      <a:pt x="8061" y="2931"/>
                      <a:pt x="7923" y="2830"/>
                      <a:pt x="7747" y="2730"/>
                    </a:cubicBezTo>
                    <a:cubicBezTo>
                      <a:pt x="7659" y="2667"/>
                      <a:pt x="7558" y="2616"/>
                      <a:pt x="7458" y="2566"/>
                    </a:cubicBezTo>
                    <a:cubicBezTo>
                      <a:pt x="7395" y="2541"/>
                      <a:pt x="7345" y="2516"/>
                      <a:pt x="7282" y="2491"/>
                    </a:cubicBezTo>
                    <a:lnTo>
                      <a:pt x="7093" y="2428"/>
                    </a:lnTo>
                    <a:cubicBezTo>
                      <a:pt x="6791" y="2340"/>
                      <a:pt x="6477" y="2277"/>
                      <a:pt x="6163" y="2239"/>
                    </a:cubicBezTo>
                    <a:cubicBezTo>
                      <a:pt x="5484" y="2138"/>
                      <a:pt x="4691" y="2113"/>
                      <a:pt x="3912" y="2000"/>
                    </a:cubicBezTo>
                    <a:cubicBezTo>
                      <a:pt x="3560" y="1950"/>
                      <a:pt x="3220" y="1862"/>
                      <a:pt x="2893" y="1736"/>
                    </a:cubicBezTo>
                    <a:cubicBezTo>
                      <a:pt x="2642" y="1636"/>
                      <a:pt x="2415" y="1485"/>
                      <a:pt x="2214" y="1296"/>
                    </a:cubicBezTo>
                    <a:cubicBezTo>
                      <a:pt x="1887" y="982"/>
                      <a:pt x="1661" y="667"/>
                      <a:pt x="1346" y="453"/>
                    </a:cubicBezTo>
                    <a:cubicBezTo>
                      <a:pt x="1082" y="252"/>
                      <a:pt x="768" y="114"/>
                      <a:pt x="441" y="51"/>
                    </a:cubicBezTo>
                    <a:cubicBezTo>
                      <a:pt x="328" y="26"/>
                      <a:pt x="227" y="13"/>
                      <a:pt x="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7;p27"/>
              <p:cNvSpPr/>
              <p:nvPr/>
            </p:nvSpPr>
            <p:spPr>
              <a:xfrm>
                <a:off x="4253875" y="4110875"/>
                <a:ext cx="201850" cy="80825"/>
              </a:xfrm>
              <a:custGeom>
                <a:avLst/>
                <a:gdLst/>
                <a:ahLst/>
                <a:cxnLst/>
                <a:rect l="l" t="t" r="r" b="b"/>
                <a:pathLst>
                  <a:path w="8074" h="3233" extrusionOk="0">
                    <a:moveTo>
                      <a:pt x="1" y="1"/>
                    </a:moveTo>
                    <a:cubicBezTo>
                      <a:pt x="1" y="13"/>
                      <a:pt x="164" y="1"/>
                      <a:pt x="428" y="26"/>
                    </a:cubicBezTo>
                    <a:cubicBezTo>
                      <a:pt x="780" y="51"/>
                      <a:pt x="1107" y="139"/>
                      <a:pt x="1422" y="277"/>
                    </a:cubicBezTo>
                    <a:cubicBezTo>
                      <a:pt x="1799" y="441"/>
                      <a:pt x="2138" y="680"/>
                      <a:pt x="2428" y="969"/>
                    </a:cubicBezTo>
                    <a:cubicBezTo>
                      <a:pt x="2729" y="1258"/>
                      <a:pt x="3031" y="1598"/>
                      <a:pt x="3496" y="1899"/>
                    </a:cubicBezTo>
                    <a:cubicBezTo>
                      <a:pt x="3761" y="2063"/>
                      <a:pt x="4050" y="2176"/>
                      <a:pt x="4339" y="2251"/>
                    </a:cubicBezTo>
                    <a:cubicBezTo>
                      <a:pt x="4666" y="2339"/>
                      <a:pt x="4993" y="2390"/>
                      <a:pt x="5320" y="2428"/>
                    </a:cubicBezTo>
                    <a:cubicBezTo>
                      <a:pt x="5886" y="2478"/>
                      <a:pt x="6439" y="2553"/>
                      <a:pt x="6992" y="2666"/>
                    </a:cubicBezTo>
                    <a:cubicBezTo>
                      <a:pt x="7319" y="2729"/>
                      <a:pt x="7621" y="2855"/>
                      <a:pt x="7885" y="3031"/>
                    </a:cubicBezTo>
                    <a:cubicBezTo>
                      <a:pt x="7960" y="3094"/>
                      <a:pt x="8023" y="3157"/>
                      <a:pt x="8074" y="3232"/>
                    </a:cubicBezTo>
                    <a:cubicBezTo>
                      <a:pt x="8049" y="3157"/>
                      <a:pt x="7986" y="3081"/>
                      <a:pt x="7910" y="3031"/>
                    </a:cubicBezTo>
                    <a:cubicBezTo>
                      <a:pt x="7659" y="2830"/>
                      <a:pt x="7357" y="2704"/>
                      <a:pt x="7030" y="2641"/>
                    </a:cubicBezTo>
                    <a:cubicBezTo>
                      <a:pt x="6477" y="2516"/>
                      <a:pt x="5923" y="2428"/>
                      <a:pt x="5358" y="2377"/>
                    </a:cubicBezTo>
                    <a:cubicBezTo>
                      <a:pt x="5031" y="2339"/>
                      <a:pt x="4716" y="2289"/>
                      <a:pt x="4402" y="2214"/>
                    </a:cubicBezTo>
                    <a:cubicBezTo>
                      <a:pt x="4113" y="2138"/>
                      <a:pt x="3836" y="2013"/>
                      <a:pt x="3584" y="1862"/>
                    </a:cubicBezTo>
                    <a:cubicBezTo>
                      <a:pt x="3119" y="1572"/>
                      <a:pt x="2817" y="1233"/>
                      <a:pt x="2503" y="944"/>
                    </a:cubicBezTo>
                    <a:cubicBezTo>
                      <a:pt x="2214" y="642"/>
                      <a:pt x="1862" y="416"/>
                      <a:pt x="1472" y="252"/>
                    </a:cubicBezTo>
                    <a:cubicBezTo>
                      <a:pt x="1145" y="114"/>
                      <a:pt x="805" y="26"/>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8;p27"/>
              <p:cNvSpPr/>
              <p:nvPr/>
            </p:nvSpPr>
            <p:spPr>
              <a:xfrm>
                <a:off x="4459150" y="4179700"/>
                <a:ext cx="67000" cy="17975"/>
              </a:xfrm>
              <a:custGeom>
                <a:avLst/>
                <a:gdLst/>
                <a:ahLst/>
                <a:cxnLst/>
                <a:rect l="l" t="t" r="r" b="b"/>
                <a:pathLst>
                  <a:path w="2680" h="719" extrusionOk="0">
                    <a:moveTo>
                      <a:pt x="42" y="1"/>
                    </a:moveTo>
                    <a:cubicBezTo>
                      <a:pt x="41" y="1"/>
                      <a:pt x="40" y="1"/>
                      <a:pt x="39" y="1"/>
                    </a:cubicBezTo>
                    <a:cubicBezTo>
                      <a:pt x="1" y="1"/>
                      <a:pt x="416" y="303"/>
                      <a:pt x="1170" y="504"/>
                    </a:cubicBezTo>
                    <a:cubicBezTo>
                      <a:pt x="1661" y="643"/>
                      <a:pt x="2164" y="718"/>
                      <a:pt x="2667" y="718"/>
                    </a:cubicBezTo>
                    <a:cubicBezTo>
                      <a:pt x="2679" y="693"/>
                      <a:pt x="1988" y="630"/>
                      <a:pt x="1258" y="442"/>
                    </a:cubicBezTo>
                    <a:cubicBezTo>
                      <a:pt x="547" y="245"/>
                      <a:pt x="98"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99;p27"/>
              <p:cNvSpPr/>
              <p:nvPr/>
            </p:nvSpPr>
            <p:spPr>
              <a:xfrm>
                <a:off x="4456650" y="4127225"/>
                <a:ext cx="72025" cy="18875"/>
              </a:xfrm>
              <a:custGeom>
                <a:avLst/>
                <a:gdLst/>
                <a:ahLst/>
                <a:cxnLst/>
                <a:rect l="l" t="t" r="r" b="b"/>
                <a:pathLst>
                  <a:path w="2881" h="755" extrusionOk="0">
                    <a:moveTo>
                      <a:pt x="0" y="0"/>
                    </a:moveTo>
                    <a:cubicBezTo>
                      <a:pt x="151" y="13"/>
                      <a:pt x="315" y="38"/>
                      <a:pt x="466" y="63"/>
                    </a:cubicBezTo>
                    <a:cubicBezTo>
                      <a:pt x="793" y="126"/>
                      <a:pt x="1107" y="239"/>
                      <a:pt x="1409" y="390"/>
                    </a:cubicBezTo>
                    <a:cubicBezTo>
                      <a:pt x="1723" y="529"/>
                      <a:pt x="2050" y="642"/>
                      <a:pt x="2390" y="717"/>
                    </a:cubicBezTo>
                    <a:cubicBezTo>
                      <a:pt x="2503" y="730"/>
                      <a:pt x="2616" y="742"/>
                      <a:pt x="2742" y="755"/>
                    </a:cubicBezTo>
                    <a:lnTo>
                      <a:pt x="2880" y="755"/>
                    </a:lnTo>
                    <a:cubicBezTo>
                      <a:pt x="2880" y="755"/>
                      <a:pt x="2679" y="755"/>
                      <a:pt x="2402" y="679"/>
                    </a:cubicBezTo>
                    <a:cubicBezTo>
                      <a:pt x="2075" y="604"/>
                      <a:pt x="1761" y="491"/>
                      <a:pt x="1459" y="353"/>
                    </a:cubicBezTo>
                    <a:cubicBezTo>
                      <a:pt x="1145" y="202"/>
                      <a:pt x="818" y="101"/>
                      <a:pt x="491" y="38"/>
                    </a:cubicBezTo>
                    <a:cubicBezTo>
                      <a:pt x="365" y="13"/>
                      <a:pt x="252"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0;p27"/>
              <p:cNvSpPr/>
              <p:nvPr/>
            </p:nvSpPr>
            <p:spPr>
              <a:xfrm>
                <a:off x="4367050" y="4083200"/>
                <a:ext cx="38700" cy="25425"/>
              </a:xfrm>
              <a:custGeom>
                <a:avLst/>
                <a:gdLst/>
                <a:ahLst/>
                <a:cxnLst/>
                <a:rect l="l" t="t" r="r" b="b"/>
                <a:pathLst>
                  <a:path w="1548" h="1017" extrusionOk="0">
                    <a:moveTo>
                      <a:pt x="13" y="1"/>
                    </a:moveTo>
                    <a:cubicBezTo>
                      <a:pt x="1" y="14"/>
                      <a:pt x="139" y="39"/>
                      <a:pt x="315" y="114"/>
                    </a:cubicBezTo>
                    <a:cubicBezTo>
                      <a:pt x="529" y="190"/>
                      <a:pt x="717" y="315"/>
                      <a:pt x="868" y="466"/>
                    </a:cubicBezTo>
                    <a:cubicBezTo>
                      <a:pt x="931" y="554"/>
                      <a:pt x="981" y="642"/>
                      <a:pt x="1019" y="730"/>
                    </a:cubicBezTo>
                    <a:cubicBezTo>
                      <a:pt x="1069" y="806"/>
                      <a:pt x="1132" y="881"/>
                      <a:pt x="1208" y="932"/>
                    </a:cubicBezTo>
                    <a:cubicBezTo>
                      <a:pt x="1283" y="969"/>
                      <a:pt x="1359" y="994"/>
                      <a:pt x="1434" y="1007"/>
                    </a:cubicBezTo>
                    <a:cubicBezTo>
                      <a:pt x="1453" y="1013"/>
                      <a:pt x="1472" y="1016"/>
                      <a:pt x="1491" y="1016"/>
                    </a:cubicBezTo>
                    <a:cubicBezTo>
                      <a:pt x="1510" y="1016"/>
                      <a:pt x="1528" y="1013"/>
                      <a:pt x="1547" y="1007"/>
                    </a:cubicBezTo>
                    <a:cubicBezTo>
                      <a:pt x="1447" y="994"/>
                      <a:pt x="1346" y="957"/>
                      <a:pt x="1258" y="906"/>
                    </a:cubicBezTo>
                    <a:cubicBezTo>
                      <a:pt x="1183" y="856"/>
                      <a:pt x="1132" y="781"/>
                      <a:pt x="1095" y="705"/>
                    </a:cubicBezTo>
                    <a:cubicBezTo>
                      <a:pt x="1057" y="617"/>
                      <a:pt x="1007" y="529"/>
                      <a:pt x="944" y="441"/>
                    </a:cubicBezTo>
                    <a:cubicBezTo>
                      <a:pt x="780" y="278"/>
                      <a:pt x="579" y="152"/>
                      <a:pt x="353" y="89"/>
                    </a:cubicBezTo>
                    <a:cubicBezTo>
                      <a:pt x="239" y="39"/>
                      <a:pt x="126" y="14"/>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1;p27"/>
              <p:cNvSpPr/>
              <p:nvPr/>
            </p:nvSpPr>
            <p:spPr>
              <a:xfrm>
                <a:off x="4268025" y="3866300"/>
                <a:ext cx="536025" cy="403350"/>
              </a:xfrm>
              <a:custGeom>
                <a:avLst/>
                <a:gdLst/>
                <a:ahLst/>
                <a:cxnLst/>
                <a:rect l="l" t="t" r="r" b="b"/>
                <a:pathLst>
                  <a:path w="21441" h="16134" extrusionOk="0">
                    <a:moveTo>
                      <a:pt x="11469" y="0"/>
                    </a:moveTo>
                    <a:lnTo>
                      <a:pt x="11418" y="63"/>
                    </a:lnTo>
                    <a:cubicBezTo>
                      <a:pt x="11456" y="26"/>
                      <a:pt x="11469" y="0"/>
                      <a:pt x="11469" y="0"/>
                    </a:cubicBezTo>
                    <a:close/>
                    <a:moveTo>
                      <a:pt x="11469" y="13"/>
                    </a:moveTo>
                    <a:lnTo>
                      <a:pt x="11657" y="76"/>
                    </a:lnTo>
                    <a:lnTo>
                      <a:pt x="12185" y="252"/>
                    </a:lnTo>
                    <a:lnTo>
                      <a:pt x="14147" y="893"/>
                    </a:lnTo>
                    <a:lnTo>
                      <a:pt x="21323" y="3243"/>
                    </a:lnTo>
                    <a:lnTo>
                      <a:pt x="10897" y="16035"/>
                    </a:lnTo>
                    <a:lnTo>
                      <a:pt x="10897" y="16035"/>
                    </a:lnTo>
                    <a:lnTo>
                      <a:pt x="10312" y="15832"/>
                    </a:lnTo>
                    <a:lnTo>
                      <a:pt x="151" y="12395"/>
                    </a:lnTo>
                    <a:lnTo>
                      <a:pt x="151" y="12395"/>
                    </a:lnTo>
                    <a:lnTo>
                      <a:pt x="8287" y="3496"/>
                    </a:lnTo>
                    <a:lnTo>
                      <a:pt x="10639" y="931"/>
                    </a:lnTo>
                    <a:lnTo>
                      <a:pt x="11268" y="239"/>
                    </a:lnTo>
                    <a:lnTo>
                      <a:pt x="11418" y="63"/>
                    </a:lnTo>
                    <a:lnTo>
                      <a:pt x="11268" y="227"/>
                    </a:lnTo>
                    <a:cubicBezTo>
                      <a:pt x="11117" y="390"/>
                      <a:pt x="10903" y="617"/>
                      <a:pt x="10639" y="906"/>
                    </a:cubicBezTo>
                    <a:lnTo>
                      <a:pt x="8275" y="3446"/>
                    </a:lnTo>
                    <a:lnTo>
                      <a:pt x="38" y="12387"/>
                    </a:lnTo>
                    <a:lnTo>
                      <a:pt x="1" y="12437"/>
                    </a:lnTo>
                    <a:lnTo>
                      <a:pt x="63" y="12462"/>
                    </a:lnTo>
                    <a:lnTo>
                      <a:pt x="10287" y="15920"/>
                    </a:lnTo>
                    <a:lnTo>
                      <a:pt x="10903" y="16121"/>
                    </a:lnTo>
                    <a:lnTo>
                      <a:pt x="10928" y="16134"/>
                    </a:lnTo>
                    <a:lnTo>
                      <a:pt x="10953" y="16109"/>
                    </a:lnTo>
                    <a:lnTo>
                      <a:pt x="21415" y="3245"/>
                    </a:lnTo>
                    <a:lnTo>
                      <a:pt x="21441" y="3194"/>
                    </a:lnTo>
                    <a:lnTo>
                      <a:pt x="21403" y="3182"/>
                    </a:lnTo>
                    <a:lnTo>
                      <a:pt x="14147" y="843"/>
                    </a:lnTo>
                    <a:lnTo>
                      <a:pt x="12160" y="214"/>
                    </a:lnTo>
                    <a:lnTo>
                      <a:pt x="11645" y="63"/>
                    </a:lnTo>
                    <a:cubicBezTo>
                      <a:pt x="11532" y="26"/>
                      <a:pt x="11469" y="13"/>
                      <a:pt x="11469" y="13"/>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02;p27"/>
              <p:cNvSpPr/>
              <p:nvPr/>
            </p:nvSpPr>
            <p:spPr>
              <a:xfrm>
                <a:off x="3839850" y="2706250"/>
                <a:ext cx="1340200" cy="1149550"/>
              </a:xfrm>
              <a:custGeom>
                <a:avLst/>
                <a:gdLst/>
                <a:ahLst/>
                <a:cxnLst/>
                <a:rect l="l" t="t" r="r" b="b"/>
                <a:pathLst>
                  <a:path w="53608" h="45982" extrusionOk="0">
                    <a:moveTo>
                      <a:pt x="15615" y="1"/>
                    </a:moveTo>
                    <a:cubicBezTo>
                      <a:pt x="14843" y="1"/>
                      <a:pt x="14164" y="587"/>
                      <a:pt x="14097" y="1385"/>
                    </a:cubicBezTo>
                    <a:lnTo>
                      <a:pt x="12085" y="22573"/>
                    </a:lnTo>
                    <a:lnTo>
                      <a:pt x="981" y="31049"/>
                    </a:lnTo>
                    <a:cubicBezTo>
                      <a:pt x="1" y="31803"/>
                      <a:pt x="277" y="33337"/>
                      <a:pt x="1447" y="33714"/>
                    </a:cubicBezTo>
                    <a:lnTo>
                      <a:pt x="40253" y="45912"/>
                    </a:lnTo>
                    <a:cubicBezTo>
                      <a:pt x="40405" y="45959"/>
                      <a:pt x="40560" y="45982"/>
                      <a:pt x="40713" y="45982"/>
                    </a:cubicBezTo>
                    <a:cubicBezTo>
                      <a:pt x="41253" y="45982"/>
                      <a:pt x="41766" y="45698"/>
                      <a:pt x="42051" y="45208"/>
                    </a:cubicBezTo>
                    <a:lnTo>
                      <a:pt x="49244" y="32545"/>
                    </a:lnTo>
                    <a:lnTo>
                      <a:pt x="53469" y="8590"/>
                    </a:lnTo>
                    <a:cubicBezTo>
                      <a:pt x="53607" y="7760"/>
                      <a:pt x="53481" y="6452"/>
                      <a:pt x="52148" y="6000"/>
                    </a:cubicBezTo>
                    <a:lnTo>
                      <a:pt x="15895" y="27"/>
                    </a:lnTo>
                    <a:cubicBezTo>
                      <a:pt x="15801" y="9"/>
                      <a:pt x="15707" y="1"/>
                      <a:pt x="156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03;p27"/>
              <p:cNvSpPr/>
              <p:nvPr/>
            </p:nvSpPr>
            <p:spPr>
              <a:xfrm>
                <a:off x="3824450" y="2680800"/>
                <a:ext cx="1340175" cy="1149550"/>
              </a:xfrm>
              <a:custGeom>
                <a:avLst/>
                <a:gdLst/>
                <a:ahLst/>
                <a:cxnLst/>
                <a:rect l="l" t="t" r="r" b="b"/>
                <a:pathLst>
                  <a:path w="53607" h="45982" extrusionOk="0">
                    <a:moveTo>
                      <a:pt x="15615" y="0"/>
                    </a:moveTo>
                    <a:cubicBezTo>
                      <a:pt x="14846" y="0"/>
                      <a:pt x="14175" y="587"/>
                      <a:pt x="14097" y="1384"/>
                    </a:cubicBezTo>
                    <a:lnTo>
                      <a:pt x="12085" y="22573"/>
                    </a:lnTo>
                    <a:lnTo>
                      <a:pt x="981" y="31048"/>
                    </a:lnTo>
                    <a:cubicBezTo>
                      <a:pt x="0" y="31803"/>
                      <a:pt x="277" y="33337"/>
                      <a:pt x="1459" y="33714"/>
                    </a:cubicBezTo>
                    <a:lnTo>
                      <a:pt x="40265" y="45911"/>
                    </a:lnTo>
                    <a:cubicBezTo>
                      <a:pt x="40415" y="45959"/>
                      <a:pt x="40568" y="45981"/>
                      <a:pt x="40720" y="45981"/>
                    </a:cubicBezTo>
                    <a:cubicBezTo>
                      <a:pt x="41257" y="45981"/>
                      <a:pt x="41776" y="45697"/>
                      <a:pt x="42051" y="45207"/>
                    </a:cubicBezTo>
                    <a:lnTo>
                      <a:pt x="49243" y="32544"/>
                    </a:lnTo>
                    <a:lnTo>
                      <a:pt x="53469" y="8590"/>
                    </a:lnTo>
                    <a:cubicBezTo>
                      <a:pt x="53607" y="7760"/>
                      <a:pt x="53066" y="6967"/>
                      <a:pt x="52236" y="6817"/>
                    </a:cubicBezTo>
                    <a:lnTo>
                      <a:pt x="15895" y="26"/>
                    </a:lnTo>
                    <a:cubicBezTo>
                      <a:pt x="15801" y="9"/>
                      <a:pt x="15707" y="0"/>
                      <a:pt x="15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04;p27"/>
              <p:cNvSpPr/>
              <p:nvPr/>
            </p:nvSpPr>
            <p:spPr>
              <a:xfrm>
                <a:off x="3828850" y="2680125"/>
                <a:ext cx="1334200" cy="1151625"/>
              </a:xfrm>
              <a:custGeom>
                <a:avLst/>
                <a:gdLst/>
                <a:ahLst/>
                <a:cxnLst/>
                <a:rect l="l" t="t" r="r" b="b"/>
                <a:pathLst>
                  <a:path w="53368" h="46065" extrusionOk="0">
                    <a:moveTo>
                      <a:pt x="15440" y="0"/>
                    </a:moveTo>
                    <a:cubicBezTo>
                      <a:pt x="14814" y="0"/>
                      <a:pt x="14233" y="384"/>
                      <a:pt x="13996" y="971"/>
                    </a:cubicBezTo>
                    <a:cubicBezTo>
                      <a:pt x="13921" y="1185"/>
                      <a:pt x="13871" y="1411"/>
                      <a:pt x="13871" y="1625"/>
                    </a:cubicBezTo>
                    <a:cubicBezTo>
                      <a:pt x="13782" y="2493"/>
                      <a:pt x="13707" y="3348"/>
                      <a:pt x="13632" y="4165"/>
                    </a:cubicBezTo>
                    <a:cubicBezTo>
                      <a:pt x="13468" y="5812"/>
                      <a:pt x="13330" y="7359"/>
                      <a:pt x="13191" y="8805"/>
                    </a:cubicBezTo>
                    <a:cubicBezTo>
                      <a:pt x="12915" y="11710"/>
                      <a:pt x="12688" y="14200"/>
                      <a:pt x="12487" y="16249"/>
                    </a:cubicBezTo>
                    <a:cubicBezTo>
                      <a:pt x="12299" y="18287"/>
                      <a:pt x="12160" y="19871"/>
                      <a:pt x="12060" y="20952"/>
                    </a:cubicBezTo>
                    <a:cubicBezTo>
                      <a:pt x="12009" y="21493"/>
                      <a:pt x="11972" y="21895"/>
                      <a:pt x="11947" y="22172"/>
                    </a:cubicBezTo>
                    <a:cubicBezTo>
                      <a:pt x="11921" y="22449"/>
                      <a:pt x="11909" y="22600"/>
                      <a:pt x="11909" y="22600"/>
                    </a:cubicBezTo>
                    <a:cubicBezTo>
                      <a:pt x="11909" y="22600"/>
                      <a:pt x="11934" y="22461"/>
                      <a:pt x="11959" y="22185"/>
                    </a:cubicBezTo>
                    <a:cubicBezTo>
                      <a:pt x="11984" y="21908"/>
                      <a:pt x="12022" y="21506"/>
                      <a:pt x="12072" y="20965"/>
                    </a:cubicBezTo>
                    <a:cubicBezTo>
                      <a:pt x="12185" y="19884"/>
                      <a:pt x="12336" y="18312"/>
                      <a:pt x="12538" y="16262"/>
                    </a:cubicBezTo>
                    <a:cubicBezTo>
                      <a:pt x="12726" y="14225"/>
                      <a:pt x="12965" y="11723"/>
                      <a:pt x="13242" y="8818"/>
                    </a:cubicBezTo>
                    <a:cubicBezTo>
                      <a:pt x="13380" y="7372"/>
                      <a:pt x="13531" y="5825"/>
                      <a:pt x="13694" y="4178"/>
                    </a:cubicBezTo>
                    <a:cubicBezTo>
                      <a:pt x="13770" y="3348"/>
                      <a:pt x="13858" y="2505"/>
                      <a:pt x="13933" y="1638"/>
                    </a:cubicBezTo>
                    <a:cubicBezTo>
                      <a:pt x="13946" y="1424"/>
                      <a:pt x="13984" y="1210"/>
                      <a:pt x="14059" y="1009"/>
                    </a:cubicBezTo>
                    <a:cubicBezTo>
                      <a:pt x="14147" y="808"/>
                      <a:pt x="14273" y="619"/>
                      <a:pt x="14424" y="468"/>
                    </a:cubicBezTo>
                    <a:cubicBezTo>
                      <a:pt x="14699" y="214"/>
                      <a:pt x="15063" y="76"/>
                      <a:pt x="15441" y="76"/>
                    </a:cubicBezTo>
                    <a:cubicBezTo>
                      <a:pt x="15513" y="76"/>
                      <a:pt x="15584" y="81"/>
                      <a:pt x="15656" y="91"/>
                    </a:cubicBezTo>
                    <a:lnTo>
                      <a:pt x="40982" y="4832"/>
                    </a:lnTo>
                    <a:lnTo>
                      <a:pt x="48300" y="6190"/>
                    </a:lnTo>
                    <a:lnTo>
                      <a:pt x="52073" y="6906"/>
                    </a:lnTo>
                    <a:cubicBezTo>
                      <a:pt x="52714" y="7032"/>
                      <a:pt x="53192" y="7560"/>
                      <a:pt x="53255" y="8214"/>
                    </a:cubicBezTo>
                    <a:cubicBezTo>
                      <a:pt x="53267" y="8365"/>
                      <a:pt x="53267" y="8529"/>
                      <a:pt x="53230" y="8679"/>
                    </a:cubicBezTo>
                    <a:lnTo>
                      <a:pt x="53142" y="9170"/>
                    </a:lnTo>
                    <a:cubicBezTo>
                      <a:pt x="53091" y="9497"/>
                      <a:pt x="53028" y="9811"/>
                      <a:pt x="52978" y="10138"/>
                    </a:cubicBezTo>
                    <a:cubicBezTo>
                      <a:pt x="52060" y="15344"/>
                      <a:pt x="51117" y="20713"/>
                      <a:pt x="50149" y="26234"/>
                    </a:cubicBezTo>
                    <a:cubicBezTo>
                      <a:pt x="49759" y="28397"/>
                      <a:pt x="49382" y="30547"/>
                      <a:pt x="49030" y="32571"/>
                    </a:cubicBezTo>
                    <a:lnTo>
                      <a:pt x="49030" y="32559"/>
                    </a:lnTo>
                    <a:lnTo>
                      <a:pt x="45207" y="39274"/>
                    </a:lnTo>
                    <a:lnTo>
                      <a:pt x="43346" y="42556"/>
                    </a:lnTo>
                    <a:lnTo>
                      <a:pt x="42428" y="44178"/>
                    </a:lnTo>
                    <a:cubicBezTo>
                      <a:pt x="42277" y="44442"/>
                      <a:pt x="42126" y="44719"/>
                      <a:pt x="41963" y="44983"/>
                    </a:cubicBezTo>
                    <a:cubicBezTo>
                      <a:pt x="41900" y="45121"/>
                      <a:pt x="41812" y="45247"/>
                      <a:pt x="41736" y="45373"/>
                    </a:cubicBezTo>
                    <a:cubicBezTo>
                      <a:pt x="41460" y="45737"/>
                      <a:pt x="41045" y="45951"/>
                      <a:pt x="40592" y="45964"/>
                    </a:cubicBezTo>
                    <a:cubicBezTo>
                      <a:pt x="40565" y="45966"/>
                      <a:pt x="40539" y="45967"/>
                      <a:pt x="40512" y="45967"/>
                    </a:cubicBezTo>
                    <a:cubicBezTo>
                      <a:pt x="40239" y="45967"/>
                      <a:pt x="39975" y="45856"/>
                      <a:pt x="39712" y="45788"/>
                    </a:cubicBezTo>
                    <a:lnTo>
                      <a:pt x="37989" y="45234"/>
                    </a:lnTo>
                    <a:lnTo>
                      <a:pt x="34581" y="44178"/>
                    </a:lnTo>
                    <a:lnTo>
                      <a:pt x="28017" y="42103"/>
                    </a:lnTo>
                    <a:lnTo>
                      <a:pt x="5408" y="35011"/>
                    </a:lnTo>
                    <a:lnTo>
                      <a:pt x="3069" y="34282"/>
                    </a:lnTo>
                    <a:lnTo>
                      <a:pt x="1937" y="33930"/>
                    </a:lnTo>
                    <a:lnTo>
                      <a:pt x="1384" y="33753"/>
                    </a:lnTo>
                    <a:cubicBezTo>
                      <a:pt x="1296" y="33728"/>
                      <a:pt x="1208" y="33691"/>
                      <a:pt x="1120" y="33653"/>
                    </a:cubicBezTo>
                    <a:cubicBezTo>
                      <a:pt x="1044" y="33615"/>
                      <a:pt x="956" y="33577"/>
                      <a:pt x="881" y="33527"/>
                    </a:cubicBezTo>
                    <a:cubicBezTo>
                      <a:pt x="579" y="33313"/>
                      <a:pt x="365" y="32999"/>
                      <a:pt x="277" y="32634"/>
                    </a:cubicBezTo>
                    <a:cubicBezTo>
                      <a:pt x="202" y="32282"/>
                      <a:pt x="239" y="31918"/>
                      <a:pt x="403" y="31603"/>
                    </a:cubicBezTo>
                    <a:cubicBezTo>
                      <a:pt x="441" y="31528"/>
                      <a:pt x="491" y="31452"/>
                      <a:pt x="541" y="31377"/>
                    </a:cubicBezTo>
                    <a:cubicBezTo>
                      <a:pt x="592" y="31314"/>
                      <a:pt x="654" y="31251"/>
                      <a:pt x="717" y="31188"/>
                    </a:cubicBezTo>
                    <a:cubicBezTo>
                      <a:pt x="843" y="31075"/>
                      <a:pt x="981" y="30974"/>
                      <a:pt x="1120" y="30874"/>
                    </a:cubicBezTo>
                    <a:lnTo>
                      <a:pt x="1924" y="30258"/>
                    </a:lnTo>
                    <a:lnTo>
                      <a:pt x="7332" y="26121"/>
                    </a:lnTo>
                    <a:lnTo>
                      <a:pt x="10727" y="23505"/>
                    </a:lnTo>
                    <a:cubicBezTo>
                      <a:pt x="11117" y="23216"/>
                      <a:pt x="11406" y="22990"/>
                      <a:pt x="11607" y="22826"/>
                    </a:cubicBezTo>
                    <a:lnTo>
                      <a:pt x="11607" y="22826"/>
                    </a:lnTo>
                    <a:lnTo>
                      <a:pt x="10714" y="23505"/>
                    </a:lnTo>
                    <a:lnTo>
                      <a:pt x="7294" y="26095"/>
                    </a:lnTo>
                    <a:lnTo>
                      <a:pt x="1887" y="30220"/>
                    </a:lnTo>
                    <a:lnTo>
                      <a:pt x="1082" y="30824"/>
                    </a:lnTo>
                    <a:cubicBezTo>
                      <a:pt x="944" y="30924"/>
                      <a:pt x="805" y="31037"/>
                      <a:pt x="680" y="31151"/>
                    </a:cubicBezTo>
                    <a:cubicBezTo>
                      <a:pt x="617" y="31213"/>
                      <a:pt x="554" y="31276"/>
                      <a:pt x="491" y="31352"/>
                    </a:cubicBezTo>
                    <a:cubicBezTo>
                      <a:pt x="441" y="31427"/>
                      <a:pt x="390" y="31503"/>
                      <a:pt x="353" y="31578"/>
                    </a:cubicBezTo>
                    <a:cubicBezTo>
                      <a:pt x="0" y="32270"/>
                      <a:pt x="214" y="33112"/>
                      <a:pt x="843" y="33565"/>
                    </a:cubicBezTo>
                    <a:cubicBezTo>
                      <a:pt x="931" y="33615"/>
                      <a:pt x="1019" y="33665"/>
                      <a:pt x="1107" y="33703"/>
                    </a:cubicBezTo>
                    <a:cubicBezTo>
                      <a:pt x="1195" y="33741"/>
                      <a:pt x="1283" y="33779"/>
                      <a:pt x="1371" y="33804"/>
                    </a:cubicBezTo>
                    <a:lnTo>
                      <a:pt x="1924" y="33980"/>
                    </a:lnTo>
                    <a:lnTo>
                      <a:pt x="3044" y="34332"/>
                    </a:lnTo>
                    <a:lnTo>
                      <a:pt x="5383" y="35074"/>
                    </a:lnTo>
                    <a:lnTo>
                      <a:pt x="27979" y="42191"/>
                    </a:lnTo>
                    <a:lnTo>
                      <a:pt x="34556" y="44253"/>
                    </a:lnTo>
                    <a:lnTo>
                      <a:pt x="37951" y="45322"/>
                    </a:lnTo>
                    <a:lnTo>
                      <a:pt x="39687" y="45863"/>
                    </a:lnTo>
                    <a:cubicBezTo>
                      <a:pt x="39825" y="45913"/>
                      <a:pt x="39963" y="45964"/>
                      <a:pt x="40127" y="46001"/>
                    </a:cubicBezTo>
                    <a:cubicBezTo>
                      <a:pt x="40278" y="46039"/>
                      <a:pt x="40429" y="46064"/>
                      <a:pt x="40592" y="46064"/>
                    </a:cubicBezTo>
                    <a:cubicBezTo>
                      <a:pt x="40906" y="46039"/>
                      <a:pt x="41221" y="45938"/>
                      <a:pt x="41472" y="45737"/>
                    </a:cubicBezTo>
                    <a:cubicBezTo>
                      <a:pt x="41598" y="45649"/>
                      <a:pt x="41711" y="45536"/>
                      <a:pt x="41812" y="45410"/>
                    </a:cubicBezTo>
                    <a:cubicBezTo>
                      <a:pt x="41900" y="45285"/>
                      <a:pt x="41975" y="45146"/>
                      <a:pt x="42051" y="45008"/>
                    </a:cubicBezTo>
                    <a:lnTo>
                      <a:pt x="42516" y="44203"/>
                    </a:lnTo>
                    <a:lnTo>
                      <a:pt x="43434" y="42594"/>
                    </a:lnTo>
                    <a:cubicBezTo>
                      <a:pt x="44050" y="41500"/>
                      <a:pt x="44666" y="40406"/>
                      <a:pt x="45295" y="39312"/>
                    </a:cubicBezTo>
                    <a:lnTo>
                      <a:pt x="49118" y="32584"/>
                    </a:lnTo>
                    <a:lnTo>
                      <a:pt x="50237" y="26234"/>
                    </a:lnTo>
                    <a:cubicBezTo>
                      <a:pt x="51205" y="20726"/>
                      <a:pt x="52148" y="15344"/>
                      <a:pt x="53066" y="10151"/>
                    </a:cubicBezTo>
                    <a:cubicBezTo>
                      <a:pt x="53116" y="9824"/>
                      <a:pt x="53179" y="9497"/>
                      <a:pt x="53230" y="9182"/>
                    </a:cubicBezTo>
                    <a:lnTo>
                      <a:pt x="53318" y="8692"/>
                    </a:lnTo>
                    <a:cubicBezTo>
                      <a:pt x="53355" y="8529"/>
                      <a:pt x="53368" y="8365"/>
                      <a:pt x="53343" y="8202"/>
                    </a:cubicBezTo>
                    <a:cubicBezTo>
                      <a:pt x="53280" y="7510"/>
                      <a:pt x="52764" y="6944"/>
                      <a:pt x="52085" y="6806"/>
                    </a:cubicBezTo>
                    <a:lnTo>
                      <a:pt x="48313" y="6102"/>
                    </a:lnTo>
                    <a:lnTo>
                      <a:pt x="40982" y="4731"/>
                    </a:lnTo>
                    <a:lnTo>
                      <a:pt x="15656" y="15"/>
                    </a:lnTo>
                    <a:cubicBezTo>
                      <a:pt x="15584" y="5"/>
                      <a:pt x="15512" y="0"/>
                      <a:pt x="1544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05;p27"/>
              <p:cNvSpPr/>
              <p:nvPr/>
            </p:nvSpPr>
            <p:spPr>
              <a:xfrm>
                <a:off x="3972200" y="3270875"/>
                <a:ext cx="1025500" cy="407450"/>
              </a:xfrm>
              <a:custGeom>
                <a:avLst/>
                <a:gdLst/>
                <a:ahLst/>
                <a:cxnLst/>
                <a:rect l="l" t="t" r="r" b="b"/>
                <a:pathLst>
                  <a:path w="41020" h="16298" extrusionOk="0">
                    <a:moveTo>
                      <a:pt x="7382" y="1"/>
                    </a:moveTo>
                    <a:lnTo>
                      <a:pt x="1" y="5509"/>
                    </a:lnTo>
                    <a:lnTo>
                      <a:pt x="36065" y="16298"/>
                    </a:lnTo>
                    <a:lnTo>
                      <a:pt x="41020" y="8992"/>
                    </a:lnTo>
                    <a:lnTo>
                      <a:pt x="738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06;p27"/>
              <p:cNvSpPr/>
              <p:nvPr/>
            </p:nvSpPr>
            <p:spPr>
              <a:xfrm>
                <a:off x="4175600" y="3514200"/>
                <a:ext cx="313775" cy="154375"/>
              </a:xfrm>
              <a:custGeom>
                <a:avLst/>
                <a:gdLst/>
                <a:ahLst/>
                <a:cxnLst/>
                <a:rect l="l" t="t" r="r" b="b"/>
                <a:pathLst>
                  <a:path w="12551" h="6175" extrusionOk="0">
                    <a:moveTo>
                      <a:pt x="3760" y="1"/>
                    </a:moveTo>
                    <a:lnTo>
                      <a:pt x="1" y="3333"/>
                    </a:lnTo>
                    <a:lnTo>
                      <a:pt x="9293" y="6175"/>
                    </a:lnTo>
                    <a:lnTo>
                      <a:pt x="12550" y="2641"/>
                    </a:lnTo>
                    <a:lnTo>
                      <a:pt x="3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07;p27"/>
              <p:cNvSpPr/>
              <p:nvPr/>
            </p:nvSpPr>
            <p:spPr>
              <a:xfrm>
                <a:off x="4004275" y="3264900"/>
                <a:ext cx="980850" cy="401175"/>
              </a:xfrm>
              <a:custGeom>
                <a:avLst/>
                <a:gdLst/>
                <a:ahLst/>
                <a:cxnLst/>
                <a:rect l="l" t="t" r="r" b="b"/>
                <a:pathLst>
                  <a:path w="39234" h="16047" extrusionOk="0">
                    <a:moveTo>
                      <a:pt x="6363" y="1799"/>
                    </a:moveTo>
                    <a:cubicBezTo>
                      <a:pt x="7042" y="1988"/>
                      <a:pt x="7834" y="2214"/>
                      <a:pt x="8740" y="2466"/>
                    </a:cubicBezTo>
                    <a:cubicBezTo>
                      <a:pt x="8212" y="2906"/>
                      <a:pt x="7583" y="3434"/>
                      <a:pt x="6916" y="4000"/>
                    </a:cubicBezTo>
                    <a:lnTo>
                      <a:pt x="4502" y="3333"/>
                    </a:lnTo>
                    <a:cubicBezTo>
                      <a:pt x="5181" y="2792"/>
                      <a:pt x="5810" y="2277"/>
                      <a:pt x="6363" y="1812"/>
                    </a:cubicBezTo>
                    <a:lnTo>
                      <a:pt x="6363" y="1799"/>
                    </a:lnTo>
                    <a:close/>
                    <a:moveTo>
                      <a:pt x="8815" y="2491"/>
                    </a:moveTo>
                    <a:lnTo>
                      <a:pt x="11506" y="3245"/>
                    </a:lnTo>
                    <a:cubicBezTo>
                      <a:pt x="10978" y="3685"/>
                      <a:pt x="10349" y="4201"/>
                      <a:pt x="9695" y="4767"/>
                    </a:cubicBezTo>
                    <a:lnTo>
                      <a:pt x="7017" y="4025"/>
                    </a:lnTo>
                    <a:cubicBezTo>
                      <a:pt x="7696" y="3472"/>
                      <a:pt x="8312" y="2943"/>
                      <a:pt x="8828" y="2503"/>
                    </a:cubicBezTo>
                    <a:lnTo>
                      <a:pt x="8815" y="2491"/>
                    </a:lnTo>
                    <a:close/>
                    <a:moveTo>
                      <a:pt x="11594" y="3270"/>
                    </a:moveTo>
                    <a:lnTo>
                      <a:pt x="14185" y="4000"/>
                    </a:lnTo>
                    <a:cubicBezTo>
                      <a:pt x="13656" y="4440"/>
                      <a:pt x="13028" y="4955"/>
                      <a:pt x="12374" y="5521"/>
                    </a:cubicBezTo>
                    <a:lnTo>
                      <a:pt x="9796" y="4792"/>
                    </a:lnTo>
                    <a:cubicBezTo>
                      <a:pt x="10475" y="4251"/>
                      <a:pt x="11079" y="3723"/>
                      <a:pt x="11594" y="3283"/>
                    </a:cubicBezTo>
                    <a:lnTo>
                      <a:pt x="11594" y="3270"/>
                    </a:lnTo>
                    <a:close/>
                    <a:moveTo>
                      <a:pt x="4452" y="3346"/>
                    </a:moveTo>
                    <a:lnTo>
                      <a:pt x="6866" y="4037"/>
                    </a:lnTo>
                    <a:cubicBezTo>
                      <a:pt x="6715" y="4163"/>
                      <a:pt x="6577" y="4289"/>
                      <a:pt x="6426" y="4402"/>
                    </a:cubicBezTo>
                    <a:lnTo>
                      <a:pt x="5030" y="5597"/>
                    </a:lnTo>
                    <a:cubicBezTo>
                      <a:pt x="4037" y="5307"/>
                      <a:pt x="3182" y="5069"/>
                      <a:pt x="2477" y="4867"/>
                    </a:cubicBezTo>
                    <a:cubicBezTo>
                      <a:pt x="3043" y="4440"/>
                      <a:pt x="3672" y="3962"/>
                      <a:pt x="4326" y="3446"/>
                    </a:cubicBezTo>
                    <a:lnTo>
                      <a:pt x="4452" y="3346"/>
                    </a:lnTo>
                    <a:close/>
                    <a:moveTo>
                      <a:pt x="14285" y="4025"/>
                    </a:moveTo>
                    <a:lnTo>
                      <a:pt x="16901" y="4754"/>
                    </a:lnTo>
                    <a:cubicBezTo>
                      <a:pt x="16360" y="5194"/>
                      <a:pt x="15744" y="5710"/>
                      <a:pt x="15077" y="6276"/>
                    </a:cubicBezTo>
                    <a:lnTo>
                      <a:pt x="12487" y="5546"/>
                    </a:lnTo>
                    <a:cubicBezTo>
                      <a:pt x="13141" y="5006"/>
                      <a:pt x="13757" y="4478"/>
                      <a:pt x="14285" y="4025"/>
                    </a:cubicBezTo>
                    <a:close/>
                    <a:moveTo>
                      <a:pt x="6967" y="4063"/>
                    </a:moveTo>
                    <a:lnTo>
                      <a:pt x="9620" y="4817"/>
                    </a:lnTo>
                    <a:lnTo>
                      <a:pt x="9331" y="5069"/>
                    </a:lnTo>
                    <a:lnTo>
                      <a:pt x="7784" y="6376"/>
                    </a:lnTo>
                    <a:lnTo>
                      <a:pt x="5131" y="5622"/>
                    </a:lnTo>
                    <a:cubicBezTo>
                      <a:pt x="5558" y="5270"/>
                      <a:pt x="6011" y="4880"/>
                      <a:pt x="6489" y="4478"/>
                    </a:cubicBezTo>
                    <a:lnTo>
                      <a:pt x="6967" y="4063"/>
                    </a:lnTo>
                    <a:close/>
                    <a:moveTo>
                      <a:pt x="16998" y="4782"/>
                    </a:moveTo>
                    <a:lnTo>
                      <a:pt x="19579" y="5496"/>
                    </a:lnTo>
                    <a:cubicBezTo>
                      <a:pt x="19039" y="5949"/>
                      <a:pt x="18422" y="6464"/>
                      <a:pt x="17756" y="7030"/>
                    </a:cubicBezTo>
                    <a:lnTo>
                      <a:pt x="15191" y="6301"/>
                    </a:lnTo>
                    <a:cubicBezTo>
                      <a:pt x="15856" y="5761"/>
                      <a:pt x="16471" y="5234"/>
                      <a:pt x="16998" y="4782"/>
                    </a:cubicBezTo>
                    <a:close/>
                    <a:moveTo>
                      <a:pt x="9733" y="4855"/>
                    </a:moveTo>
                    <a:lnTo>
                      <a:pt x="12298" y="5584"/>
                    </a:lnTo>
                    <a:lnTo>
                      <a:pt x="12148" y="5710"/>
                    </a:lnTo>
                    <a:cubicBezTo>
                      <a:pt x="11531" y="6238"/>
                      <a:pt x="10965" y="6728"/>
                      <a:pt x="10450" y="7156"/>
                    </a:cubicBezTo>
                    <a:lnTo>
                      <a:pt x="10450" y="7143"/>
                    </a:lnTo>
                    <a:lnTo>
                      <a:pt x="7885" y="6414"/>
                    </a:lnTo>
                    <a:cubicBezTo>
                      <a:pt x="8362" y="6024"/>
                      <a:pt x="8865" y="5584"/>
                      <a:pt x="9406" y="5131"/>
                    </a:cubicBezTo>
                    <a:lnTo>
                      <a:pt x="9733" y="4855"/>
                    </a:lnTo>
                    <a:close/>
                    <a:moveTo>
                      <a:pt x="19680" y="5521"/>
                    </a:moveTo>
                    <a:lnTo>
                      <a:pt x="21541" y="6037"/>
                    </a:lnTo>
                    <a:lnTo>
                      <a:pt x="22270" y="6238"/>
                    </a:lnTo>
                    <a:cubicBezTo>
                      <a:pt x="21730" y="6703"/>
                      <a:pt x="21101" y="7219"/>
                      <a:pt x="20447" y="7785"/>
                    </a:cubicBezTo>
                    <a:lnTo>
                      <a:pt x="20346" y="7760"/>
                    </a:lnTo>
                    <a:lnTo>
                      <a:pt x="17869" y="7055"/>
                    </a:lnTo>
                    <a:cubicBezTo>
                      <a:pt x="18536" y="6502"/>
                      <a:pt x="19152" y="5986"/>
                      <a:pt x="19680" y="5534"/>
                    </a:cubicBezTo>
                    <a:lnTo>
                      <a:pt x="19680" y="5521"/>
                    </a:lnTo>
                    <a:close/>
                    <a:moveTo>
                      <a:pt x="12412" y="5609"/>
                    </a:moveTo>
                    <a:lnTo>
                      <a:pt x="15002" y="6339"/>
                    </a:lnTo>
                    <a:lnTo>
                      <a:pt x="14763" y="6552"/>
                    </a:lnTo>
                    <a:cubicBezTo>
                      <a:pt x="14185" y="7043"/>
                      <a:pt x="13631" y="7508"/>
                      <a:pt x="13141" y="7936"/>
                    </a:cubicBezTo>
                    <a:lnTo>
                      <a:pt x="13141" y="7923"/>
                    </a:lnTo>
                    <a:lnTo>
                      <a:pt x="10551" y="7181"/>
                    </a:lnTo>
                    <a:cubicBezTo>
                      <a:pt x="11053" y="6754"/>
                      <a:pt x="11607" y="6288"/>
                      <a:pt x="12198" y="5785"/>
                    </a:cubicBezTo>
                    <a:lnTo>
                      <a:pt x="12412" y="5609"/>
                    </a:lnTo>
                    <a:close/>
                    <a:moveTo>
                      <a:pt x="22371" y="6263"/>
                    </a:moveTo>
                    <a:lnTo>
                      <a:pt x="25250" y="7068"/>
                    </a:lnTo>
                    <a:cubicBezTo>
                      <a:pt x="24710" y="7521"/>
                      <a:pt x="24081" y="8049"/>
                      <a:pt x="23415" y="8615"/>
                    </a:cubicBezTo>
                    <a:lnTo>
                      <a:pt x="20547" y="7810"/>
                    </a:lnTo>
                    <a:cubicBezTo>
                      <a:pt x="21214" y="7269"/>
                      <a:pt x="21830" y="6741"/>
                      <a:pt x="22371" y="6276"/>
                    </a:cubicBezTo>
                    <a:lnTo>
                      <a:pt x="22371" y="6263"/>
                    </a:lnTo>
                    <a:close/>
                    <a:moveTo>
                      <a:pt x="15115" y="6376"/>
                    </a:moveTo>
                    <a:lnTo>
                      <a:pt x="17693" y="7093"/>
                    </a:lnTo>
                    <a:lnTo>
                      <a:pt x="17567" y="7194"/>
                    </a:lnTo>
                    <a:cubicBezTo>
                      <a:pt x="16926" y="7747"/>
                      <a:pt x="16335" y="8250"/>
                      <a:pt x="15807" y="8703"/>
                    </a:cubicBezTo>
                    <a:lnTo>
                      <a:pt x="15807" y="8690"/>
                    </a:lnTo>
                    <a:lnTo>
                      <a:pt x="13242" y="7948"/>
                    </a:lnTo>
                    <a:cubicBezTo>
                      <a:pt x="13732" y="7546"/>
                      <a:pt x="14273" y="7093"/>
                      <a:pt x="14826" y="6615"/>
                    </a:cubicBezTo>
                    <a:lnTo>
                      <a:pt x="15115" y="6376"/>
                    </a:lnTo>
                    <a:close/>
                    <a:moveTo>
                      <a:pt x="25351" y="7093"/>
                    </a:moveTo>
                    <a:lnTo>
                      <a:pt x="28092" y="7848"/>
                    </a:lnTo>
                    <a:cubicBezTo>
                      <a:pt x="27577" y="8325"/>
                      <a:pt x="26986" y="8866"/>
                      <a:pt x="26357" y="9445"/>
                    </a:cubicBezTo>
                    <a:lnTo>
                      <a:pt x="23528" y="8652"/>
                    </a:lnTo>
                    <a:cubicBezTo>
                      <a:pt x="24194" y="8099"/>
                      <a:pt x="24810" y="7558"/>
                      <a:pt x="25351" y="7106"/>
                    </a:cubicBezTo>
                    <a:lnTo>
                      <a:pt x="25351" y="7093"/>
                    </a:lnTo>
                    <a:close/>
                    <a:moveTo>
                      <a:pt x="17806" y="7131"/>
                    </a:moveTo>
                    <a:lnTo>
                      <a:pt x="20346" y="7848"/>
                    </a:lnTo>
                    <a:lnTo>
                      <a:pt x="20371" y="7848"/>
                    </a:lnTo>
                    <a:cubicBezTo>
                      <a:pt x="19667" y="8439"/>
                      <a:pt x="19026" y="8992"/>
                      <a:pt x="18460" y="9470"/>
                    </a:cubicBezTo>
                    <a:lnTo>
                      <a:pt x="18473" y="9457"/>
                    </a:lnTo>
                    <a:lnTo>
                      <a:pt x="15907" y="8715"/>
                    </a:lnTo>
                    <a:cubicBezTo>
                      <a:pt x="16423" y="8288"/>
                      <a:pt x="17001" y="7785"/>
                      <a:pt x="17630" y="7269"/>
                    </a:cubicBezTo>
                    <a:lnTo>
                      <a:pt x="17806" y="7131"/>
                    </a:lnTo>
                    <a:close/>
                    <a:moveTo>
                      <a:pt x="28180" y="7885"/>
                    </a:moveTo>
                    <a:lnTo>
                      <a:pt x="30922" y="8640"/>
                    </a:lnTo>
                    <a:cubicBezTo>
                      <a:pt x="30419" y="9118"/>
                      <a:pt x="29853" y="9671"/>
                      <a:pt x="29237" y="10262"/>
                    </a:cubicBezTo>
                    <a:lnTo>
                      <a:pt x="26458" y="9482"/>
                    </a:lnTo>
                    <a:cubicBezTo>
                      <a:pt x="27086" y="8904"/>
                      <a:pt x="27677" y="8363"/>
                      <a:pt x="28180" y="7898"/>
                    </a:cubicBezTo>
                    <a:lnTo>
                      <a:pt x="28180" y="7885"/>
                    </a:lnTo>
                    <a:close/>
                    <a:moveTo>
                      <a:pt x="20472" y="7873"/>
                    </a:moveTo>
                    <a:lnTo>
                      <a:pt x="23339" y="8677"/>
                    </a:lnTo>
                    <a:cubicBezTo>
                      <a:pt x="22635" y="9281"/>
                      <a:pt x="21981" y="9847"/>
                      <a:pt x="21415" y="10325"/>
                    </a:cubicBezTo>
                    <a:lnTo>
                      <a:pt x="21428" y="10312"/>
                    </a:lnTo>
                    <a:lnTo>
                      <a:pt x="18762" y="9545"/>
                    </a:lnTo>
                    <a:lnTo>
                      <a:pt x="18561" y="9482"/>
                    </a:lnTo>
                    <a:cubicBezTo>
                      <a:pt x="19127" y="9017"/>
                      <a:pt x="19755" y="8489"/>
                      <a:pt x="20434" y="7910"/>
                    </a:cubicBezTo>
                    <a:lnTo>
                      <a:pt x="20472" y="7873"/>
                    </a:lnTo>
                    <a:close/>
                    <a:moveTo>
                      <a:pt x="31010" y="8665"/>
                    </a:moveTo>
                    <a:cubicBezTo>
                      <a:pt x="31865" y="8904"/>
                      <a:pt x="32670" y="9130"/>
                      <a:pt x="33424" y="9331"/>
                    </a:cubicBezTo>
                    <a:cubicBezTo>
                      <a:pt x="32946" y="9809"/>
                      <a:pt x="32380" y="10375"/>
                      <a:pt x="31777" y="10991"/>
                    </a:cubicBezTo>
                    <a:lnTo>
                      <a:pt x="29350" y="10300"/>
                    </a:lnTo>
                    <a:cubicBezTo>
                      <a:pt x="29966" y="9709"/>
                      <a:pt x="30519" y="9155"/>
                      <a:pt x="31010" y="8665"/>
                    </a:cubicBezTo>
                    <a:close/>
                    <a:moveTo>
                      <a:pt x="23440" y="8715"/>
                    </a:moveTo>
                    <a:lnTo>
                      <a:pt x="26282" y="9507"/>
                    </a:lnTo>
                    <a:cubicBezTo>
                      <a:pt x="25628" y="10136"/>
                      <a:pt x="24999" y="10702"/>
                      <a:pt x="24471" y="11205"/>
                    </a:cubicBezTo>
                    <a:lnTo>
                      <a:pt x="24471" y="11192"/>
                    </a:lnTo>
                    <a:lnTo>
                      <a:pt x="21516" y="10337"/>
                    </a:lnTo>
                    <a:cubicBezTo>
                      <a:pt x="22082" y="9872"/>
                      <a:pt x="22723" y="9331"/>
                      <a:pt x="23402" y="8753"/>
                    </a:cubicBezTo>
                    <a:lnTo>
                      <a:pt x="23440" y="8715"/>
                    </a:lnTo>
                    <a:close/>
                    <a:moveTo>
                      <a:pt x="33500" y="9357"/>
                    </a:moveTo>
                    <a:lnTo>
                      <a:pt x="36178" y="10086"/>
                    </a:lnTo>
                    <a:cubicBezTo>
                      <a:pt x="35750" y="10589"/>
                      <a:pt x="35247" y="11192"/>
                      <a:pt x="34719" y="11821"/>
                    </a:cubicBezTo>
                    <a:lnTo>
                      <a:pt x="31890" y="11004"/>
                    </a:lnTo>
                    <a:cubicBezTo>
                      <a:pt x="32481" y="10413"/>
                      <a:pt x="33034" y="9834"/>
                      <a:pt x="33500" y="9357"/>
                    </a:cubicBezTo>
                    <a:close/>
                    <a:moveTo>
                      <a:pt x="26395" y="9545"/>
                    </a:moveTo>
                    <a:lnTo>
                      <a:pt x="29186" y="10325"/>
                    </a:lnTo>
                    <a:lnTo>
                      <a:pt x="29048" y="10463"/>
                    </a:lnTo>
                    <a:cubicBezTo>
                      <a:pt x="28444" y="11042"/>
                      <a:pt x="27904" y="11582"/>
                      <a:pt x="27401" y="12060"/>
                    </a:cubicBezTo>
                    <a:lnTo>
                      <a:pt x="27413" y="12048"/>
                    </a:lnTo>
                    <a:lnTo>
                      <a:pt x="24571" y="11230"/>
                    </a:lnTo>
                    <a:cubicBezTo>
                      <a:pt x="25100" y="10727"/>
                      <a:pt x="25716" y="10161"/>
                      <a:pt x="26370" y="9570"/>
                    </a:cubicBezTo>
                    <a:lnTo>
                      <a:pt x="26395" y="9545"/>
                    </a:lnTo>
                    <a:close/>
                    <a:moveTo>
                      <a:pt x="29287" y="10350"/>
                    </a:moveTo>
                    <a:lnTo>
                      <a:pt x="31726" y="11029"/>
                    </a:lnTo>
                    <a:lnTo>
                      <a:pt x="31450" y="11318"/>
                    </a:lnTo>
                    <a:cubicBezTo>
                      <a:pt x="30922" y="11859"/>
                      <a:pt x="30431" y="12362"/>
                      <a:pt x="29991" y="12815"/>
                    </a:cubicBezTo>
                    <a:lnTo>
                      <a:pt x="29991" y="12802"/>
                    </a:lnTo>
                    <a:lnTo>
                      <a:pt x="27501" y="12073"/>
                    </a:lnTo>
                    <a:cubicBezTo>
                      <a:pt x="27992" y="11607"/>
                      <a:pt x="28532" y="11079"/>
                      <a:pt x="29111" y="10526"/>
                    </a:cubicBezTo>
                    <a:lnTo>
                      <a:pt x="29287" y="10350"/>
                    </a:lnTo>
                    <a:close/>
                    <a:moveTo>
                      <a:pt x="31840" y="11067"/>
                    </a:moveTo>
                    <a:lnTo>
                      <a:pt x="34682" y="11871"/>
                    </a:lnTo>
                    <a:lnTo>
                      <a:pt x="34380" y="12224"/>
                    </a:lnTo>
                    <a:cubicBezTo>
                      <a:pt x="33931" y="12759"/>
                      <a:pt x="33520" y="13258"/>
                      <a:pt x="33133" y="13719"/>
                    </a:cubicBezTo>
                    <a:lnTo>
                      <a:pt x="33133" y="13719"/>
                    </a:lnTo>
                    <a:cubicBezTo>
                      <a:pt x="32241" y="13456"/>
                      <a:pt x="31223" y="13154"/>
                      <a:pt x="30092" y="12827"/>
                    </a:cubicBezTo>
                    <a:cubicBezTo>
                      <a:pt x="30532" y="12387"/>
                      <a:pt x="31010" y="11897"/>
                      <a:pt x="31525" y="11381"/>
                    </a:cubicBezTo>
                    <a:cubicBezTo>
                      <a:pt x="31626" y="11268"/>
                      <a:pt x="31726" y="11167"/>
                      <a:pt x="31840" y="11067"/>
                    </a:cubicBezTo>
                    <a:close/>
                    <a:moveTo>
                      <a:pt x="8463" y="1"/>
                    </a:moveTo>
                    <a:cubicBezTo>
                      <a:pt x="8425" y="13"/>
                      <a:pt x="8400" y="39"/>
                      <a:pt x="8375" y="64"/>
                    </a:cubicBezTo>
                    <a:lnTo>
                      <a:pt x="8124" y="265"/>
                    </a:lnTo>
                    <a:lnTo>
                      <a:pt x="7231" y="994"/>
                    </a:lnTo>
                    <a:cubicBezTo>
                      <a:pt x="6967" y="1221"/>
                      <a:pt x="6652" y="1472"/>
                      <a:pt x="6313" y="1749"/>
                    </a:cubicBezTo>
                    <a:cubicBezTo>
                      <a:pt x="4766" y="1334"/>
                      <a:pt x="3873" y="1095"/>
                      <a:pt x="3873" y="1095"/>
                    </a:cubicBezTo>
                    <a:lnTo>
                      <a:pt x="3873" y="1095"/>
                    </a:lnTo>
                    <a:cubicBezTo>
                      <a:pt x="3873" y="1107"/>
                      <a:pt x="4741" y="1359"/>
                      <a:pt x="6262" y="1787"/>
                    </a:cubicBezTo>
                    <a:cubicBezTo>
                      <a:pt x="5709" y="2239"/>
                      <a:pt x="5068" y="2755"/>
                      <a:pt x="4376" y="3295"/>
                    </a:cubicBezTo>
                    <a:cubicBezTo>
                      <a:pt x="3270" y="2994"/>
                      <a:pt x="2654" y="2830"/>
                      <a:pt x="2654" y="2830"/>
                    </a:cubicBezTo>
                    <a:lnTo>
                      <a:pt x="2654" y="2830"/>
                    </a:lnTo>
                    <a:cubicBezTo>
                      <a:pt x="2654" y="2830"/>
                      <a:pt x="3257" y="3019"/>
                      <a:pt x="4339" y="3333"/>
                    </a:cubicBezTo>
                    <a:lnTo>
                      <a:pt x="4276" y="3384"/>
                    </a:lnTo>
                    <a:cubicBezTo>
                      <a:pt x="3597" y="3924"/>
                      <a:pt x="2955" y="4415"/>
                      <a:pt x="2389" y="4855"/>
                    </a:cubicBezTo>
                    <a:cubicBezTo>
                      <a:pt x="1132" y="4503"/>
                      <a:pt x="415" y="4301"/>
                      <a:pt x="415" y="4301"/>
                    </a:cubicBezTo>
                    <a:lnTo>
                      <a:pt x="415" y="4301"/>
                    </a:lnTo>
                    <a:cubicBezTo>
                      <a:pt x="415" y="4314"/>
                      <a:pt x="1107" y="4528"/>
                      <a:pt x="2339" y="4892"/>
                    </a:cubicBezTo>
                    <a:cubicBezTo>
                      <a:pt x="1937" y="5194"/>
                      <a:pt x="1572" y="5471"/>
                      <a:pt x="1245" y="5710"/>
                    </a:cubicBezTo>
                    <a:lnTo>
                      <a:pt x="327" y="6414"/>
                    </a:lnTo>
                    <a:lnTo>
                      <a:pt x="76" y="6603"/>
                    </a:lnTo>
                    <a:cubicBezTo>
                      <a:pt x="51" y="6628"/>
                      <a:pt x="25" y="6640"/>
                      <a:pt x="0" y="6678"/>
                    </a:cubicBezTo>
                    <a:cubicBezTo>
                      <a:pt x="25" y="6653"/>
                      <a:pt x="63" y="6640"/>
                      <a:pt x="88" y="6615"/>
                    </a:cubicBezTo>
                    <a:lnTo>
                      <a:pt x="352" y="6439"/>
                    </a:lnTo>
                    <a:cubicBezTo>
                      <a:pt x="579" y="6276"/>
                      <a:pt x="893" y="6049"/>
                      <a:pt x="1295" y="5773"/>
                    </a:cubicBezTo>
                    <a:cubicBezTo>
                      <a:pt x="1622" y="5521"/>
                      <a:pt x="2012" y="5232"/>
                      <a:pt x="2440" y="4918"/>
                    </a:cubicBezTo>
                    <a:lnTo>
                      <a:pt x="4980" y="5660"/>
                    </a:lnTo>
                    <a:cubicBezTo>
                      <a:pt x="3509" y="6904"/>
                      <a:pt x="2477" y="7797"/>
                      <a:pt x="2490" y="7810"/>
                    </a:cubicBezTo>
                    <a:cubicBezTo>
                      <a:pt x="2490" y="7810"/>
                      <a:pt x="2490" y="7810"/>
                      <a:pt x="2490" y="7810"/>
                    </a:cubicBezTo>
                    <a:cubicBezTo>
                      <a:pt x="2518" y="7810"/>
                      <a:pt x="3582" y="6933"/>
                      <a:pt x="5080" y="5685"/>
                    </a:cubicBezTo>
                    <a:lnTo>
                      <a:pt x="7721" y="6452"/>
                    </a:lnTo>
                    <a:cubicBezTo>
                      <a:pt x="6338" y="7634"/>
                      <a:pt x="5382" y="8451"/>
                      <a:pt x="5395" y="8476"/>
                    </a:cubicBezTo>
                    <a:cubicBezTo>
                      <a:pt x="5395" y="8476"/>
                      <a:pt x="5395" y="8476"/>
                      <a:pt x="5395" y="8476"/>
                    </a:cubicBezTo>
                    <a:cubicBezTo>
                      <a:pt x="5423" y="8476"/>
                      <a:pt x="6412" y="7663"/>
                      <a:pt x="7822" y="6489"/>
                    </a:cubicBezTo>
                    <a:lnTo>
                      <a:pt x="10374" y="7231"/>
                    </a:lnTo>
                    <a:cubicBezTo>
                      <a:pt x="9079" y="8325"/>
                      <a:pt x="8186" y="9118"/>
                      <a:pt x="8199" y="9118"/>
                    </a:cubicBezTo>
                    <a:cubicBezTo>
                      <a:pt x="8212" y="9118"/>
                      <a:pt x="9142" y="8363"/>
                      <a:pt x="10475" y="7257"/>
                    </a:cubicBezTo>
                    <a:lnTo>
                      <a:pt x="13053" y="7998"/>
                    </a:lnTo>
                    <a:cubicBezTo>
                      <a:pt x="11720" y="9143"/>
                      <a:pt x="10815" y="9935"/>
                      <a:pt x="10827" y="9948"/>
                    </a:cubicBezTo>
                    <a:cubicBezTo>
                      <a:pt x="10827" y="9948"/>
                      <a:pt x="10827" y="9948"/>
                      <a:pt x="10828" y="9948"/>
                    </a:cubicBezTo>
                    <a:cubicBezTo>
                      <a:pt x="10855" y="9948"/>
                      <a:pt x="11794" y="9171"/>
                      <a:pt x="13153" y="8036"/>
                    </a:cubicBezTo>
                    <a:lnTo>
                      <a:pt x="15719" y="8778"/>
                    </a:lnTo>
                    <a:cubicBezTo>
                      <a:pt x="14461" y="9847"/>
                      <a:pt x="13606" y="10589"/>
                      <a:pt x="13619" y="10601"/>
                    </a:cubicBezTo>
                    <a:cubicBezTo>
                      <a:pt x="13619" y="10602"/>
                      <a:pt x="13619" y="10602"/>
                      <a:pt x="13619" y="10602"/>
                    </a:cubicBezTo>
                    <a:cubicBezTo>
                      <a:pt x="13647" y="10602"/>
                      <a:pt x="14535" y="9875"/>
                      <a:pt x="15807" y="8803"/>
                    </a:cubicBezTo>
                    <a:lnTo>
                      <a:pt x="18385" y="9545"/>
                    </a:lnTo>
                    <a:cubicBezTo>
                      <a:pt x="17203" y="10551"/>
                      <a:pt x="16410" y="11243"/>
                      <a:pt x="16423" y="11255"/>
                    </a:cubicBezTo>
                    <a:cubicBezTo>
                      <a:pt x="16423" y="11255"/>
                      <a:pt x="16423" y="11255"/>
                      <a:pt x="16423" y="11255"/>
                    </a:cubicBezTo>
                    <a:cubicBezTo>
                      <a:pt x="16450" y="11255"/>
                      <a:pt x="17264" y="10580"/>
                      <a:pt x="18473" y="9570"/>
                    </a:cubicBezTo>
                    <a:lnTo>
                      <a:pt x="18724" y="9646"/>
                    </a:lnTo>
                    <a:lnTo>
                      <a:pt x="21327" y="10400"/>
                    </a:lnTo>
                    <a:cubicBezTo>
                      <a:pt x="20158" y="11394"/>
                      <a:pt x="19391" y="12073"/>
                      <a:pt x="19403" y="12085"/>
                    </a:cubicBezTo>
                    <a:cubicBezTo>
                      <a:pt x="19403" y="12085"/>
                      <a:pt x="19403" y="12085"/>
                      <a:pt x="19403" y="12085"/>
                    </a:cubicBezTo>
                    <a:cubicBezTo>
                      <a:pt x="19418" y="12085"/>
                      <a:pt x="20232" y="11422"/>
                      <a:pt x="21415" y="10425"/>
                    </a:cubicBezTo>
                    <a:lnTo>
                      <a:pt x="24395" y="11280"/>
                    </a:lnTo>
                    <a:cubicBezTo>
                      <a:pt x="23264" y="12337"/>
                      <a:pt x="22509" y="13041"/>
                      <a:pt x="22522" y="13053"/>
                    </a:cubicBezTo>
                    <a:cubicBezTo>
                      <a:pt x="22522" y="13054"/>
                      <a:pt x="22522" y="13054"/>
                      <a:pt x="22522" y="13054"/>
                    </a:cubicBezTo>
                    <a:cubicBezTo>
                      <a:pt x="22548" y="13054"/>
                      <a:pt x="23337" y="12353"/>
                      <a:pt x="24483" y="11306"/>
                    </a:cubicBezTo>
                    <a:lnTo>
                      <a:pt x="27338" y="12123"/>
                    </a:lnTo>
                    <a:cubicBezTo>
                      <a:pt x="26143" y="13305"/>
                      <a:pt x="25338" y="14110"/>
                      <a:pt x="25338" y="14122"/>
                    </a:cubicBezTo>
                    <a:cubicBezTo>
                      <a:pt x="25339" y="14122"/>
                      <a:pt x="25339" y="14122"/>
                      <a:pt x="25339" y="14122"/>
                    </a:cubicBezTo>
                    <a:cubicBezTo>
                      <a:pt x="25364" y="14122"/>
                      <a:pt x="26216" y="13333"/>
                      <a:pt x="27426" y="12161"/>
                    </a:cubicBezTo>
                    <a:lnTo>
                      <a:pt x="29928" y="12877"/>
                    </a:lnTo>
                    <a:cubicBezTo>
                      <a:pt x="28771" y="14059"/>
                      <a:pt x="27979" y="14889"/>
                      <a:pt x="27992" y="14902"/>
                    </a:cubicBezTo>
                    <a:cubicBezTo>
                      <a:pt x="27992" y="14902"/>
                      <a:pt x="27992" y="14902"/>
                      <a:pt x="27992" y="14902"/>
                    </a:cubicBezTo>
                    <a:cubicBezTo>
                      <a:pt x="28017" y="14902"/>
                      <a:pt x="28843" y="14088"/>
                      <a:pt x="30016" y="12903"/>
                    </a:cubicBezTo>
                    <a:lnTo>
                      <a:pt x="33085" y="13783"/>
                    </a:lnTo>
                    <a:cubicBezTo>
                      <a:pt x="31978" y="15103"/>
                      <a:pt x="31223" y="16046"/>
                      <a:pt x="31236" y="16046"/>
                    </a:cubicBezTo>
                    <a:cubicBezTo>
                      <a:pt x="31236" y="16046"/>
                      <a:pt x="31236" y="16046"/>
                      <a:pt x="31236" y="16046"/>
                    </a:cubicBezTo>
                    <a:cubicBezTo>
                      <a:pt x="31260" y="16046"/>
                      <a:pt x="32061" y="15132"/>
                      <a:pt x="33173" y="13808"/>
                    </a:cubicBezTo>
                    <a:cubicBezTo>
                      <a:pt x="35600" y="14500"/>
                      <a:pt x="37058" y="14902"/>
                      <a:pt x="37058" y="14902"/>
                    </a:cubicBezTo>
                    <a:cubicBezTo>
                      <a:pt x="37058" y="14902"/>
                      <a:pt x="35625" y="14462"/>
                      <a:pt x="33210" y="13758"/>
                    </a:cubicBezTo>
                    <a:cubicBezTo>
                      <a:pt x="33588" y="13305"/>
                      <a:pt x="34015" y="12815"/>
                      <a:pt x="34443" y="12299"/>
                    </a:cubicBezTo>
                    <a:lnTo>
                      <a:pt x="34770" y="11897"/>
                    </a:lnTo>
                    <a:cubicBezTo>
                      <a:pt x="36795" y="12452"/>
                      <a:pt x="37996" y="12790"/>
                      <a:pt x="38038" y="12790"/>
                    </a:cubicBezTo>
                    <a:cubicBezTo>
                      <a:pt x="38039" y="12790"/>
                      <a:pt x="38039" y="12790"/>
                      <a:pt x="38039" y="12789"/>
                    </a:cubicBezTo>
                    <a:cubicBezTo>
                      <a:pt x="38052" y="12777"/>
                      <a:pt x="36844" y="12437"/>
                      <a:pt x="34807" y="11846"/>
                    </a:cubicBezTo>
                    <a:cubicBezTo>
                      <a:pt x="35348" y="11205"/>
                      <a:pt x="35838" y="10614"/>
                      <a:pt x="36253" y="10111"/>
                    </a:cubicBezTo>
                    <a:cubicBezTo>
                      <a:pt x="38089" y="10604"/>
                      <a:pt x="39177" y="10904"/>
                      <a:pt x="39220" y="10904"/>
                    </a:cubicBezTo>
                    <a:cubicBezTo>
                      <a:pt x="39221" y="10904"/>
                      <a:pt x="39221" y="10903"/>
                      <a:pt x="39221" y="10903"/>
                    </a:cubicBezTo>
                    <a:cubicBezTo>
                      <a:pt x="39234" y="10891"/>
                      <a:pt x="38152" y="10589"/>
                      <a:pt x="36291" y="10061"/>
                    </a:cubicBezTo>
                    <a:cubicBezTo>
                      <a:pt x="37083" y="9105"/>
                      <a:pt x="37599" y="8476"/>
                      <a:pt x="37586" y="8464"/>
                    </a:cubicBezTo>
                    <a:cubicBezTo>
                      <a:pt x="37586" y="8464"/>
                      <a:pt x="37586" y="8464"/>
                      <a:pt x="37586" y="8464"/>
                    </a:cubicBezTo>
                    <a:cubicBezTo>
                      <a:pt x="37563" y="8464"/>
                      <a:pt x="37025" y="9089"/>
                      <a:pt x="36216" y="10036"/>
                    </a:cubicBezTo>
                    <a:lnTo>
                      <a:pt x="33562" y="9294"/>
                    </a:lnTo>
                    <a:cubicBezTo>
                      <a:pt x="34417" y="8413"/>
                      <a:pt x="34971" y="7822"/>
                      <a:pt x="34958" y="7810"/>
                    </a:cubicBezTo>
                    <a:cubicBezTo>
                      <a:pt x="34958" y="7810"/>
                      <a:pt x="34958" y="7810"/>
                      <a:pt x="34958" y="7810"/>
                    </a:cubicBezTo>
                    <a:cubicBezTo>
                      <a:pt x="34933" y="7810"/>
                      <a:pt x="34358" y="8385"/>
                      <a:pt x="33474" y="9268"/>
                    </a:cubicBezTo>
                    <a:lnTo>
                      <a:pt x="31073" y="8602"/>
                    </a:lnTo>
                    <a:cubicBezTo>
                      <a:pt x="32116" y="7571"/>
                      <a:pt x="32808" y="6879"/>
                      <a:pt x="32795" y="6867"/>
                    </a:cubicBezTo>
                    <a:cubicBezTo>
                      <a:pt x="32795" y="6867"/>
                      <a:pt x="32795" y="6867"/>
                      <a:pt x="32795" y="6867"/>
                    </a:cubicBezTo>
                    <a:cubicBezTo>
                      <a:pt x="32770" y="6867"/>
                      <a:pt x="32044" y="7555"/>
                      <a:pt x="30985" y="8577"/>
                    </a:cubicBezTo>
                    <a:lnTo>
                      <a:pt x="28256" y="7810"/>
                    </a:lnTo>
                    <a:cubicBezTo>
                      <a:pt x="29388" y="6754"/>
                      <a:pt x="30142" y="6037"/>
                      <a:pt x="30142" y="6024"/>
                    </a:cubicBezTo>
                    <a:cubicBezTo>
                      <a:pt x="30142" y="6024"/>
                      <a:pt x="30142" y="6024"/>
                      <a:pt x="30142" y="6024"/>
                    </a:cubicBezTo>
                    <a:cubicBezTo>
                      <a:pt x="30115" y="6024"/>
                      <a:pt x="29315" y="6725"/>
                      <a:pt x="28168" y="7785"/>
                    </a:cubicBezTo>
                    <a:lnTo>
                      <a:pt x="25439" y="7030"/>
                    </a:lnTo>
                    <a:cubicBezTo>
                      <a:pt x="26583" y="6049"/>
                      <a:pt x="27350" y="5383"/>
                      <a:pt x="27338" y="5370"/>
                    </a:cubicBezTo>
                    <a:cubicBezTo>
                      <a:pt x="27338" y="5370"/>
                      <a:pt x="27338" y="5370"/>
                      <a:pt x="27337" y="5370"/>
                    </a:cubicBezTo>
                    <a:cubicBezTo>
                      <a:pt x="27310" y="5370"/>
                      <a:pt x="26509" y="6021"/>
                      <a:pt x="25338" y="6992"/>
                    </a:cubicBezTo>
                    <a:lnTo>
                      <a:pt x="22459" y="6200"/>
                    </a:lnTo>
                    <a:cubicBezTo>
                      <a:pt x="23603" y="5219"/>
                      <a:pt x="24370" y="4553"/>
                      <a:pt x="24358" y="4540"/>
                    </a:cubicBezTo>
                    <a:cubicBezTo>
                      <a:pt x="24358" y="4540"/>
                      <a:pt x="24357" y="4540"/>
                      <a:pt x="24357" y="4540"/>
                    </a:cubicBezTo>
                    <a:cubicBezTo>
                      <a:pt x="24330" y="4540"/>
                      <a:pt x="23542" y="5191"/>
                      <a:pt x="22358" y="6175"/>
                    </a:cubicBezTo>
                    <a:lnTo>
                      <a:pt x="21566" y="5949"/>
                    </a:lnTo>
                    <a:lnTo>
                      <a:pt x="19768" y="5446"/>
                    </a:lnTo>
                    <a:cubicBezTo>
                      <a:pt x="20862" y="4515"/>
                      <a:pt x="21566" y="3899"/>
                      <a:pt x="21566" y="3874"/>
                    </a:cubicBezTo>
                    <a:cubicBezTo>
                      <a:pt x="21566" y="3874"/>
                      <a:pt x="21566" y="3874"/>
                      <a:pt x="21565" y="3874"/>
                    </a:cubicBezTo>
                    <a:cubicBezTo>
                      <a:pt x="21538" y="3874"/>
                      <a:pt x="20788" y="4487"/>
                      <a:pt x="19680" y="5421"/>
                    </a:cubicBezTo>
                    <a:lnTo>
                      <a:pt x="17077" y="4716"/>
                    </a:lnTo>
                    <a:cubicBezTo>
                      <a:pt x="18095" y="3836"/>
                      <a:pt x="18762" y="3258"/>
                      <a:pt x="18749" y="3245"/>
                    </a:cubicBezTo>
                    <a:cubicBezTo>
                      <a:pt x="18749" y="3245"/>
                      <a:pt x="18749" y="3244"/>
                      <a:pt x="18748" y="3244"/>
                    </a:cubicBezTo>
                    <a:cubicBezTo>
                      <a:pt x="18720" y="3244"/>
                      <a:pt x="18023" y="3817"/>
                      <a:pt x="16976" y="4691"/>
                    </a:cubicBezTo>
                    <a:lnTo>
                      <a:pt x="14361" y="3962"/>
                    </a:lnTo>
                    <a:cubicBezTo>
                      <a:pt x="15430" y="3044"/>
                      <a:pt x="16146" y="2428"/>
                      <a:pt x="16134" y="2415"/>
                    </a:cubicBezTo>
                    <a:cubicBezTo>
                      <a:pt x="16134" y="2415"/>
                      <a:pt x="16133" y="2415"/>
                      <a:pt x="16133" y="2415"/>
                    </a:cubicBezTo>
                    <a:cubicBezTo>
                      <a:pt x="16106" y="2415"/>
                      <a:pt x="15368" y="3016"/>
                      <a:pt x="14260" y="3937"/>
                    </a:cubicBezTo>
                    <a:lnTo>
                      <a:pt x="11657" y="3220"/>
                    </a:lnTo>
                    <a:cubicBezTo>
                      <a:pt x="12688" y="2352"/>
                      <a:pt x="13342" y="1774"/>
                      <a:pt x="13330" y="1761"/>
                    </a:cubicBezTo>
                    <a:cubicBezTo>
                      <a:pt x="13329" y="1761"/>
                      <a:pt x="13329" y="1761"/>
                      <a:pt x="13329" y="1761"/>
                    </a:cubicBezTo>
                    <a:cubicBezTo>
                      <a:pt x="13302" y="1761"/>
                      <a:pt x="12614" y="2324"/>
                      <a:pt x="11569" y="3195"/>
                    </a:cubicBezTo>
                    <a:lnTo>
                      <a:pt x="8878" y="2453"/>
                    </a:lnTo>
                    <a:cubicBezTo>
                      <a:pt x="9821" y="1636"/>
                      <a:pt x="10437" y="1107"/>
                      <a:pt x="10425" y="1095"/>
                    </a:cubicBezTo>
                    <a:cubicBezTo>
                      <a:pt x="10425" y="1095"/>
                      <a:pt x="10424" y="1095"/>
                      <a:pt x="10424" y="1095"/>
                    </a:cubicBezTo>
                    <a:cubicBezTo>
                      <a:pt x="10397" y="1095"/>
                      <a:pt x="9759" y="1620"/>
                      <a:pt x="8790" y="2428"/>
                    </a:cubicBezTo>
                    <a:lnTo>
                      <a:pt x="6401" y="1774"/>
                    </a:lnTo>
                    <a:cubicBezTo>
                      <a:pt x="6715" y="1510"/>
                      <a:pt x="7017" y="1258"/>
                      <a:pt x="7281" y="1045"/>
                    </a:cubicBezTo>
                    <a:cubicBezTo>
                      <a:pt x="7646" y="730"/>
                      <a:pt x="7948" y="466"/>
                      <a:pt x="8149" y="290"/>
                    </a:cubicBezTo>
                    <a:lnTo>
                      <a:pt x="8388" y="76"/>
                    </a:lnTo>
                    <a:cubicBezTo>
                      <a:pt x="8413" y="51"/>
                      <a:pt x="8438" y="26"/>
                      <a:pt x="846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08;p27"/>
              <p:cNvSpPr/>
              <p:nvPr/>
            </p:nvSpPr>
            <p:spPr>
              <a:xfrm>
                <a:off x="4169000" y="2733300"/>
                <a:ext cx="944075" cy="721525"/>
              </a:xfrm>
              <a:custGeom>
                <a:avLst/>
                <a:gdLst/>
                <a:ahLst/>
                <a:cxnLst/>
                <a:rect l="l" t="t" r="r" b="b"/>
                <a:pathLst>
                  <a:path w="37763" h="28861" extrusionOk="0">
                    <a:moveTo>
                      <a:pt x="17593" y="3208"/>
                    </a:moveTo>
                    <a:lnTo>
                      <a:pt x="30758" y="5823"/>
                    </a:lnTo>
                    <a:cubicBezTo>
                      <a:pt x="30872" y="6414"/>
                      <a:pt x="30846" y="6993"/>
                      <a:pt x="30520" y="7496"/>
                    </a:cubicBezTo>
                    <a:cubicBezTo>
                      <a:pt x="30101" y="8139"/>
                      <a:pt x="29298" y="8426"/>
                      <a:pt x="28517" y="8426"/>
                    </a:cubicBezTo>
                    <a:cubicBezTo>
                      <a:pt x="28383" y="8426"/>
                      <a:pt x="28249" y="8418"/>
                      <a:pt x="28118" y="8401"/>
                    </a:cubicBezTo>
                    <a:cubicBezTo>
                      <a:pt x="27212" y="8288"/>
                      <a:pt x="26382" y="7873"/>
                      <a:pt x="25552" y="7546"/>
                    </a:cubicBezTo>
                    <a:cubicBezTo>
                      <a:pt x="24957" y="7311"/>
                      <a:pt x="24303" y="7122"/>
                      <a:pt x="23661" y="7122"/>
                    </a:cubicBezTo>
                    <a:cubicBezTo>
                      <a:pt x="23408" y="7122"/>
                      <a:pt x="23157" y="7151"/>
                      <a:pt x="22912" y="7219"/>
                    </a:cubicBezTo>
                    <a:cubicBezTo>
                      <a:pt x="22032" y="7458"/>
                      <a:pt x="21315" y="8175"/>
                      <a:pt x="20422" y="8401"/>
                    </a:cubicBezTo>
                    <a:cubicBezTo>
                      <a:pt x="20205" y="8453"/>
                      <a:pt x="19980" y="8478"/>
                      <a:pt x="19752" y="8478"/>
                    </a:cubicBezTo>
                    <a:cubicBezTo>
                      <a:pt x="18603" y="8478"/>
                      <a:pt x="17380" y="7839"/>
                      <a:pt x="16813" y="6779"/>
                    </a:cubicBezTo>
                    <a:cubicBezTo>
                      <a:pt x="16197" y="5622"/>
                      <a:pt x="16461" y="4201"/>
                      <a:pt x="17593" y="3208"/>
                    </a:cubicBezTo>
                    <a:close/>
                    <a:moveTo>
                      <a:pt x="22924" y="10224"/>
                    </a:moveTo>
                    <a:lnTo>
                      <a:pt x="31450" y="12123"/>
                    </a:lnTo>
                    <a:lnTo>
                      <a:pt x="31261" y="12991"/>
                    </a:lnTo>
                    <a:lnTo>
                      <a:pt x="22723" y="11092"/>
                    </a:lnTo>
                    <a:lnTo>
                      <a:pt x="22924" y="10224"/>
                    </a:lnTo>
                    <a:close/>
                    <a:moveTo>
                      <a:pt x="1561" y="2289"/>
                    </a:moveTo>
                    <a:cubicBezTo>
                      <a:pt x="1560" y="2289"/>
                      <a:pt x="1560" y="2290"/>
                      <a:pt x="1560" y="2290"/>
                    </a:cubicBezTo>
                    <a:lnTo>
                      <a:pt x="642" y="12739"/>
                    </a:lnTo>
                    <a:lnTo>
                      <a:pt x="26" y="19680"/>
                    </a:lnTo>
                    <a:lnTo>
                      <a:pt x="26" y="19794"/>
                    </a:lnTo>
                    <a:lnTo>
                      <a:pt x="0" y="20108"/>
                    </a:lnTo>
                    <a:lnTo>
                      <a:pt x="1561" y="2289"/>
                    </a:lnTo>
                    <a:close/>
                    <a:moveTo>
                      <a:pt x="1761" y="1"/>
                    </a:moveTo>
                    <a:lnTo>
                      <a:pt x="1561" y="2289"/>
                    </a:lnTo>
                    <a:lnTo>
                      <a:pt x="1561" y="2289"/>
                    </a:lnTo>
                    <a:cubicBezTo>
                      <a:pt x="3064" y="1959"/>
                      <a:pt x="4594" y="1663"/>
                      <a:pt x="6117" y="1663"/>
                    </a:cubicBezTo>
                    <a:cubicBezTo>
                      <a:pt x="6683" y="1663"/>
                      <a:pt x="7247" y="1704"/>
                      <a:pt x="7809" y="1799"/>
                    </a:cubicBezTo>
                    <a:cubicBezTo>
                      <a:pt x="8740" y="1963"/>
                      <a:pt x="9620" y="2302"/>
                      <a:pt x="10412" y="2805"/>
                    </a:cubicBezTo>
                    <a:cubicBezTo>
                      <a:pt x="12148" y="3132"/>
                      <a:pt x="13619" y="4540"/>
                      <a:pt x="13996" y="6263"/>
                    </a:cubicBezTo>
                    <a:cubicBezTo>
                      <a:pt x="14223" y="7357"/>
                      <a:pt x="14047" y="8489"/>
                      <a:pt x="14021" y="9608"/>
                    </a:cubicBezTo>
                    <a:cubicBezTo>
                      <a:pt x="13996" y="10727"/>
                      <a:pt x="14185" y="11947"/>
                      <a:pt x="14964" y="12739"/>
                    </a:cubicBezTo>
                    <a:cubicBezTo>
                      <a:pt x="15015" y="12790"/>
                      <a:pt x="15065" y="12827"/>
                      <a:pt x="15115" y="12865"/>
                    </a:cubicBezTo>
                    <a:cubicBezTo>
                      <a:pt x="15103" y="12752"/>
                      <a:pt x="15090" y="12563"/>
                      <a:pt x="15078" y="12488"/>
                    </a:cubicBezTo>
                    <a:cubicBezTo>
                      <a:pt x="15040" y="12249"/>
                      <a:pt x="15090" y="11997"/>
                      <a:pt x="15216" y="11784"/>
                    </a:cubicBezTo>
                    <a:cubicBezTo>
                      <a:pt x="15229" y="11746"/>
                      <a:pt x="15241" y="11708"/>
                      <a:pt x="15254" y="11670"/>
                    </a:cubicBezTo>
                    <a:cubicBezTo>
                      <a:pt x="15254" y="11519"/>
                      <a:pt x="15015" y="10790"/>
                      <a:pt x="14927" y="10526"/>
                    </a:cubicBezTo>
                    <a:cubicBezTo>
                      <a:pt x="14839" y="10281"/>
                      <a:pt x="14926" y="10120"/>
                      <a:pt x="15004" y="10120"/>
                    </a:cubicBezTo>
                    <a:cubicBezTo>
                      <a:pt x="15027" y="10120"/>
                      <a:pt x="15048" y="10134"/>
                      <a:pt x="15065" y="10161"/>
                    </a:cubicBezTo>
                    <a:cubicBezTo>
                      <a:pt x="15203" y="10400"/>
                      <a:pt x="15593" y="11419"/>
                      <a:pt x="15706" y="11507"/>
                    </a:cubicBezTo>
                    <a:cubicBezTo>
                      <a:pt x="15715" y="11514"/>
                      <a:pt x="15723" y="11517"/>
                      <a:pt x="15729" y="11517"/>
                    </a:cubicBezTo>
                    <a:cubicBezTo>
                      <a:pt x="15807" y="11517"/>
                      <a:pt x="15732" y="11067"/>
                      <a:pt x="15732" y="11067"/>
                    </a:cubicBezTo>
                    <a:cubicBezTo>
                      <a:pt x="15518" y="9935"/>
                      <a:pt x="15442" y="9772"/>
                      <a:pt x="15644" y="9721"/>
                    </a:cubicBezTo>
                    <a:cubicBezTo>
                      <a:pt x="15648" y="9720"/>
                      <a:pt x="15652" y="9720"/>
                      <a:pt x="15656" y="9720"/>
                    </a:cubicBezTo>
                    <a:cubicBezTo>
                      <a:pt x="15882" y="9720"/>
                      <a:pt x="16197" y="11343"/>
                      <a:pt x="16197" y="11343"/>
                    </a:cubicBezTo>
                    <a:cubicBezTo>
                      <a:pt x="16197" y="11343"/>
                      <a:pt x="16159" y="11104"/>
                      <a:pt x="16335" y="11054"/>
                    </a:cubicBezTo>
                    <a:cubicBezTo>
                      <a:pt x="16356" y="11047"/>
                      <a:pt x="16375" y="11044"/>
                      <a:pt x="16393" y="11044"/>
                    </a:cubicBezTo>
                    <a:cubicBezTo>
                      <a:pt x="16533" y="11044"/>
                      <a:pt x="16612" y="11230"/>
                      <a:pt x="16612" y="11230"/>
                    </a:cubicBezTo>
                    <a:cubicBezTo>
                      <a:pt x="16574" y="11104"/>
                      <a:pt x="16750" y="11079"/>
                      <a:pt x="16750" y="11079"/>
                    </a:cubicBezTo>
                    <a:cubicBezTo>
                      <a:pt x="17190" y="11117"/>
                      <a:pt x="17027" y="12764"/>
                      <a:pt x="17027" y="12764"/>
                    </a:cubicBezTo>
                    <a:lnTo>
                      <a:pt x="17027" y="13657"/>
                    </a:lnTo>
                    <a:cubicBezTo>
                      <a:pt x="17303" y="13695"/>
                      <a:pt x="17580" y="13720"/>
                      <a:pt x="17869" y="13733"/>
                    </a:cubicBezTo>
                    <a:cubicBezTo>
                      <a:pt x="18913" y="13770"/>
                      <a:pt x="19982" y="13682"/>
                      <a:pt x="20988" y="13972"/>
                    </a:cubicBezTo>
                    <a:cubicBezTo>
                      <a:pt x="22912" y="14525"/>
                      <a:pt x="24295" y="16562"/>
                      <a:pt x="24081" y="18549"/>
                    </a:cubicBezTo>
                    <a:cubicBezTo>
                      <a:pt x="24069" y="18687"/>
                      <a:pt x="24043" y="18813"/>
                      <a:pt x="24031" y="18939"/>
                    </a:cubicBezTo>
                    <a:cubicBezTo>
                      <a:pt x="24144" y="19215"/>
                      <a:pt x="24245" y="19479"/>
                      <a:pt x="24333" y="19768"/>
                    </a:cubicBezTo>
                    <a:cubicBezTo>
                      <a:pt x="24622" y="20774"/>
                      <a:pt x="24710" y="21831"/>
                      <a:pt x="24584" y="22874"/>
                    </a:cubicBezTo>
                    <a:cubicBezTo>
                      <a:pt x="24936" y="23164"/>
                      <a:pt x="25326" y="23403"/>
                      <a:pt x="25741" y="23566"/>
                    </a:cubicBezTo>
                    <a:cubicBezTo>
                      <a:pt x="26584" y="23931"/>
                      <a:pt x="27489" y="24145"/>
                      <a:pt x="28256" y="24622"/>
                    </a:cubicBezTo>
                    <a:cubicBezTo>
                      <a:pt x="29388" y="25339"/>
                      <a:pt x="30079" y="26622"/>
                      <a:pt x="30167" y="27942"/>
                    </a:cubicBezTo>
                    <a:lnTo>
                      <a:pt x="33751" y="28860"/>
                    </a:lnTo>
                    <a:lnTo>
                      <a:pt x="34719" y="23616"/>
                    </a:lnTo>
                    <a:cubicBezTo>
                      <a:pt x="34254" y="23541"/>
                      <a:pt x="33827" y="23377"/>
                      <a:pt x="33437" y="23113"/>
                    </a:cubicBezTo>
                    <a:cubicBezTo>
                      <a:pt x="32557" y="22472"/>
                      <a:pt x="32016" y="21466"/>
                      <a:pt x="31953" y="20385"/>
                    </a:cubicBezTo>
                    <a:cubicBezTo>
                      <a:pt x="31903" y="19693"/>
                      <a:pt x="32091" y="19014"/>
                      <a:pt x="32494" y="18448"/>
                    </a:cubicBezTo>
                    <a:cubicBezTo>
                      <a:pt x="32861" y="17943"/>
                      <a:pt x="33459" y="17648"/>
                      <a:pt x="34086" y="17648"/>
                    </a:cubicBezTo>
                    <a:cubicBezTo>
                      <a:pt x="34146" y="17648"/>
                      <a:pt x="34206" y="17650"/>
                      <a:pt x="34267" y="17656"/>
                    </a:cubicBezTo>
                    <a:lnTo>
                      <a:pt x="34342" y="17669"/>
                    </a:lnTo>
                    <a:cubicBezTo>
                      <a:pt x="34820" y="17719"/>
                      <a:pt x="35298" y="17807"/>
                      <a:pt x="35763" y="17945"/>
                    </a:cubicBezTo>
                    <a:lnTo>
                      <a:pt x="37763" y="7156"/>
                    </a:lnTo>
                    <a:lnTo>
                      <a:pt x="1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09;p27"/>
              <p:cNvSpPr/>
              <p:nvPr/>
            </p:nvSpPr>
            <p:spPr>
              <a:xfrm>
                <a:off x="4574225" y="2813475"/>
                <a:ext cx="366575" cy="131800"/>
              </a:xfrm>
              <a:custGeom>
                <a:avLst/>
                <a:gdLst/>
                <a:ahLst/>
                <a:cxnLst/>
                <a:rect l="l" t="t" r="r" b="b"/>
                <a:pathLst>
                  <a:path w="14663" h="5272" extrusionOk="0">
                    <a:moveTo>
                      <a:pt x="1384" y="1"/>
                    </a:moveTo>
                    <a:cubicBezTo>
                      <a:pt x="252" y="994"/>
                      <a:pt x="0" y="2427"/>
                      <a:pt x="604" y="3572"/>
                    </a:cubicBezTo>
                    <a:cubicBezTo>
                      <a:pt x="1171" y="4632"/>
                      <a:pt x="2394" y="5271"/>
                      <a:pt x="3551" y="5271"/>
                    </a:cubicBezTo>
                    <a:cubicBezTo>
                      <a:pt x="3780" y="5271"/>
                      <a:pt x="4007" y="5246"/>
                      <a:pt x="4226" y="5194"/>
                    </a:cubicBezTo>
                    <a:cubicBezTo>
                      <a:pt x="5118" y="4968"/>
                      <a:pt x="5823" y="4263"/>
                      <a:pt x="6703" y="4012"/>
                    </a:cubicBezTo>
                    <a:cubicBezTo>
                      <a:pt x="6951" y="3944"/>
                      <a:pt x="7203" y="3915"/>
                      <a:pt x="7455" y="3915"/>
                    </a:cubicBezTo>
                    <a:cubicBezTo>
                      <a:pt x="8096" y="3915"/>
                      <a:pt x="8739" y="4104"/>
                      <a:pt x="9343" y="4339"/>
                    </a:cubicBezTo>
                    <a:cubicBezTo>
                      <a:pt x="10186" y="4678"/>
                      <a:pt x="11016" y="5081"/>
                      <a:pt x="11909" y="5194"/>
                    </a:cubicBezTo>
                    <a:cubicBezTo>
                      <a:pt x="12040" y="5211"/>
                      <a:pt x="12174" y="5219"/>
                      <a:pt x="12308" y="5219"/>
                    </a:cubicBezTo>
                    <a:cubicBezTo>
                      <a:pt x="13089" y="5219"/>
                      <a:pt x="13892" y="4932"/>
                      <a:pt x="14311" y="4289"/>
                    </a:cubicBezTo>
                    <a:cubicBezTo>
                      <a:pt x="14625" y="3786"/>
                      <a:pt x="14663" y="3207"/>
                      <a:pt x="14549" y="2616"/>
                    </a:cubicBezTo>
                    <a:lnTo>
                      <a:pt x="13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10;p27"/>
              <p:cNvSpPr/>
              <p:nvPr/>
            </p:nvSpPr>
            <p:spPr>
              <a:xfrm>
                <a:off x="4429300" y="2803100"/>
                <a:ext cx="117900" cy="272575"/>
              </a:xfrm>
              <a:custGeom>
                <a:avLst/>
                <a:gdLst/>
                <a:ahLst/>
                <a:cxnLst/>
                <a:rect l="l" t="t" r="r" b="b"/>
                <a:pathLst>
                  <a:path w="4716" h="10903" extrusionOk="0">
                    <a:moveTo>
                      <a:pt x="0" y="1"/>
                    </a:moveTo>
                    <a:lnTo>
                      <a:pt x="0" y="1"/>
                    </a:lnTo>
                    <a:cubicBezTo>
                      <a:pt x="1157" y="730"/>
                      <a:pt x="2063" y="1786"/>
                      <a:pt x="2377" y="3107"/>
                    </a:cubicBezTo>
                    <a:cubicBezTo>
                      <a:pt x="2641" y="4238"/>
                      <a:pt x="2440" y="5420"/>
                      <a:pt x="2377" y="6590"/>
                    </a:cubicBezTo>
                    <a:cubicBezTo>
                      <a:pt x="2302" y="7759"/>
                      <a:pt x="2415" y="9029"/>
                      <a:pt x="3169" y="9909"/>
                    </a:cubicBezTo>
                    <a:cubicBezTo>
                      <a:pt x="3572" y="10362"/>
                      <a:pt x="4075" y="10702"/>
                      <a:pt x="4640" y="10903"/>
                    </a:cubicBezTo>
                    <a:lnTo>
                      <a:pt x="4716" y="10186"/>
                    </a:lnTo>
                    <a:lnTo>
                      <a:pt x="4703" y="10073"/>
                    </a:lnTo>
                    <a:cubicBezTo>
                      <a:pt x="4653" y="10023"/>
                      <a:pt x="4603" y="9985"/>
                      <a:pt x="4565" y="9935"/>
                    </a:cubicBezTo>
                    <a:cubicBezTo>
                      <a:pt x="3773" y="9155"/>
                      <a:pt x="3584" y="7935"/>
                      <a:pt x="3622" y="6816"/>
                    </a:cubicBezTo>
                    <a:cubicBezTo>
                      <a:pt x="3647" y="5684"/>
                      <a:pt x="3823" y="4553"/>
                      <a:pt x="3584" y="3459"/>
                    </a:cubicBezTo>
                    <a:cubicBezTo>
                      <a:pt x="3220" y="1736"/>
                      <a:pt x="1723" y="328"/>
                      <a:pt x="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11;p27"/>
              <p:cNvSpPr/>
              <p:nvPr/>
            </p:nvSpPr>
            <p:spPr>
              <a:xfrm>
                <a:off x="4594975" y="3074725"/>
                <a:ext cx="181400" cy="132050"/>
              </a:xfrm>
              <a:custGeom>
                <a:avLst/>
                <a:gdLst/>
                <a:ahLst/>
                <a:cxnLst/>
                <a:rect l="l" t="t" r="r" b="b"/>
                <a:pathLst>
                  <a:path w="7256" h="5282" extrusionOk="0">
                    <a:moveTo>
                      <a:pt x="0" y="0"/>
                    </a:moveTo>
                    <a:lnTo>
                      <a:pt x="0" y="491"/>
                    </a:lnTo>
                    <a:cubicBezTo>
                      <a:pt x="528" y="566"/>
                      <a:pt x="1082" y="629"/>
                      <a:pt x="1622" y="755"/>
                    </a:cubicBezTo>
                    <a:cubicBezTo>
                      <a:pt x="4012" y="1346"/>
                      <a:pt x="6011" y="3018"/>
                      <a:pt x="7004" y="5282"/>
                    </a:cubicBezTo>
                    <a:cubicBezTo>
                      <a:pt x="7017" y="5156"/>
                      <a:pt x="7042" y="5017"/>
                      <a:pt x="7055" y="4892"/>
                    </a:cubicBezTo>
                    <a:cubicBezTo>
                      <a:pt x="7256" y="2905"/>
                      <a:pt x="5885" y="868"/>
                      <a:pt x="3961" y="315"/>
                    </a:cubicBezTo>
                    <a:cubicBezTo>
                      <a:pt x="2955" y="25"/>
                      <a:pt x="1887" y="113"/>
                      <a:pt x="843" y="76"/>
                    </a:cubicBezTo>
                    <a:cubicBezTo>
                      <a:pt x="554" y="63"/>
                      <a:pt x="277" y="38"/>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12;p27"/>
              <p:cNvSpPr/>
              <p:nvPr/>
            </p:nvSpPr>
            <p:spPr>
              <a:xfrm>
                <a:off x="4753725" y="3305150"/>
                <a:ext cx="169775" cy="127975"/>
              </a:xfrm>
              <a:custGeom>
                <a:avLst/>
                <a:gdLst/>
                <a:ahLst/>
                <a:cxnLst/>
                <a:rect l="l" t="t" r="r" b="b"/>
                <a:pathLst>
                  <a:path w="6791" h="5119" extrusionOk="0">
                    <a:moveTo>
                      <a:pt x="1208" y="0"/>
                    </a:moveTo>
                    <a:cubicBezTo>
                      <a:pt x="1057" y="1195"/>
                      <a:pt x="642" y="2339"/>
                      <a:pt x="1" y="3358"/>
                    </a:cubicBezTo>
                    <a:lnTo>
                      <a:pt x="6791" y="5118"/>
                    </a:lnTo>
                    <a:lnTo>
                      <a:pt x="6791" y="5056"/>
                    </a:lnTo>
                    <a:cubicBezTo>
                      <a:pt x="6703" y="3748"/>
                      <a:pt x="6011" y="2453"/>
                      <a:pt x="4880" y="1748"/>
                    </a:cubicBezTo>
                    <a:cubicBezTo>
                      <a:pt x="4113" y="1271"/>
                      <a:pt x="3207" y="1057"/>
                      <a:pt x="2365" y="692"/>
                    </a:cubicBezTo>
                    <a:cubicBezTo>
                      <a:pt x="1950" y="516"/>
                      <a:pt x="1560" y="290"/>
                      <a:pt x="120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13;p27"/>
              <p:cNvSpPr/>
              <p:nvPr/>
            </p:nvSpPr>
            <p:spPr>
              <a:xfrm>
                <a:off x="4194150" y="3195125"/>
                <a:ext cx="2225" cy="2525"/>
              </a:xfrm>
              <a:custGeom>
                <a:avLst/>
                <a:gdLst/>
                <a:ahLst/>
                <a:cxnLst/>
                <a:rect l="l" t="t" r="r" b="b"/>
                <a:pathLst>
                  <a:path w="89" h="101" extrusionOk="0">
                    <a:moveTo>
                      <a:pt x="88" y="0"/>
                    </a:moveTo>
                    <a:lnTo>
                      <a:pt x="0" y="101"/>
                    </a:lnTo>
                    <a:lnTo>
                      <a:pt x="88" y="13"/>
                    </a:lnTo>
                    <a:lnTo>
                      <a:pt x="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14;p27"/>
              <p:cNvSpPr/>
              <p:nvPr/>
            </p:nvSpPr>
            <p:spPr>
              <a:xfrm>
                <a:off x="4396925" y="3086975"/>
                <a:ext cx="390150" cy="302125"/>
              </a:xfrm>
              <a:custGeom>
                <a:avLst/>
                <a:gdLst/>
                <a:ahLst/>
                <a:cxnLst/>
                <a:rect l="l" t="t" r="r" b="b"/>
                <a:pathLst>
                  <a:path w="15606" h="12085" extrusionOk="0">
                    <a:moveTo>
                      <a:pt x="7910" y="1"/>
                    </a:moveTo>
                    <a:lnTo>
                      <a:pt x="7834" y="7055"/>
                    </a:lnTo>
                    <a:cubicBezTo>
                      <a:pt x="7834" y="8296"/>
                      <a:pt x="6824" y="9102"/>
                      <a:pt x="5781" y="9102"/>
                    </a:cubicBezTo>
                    <a:cubicBezTo>
                      <a:pt x="5249" y="9102"/>
                      <a:pt x="4708" y="8893"/>
                      <a:pt x="4288" y="8426"/>
                    </a:cubicBezTo>
                    <a:lnTo>
                      <a:pt x="2540" y="6527"/>
                    </a:lnTo>
                    <a:lnTo>
                      <a:pt x="1937" y="6992"/>
                    </a:lnTo>
                    <a:lnTo>
                      <a:pt x="868" y="5219"/>
                    </a:lnTo>
                    <a:cubicBezTo>
                      <a:pt x="818" y="5508"/>
                      <a:pt x="755" y="5772"/>
                      <a:pt x="717" y="5986"/>
                    </a:cubicBezTo>
                    <a:cubicBezTo>
                      <a:pt x="679" y="6137"/>
                      <a:pt x="641" y="6275"/>
                      <a:pt x="616" y="6363"/>
                    </a:cubicBezTo>
                    <a:cubicBezTo>
                      <a:pt x="604" y="6414"/>
                      <a:pt x="591" y="6451"/>
                      <a:pt x="566" y="6502"/>
                    </a:cubicBezTo>
                    <a:cubicBezTo>
                      <a:pt x="566" y="6451"/>
                      <a:pt x="579" y="6401"/>
                      <a:pt x="591" y="6363"/>
                    </a:cubicBezTo>
                    <a:lnTo>
                      <a:pt x="667" y="5974"/>
                    </a:lnTo>
                    <a:cubicBezTo>
                      <a:pt x="704" y="5747"/>
                      <a:pt x="767" y="5458"/>
                      <a:pt x="818" y="5131"/>
                    </a:cubicBezTo>
                    <a:lnTo>
                      <a:pt x="818" y="5119"/>
                    </a:lnTo>
                    <a:lnTo>
                      <a:pt x="0" y="8375"/>
                    </a:lnTo>
                    <a:lnTo>
                      <a:pt x="14285" y="12085"/>
                    </a:lnTo>
                    <a:cubicBezTo>
                      <a:pt x="14926" y="11066"/>
                      <a:pt x="15329" y="9922"/>
                      <a:pt x="15480" y="8727"/>
                    </a:cubicBezTo>
                    <a:cubicBezTo>
                      <a:pt x="15606" y="7684"/>
                      <a:pt x="15517" y="6627"/>
                      <a:pt x="15228" y="5609"/>
                    </a:cubicBezTo>
                    <a:cubicBezTo>
                      <a:pt x="15140" y="5332"/>
                      <a:pt x="15040" y="5056"/>
                      <a:pt x="14926" y="4792"/>
                    </a:cubicBezTo>
                    <a:cubicBezTo>
                      <a:pt x="13933" y="2528"/>
                      <a:pt x="11934" y="856"/>
                      <a:pt x="9544" y="265"/>
                    </a:cubicBezTo>
                    <a:cubicBezTo>
                      <a:pt x="9004" y="139"/>
                      <a:pt x="8450" y="76"/>
                      <a:pt x="79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15;p27"/>
              <p:cNvSpPr/>
              <p:nvPr/>
            </p:nvSpPr>
            <p:spPr>
              <a:xfrm>
                <a:off x="4185350" y="2774725"/>
                <a:ext cx="359975" cy="444300"/>
              </a:xfrm>
              <a:custGeom>
                <a:avLst/>
                <a:gdLst/>
                <a:ahLst/>
                <a:cxnLst/>
                <a:rect l="l" t="t" r="r" b="b"/>
                <a:pathLst>
                  <a:path w="14399" h="17772" extrusionOk="0">
                    <a:moveTo>
                      <a:pt x="5466" y="0"/>
                    </a:moveTo>
                    <a:cubicBezTo>
                      <a:pt x="3945" y="0"/>
                      <a:pt x="2415" y="303"/>
                      <a:pt x="906" y="633"/>
                    </a:cubicBezTo>
                    <a:lnTo>
                      <a:pt x="0" y="11082"/>
                    </a:lnTo>
                    <a:cubicBezTo>
                      <a:pt x="1118" y="10413"/>
                      <a:pt x="2063" y="10268"/>
                      <a:pt x="2672" y="10268"/>
                    </a:cubicBezTo>
                    <a:cubicBezTo>
                      <a:pt x="3138" y="10268"/>
                      <a:pt x="3408" y="10353"/>
                      <a:pt x="3408" y="10353"/>
                    </a:cubicBezTo>
                    <a:lnTo>
                      <a:pt x="4112" y="10416"/>
                    </a:lnTo>
                    <a:cubicBezTo>
                      <a:pt x="4112" y="10340"/>
                      <a:pt x="4125" y="10277"/>
                      <a:pt x="4125" y="10215"/>
                    </a:cubicBezTo>
                    <a:cubicBezTo>
                      <a:pt x="3949" y="10139"/>
                      <a:pt x="3785" y="10013"/>
                      <a:pt x="3672" y="9862"/>
                    </a:cubicBezTo>
                    <a:cubicBezTo>
                      <a:pt x="3471" y="9573"/>
                      <a:pt x="2654" y="9246"/>
                      <a:pt x="2377" y="9045"/>
                    </a:cubicBezTo>
                    <a:cubicBezTo>
                      <a:pt x="2138" y="8882"/>
                      <a:pt x="2553" y="8077"/>
                      <a:pt x="2289" y="7976"/>
                    </a:cubicBezTo>
                    <a:cubicBezTo>
                      <a:pt x="1635" y="7700"/>
                      <a:pt x="1157" y="7134"/>
                      <a:pt x="1019" y="6442"/>
                    </a:cubicBezTo>
                    <a:cubicBezTo>
                      <a:pt x="931" y="6077"/>
                      <a:pt x="943" y="5662"/>
                      <a:pt x="1170" y="5386"/>
                    </a:cubicBezTo>
                    <a:cubicBezTo>
                      <a:pt x="1396" y="5097"/>
                      <a:pt x="1761" y="5009"/>
                      <a:pt x="1987" y="4745"/>
                    </a:cubicBezTo>
                    <a:cubicBezTo>
                      <a:pt x="2302" y="4380"/>
                      <a:pt x="2289" y="3839"/>
                      <a:pt x="2377" y="3361"/>
                    </a:cubicBezTo>
                    <a:cubicBezTo>
                      <a:pt x="2515" y="2632"/>
                      <a:pt x="2955" y="1991"/>
                      <a:pt x="3597" y="1601"/>
                    </a:cubicBezTo>
                    <a:cubicBezTo>
                      <a:pt x="3913" y="1418"/>
                      <a:pt x="4458" y="1290"/>
                      <a:pt x="4983" y="1290"/>
                    </a:cubicBezTo>
                    <a:cubicBezTo>
                      <a:pt x="5396" y="1290"/>
                      <a:pt x="5796" y="1369"/>
                      <a:pt x="6061" y="1563"/>
                    </a:cubicBezTo>
                    <a:cubicBezTo>
                      <a:pt x="6163" y="1552"/>
                      <a:pt x="6265" y="1546"/>
                      <a:pt x="6366" y="1546"/>
                    </a:cubicBezTo>
                    <a:cubicBezTo>
                      <a:pt x="7164" y="1546"/>
                      <a:pt x="7925" y="1894"/>
                      <a:pt x="8438" y="2519"/>
                    </a:cubicBezTo>
                    <a:lnTo>
                      <a:pt x="8463" y="2531"/>
                    </a:lnTo>
                    <a:cubicBezTo>
                      <a:pt x="8627" y="2619"/>
                      <a:pt x="8778" y="2733"/>
                      <a:pt x="8928" y="2846"/>
                    </a:cubicBezTo>
                    <a:cubicBezTo>
                      <a:pt x="9381" y="3273"/>
                      <a:pt x="9670" y="3839"/>
                      <a:pt x="9733" y="4455"/>
                    </a:cubicBezTo>
                    <a:cubicBezTo>
                      <a:pt x="9784" y="4820"/>
                      <a:pt x="9758" y="5197"/>
                      <a:pt x="9884" y="5524"/>
                    </a:cubicBezTo>
                    <a:cubicBezTo>
                      <a:pt x="10035" y="5901"/>
                      <a:pt x="10349" y="6153"/>
                      <a:pt x="10588" y="6492"/>
                    </a:cubicBezTo>
                    <a:cubicBezTo>
                      <a:pt x="11154" y="7322"/>
                      <a:pt x="10978" y="8592"/>
                      <a:pt x="10287" y="9347"/>
                    </a:cubicBezTo>
                    <a:cubicBezTo>
                      <a:pt x="9773" y="9881"/>
                      <a:pt x="9065" y="10166"/>
                      <a:pt x="8339" y="10166"/>
                    </a:cubicBezTo>
                    <a:cubicBezTo>
                      <a:pt x="8142" y="10166"/>
                      <a:pt x="7943" y="10144"/>
                      <a:pt x="7746" y="10101"/>
                    </a:cubicBezTo>
                    <a:lnTo>
                      <a:pt x="7671" y="10755"/>
                    </a:lnTo>
                    <a:cubicBezTo>
                      <a:pt x="8501" y="10944"/>
                      <a:pt x="10211" y="11522"/>
                      <a:pt x="11230" y="13195"/>
                    </a:cubicBezTo>
                    <a:cubicBezTo>
                      <a:pt x="12361" y="15043"/>
                      <a:pt x="13581" y="16992"/>
                      <a:pt x="13581" y="16992"/>
                    </a:cubicBezTo>
                    <a:lnTo>
                      <a:pt x="13393" y="17156"/>
                    </a:lnTo>
                    <a:lnTo>
                      <a:pt x="13833" y="17772"/>
                    </a:lnTo>
                    <a:lnTo>
                      <a:pt x="13833" y="17747"/>
                    </a:lnTo>
                    <a:lnTo>
                      <a:pt x="14398" y="12038"/>
                    </a:lnTo>
                    <a:cubicBezTo>
                      <a:pt x="13833" y="11837"/>
                      <a:pt x="13330" y="11497"/>
                      <a:pt x="12927" y="11057"/>
                    </a:cubicBezTo>
                    <a:cubicBezTo>
                      <a:pt x="12173" y="10164"/>
                      <a:pt x="12060" y="8894"/>
                      <a:pt x="12122" y="7725"/>
                    </a:cubicBezTo>
                    <a:cubicBezTo>
                      <a:pt x="12185" y="6568"/>
                      <a:pt x="12387" y="5373"/>
                      <a:pt x="12122" y="4242"/>
                    </a:cubicBezTo>
                    <a:cubicBezTo>
                      <a:pt x="11808" y="2921"/>
                      <a:pt x="10915" y="1865"/>
                      <a:pt x="9771" y="1136"/>
                    </a:cubicBezTo>
                    <a:cubicBezTo>
                      <a:pt x="8966" y="645"/>
                      <a:pt x="8086" y="306"/>
                      <a:pt x="7168" y="142"/>
                    </a:cubicBezTo>
                    <a:cubicBezTo>
                      <a:pt x="6603" y="43"/>
                      <a:pt x="6035" y="0"/>
                      <a:pt x="54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6;p27"/>
              <p:cNvSpPr/>
              <p:nvPr/>
            </p:nvSpPr>
            <p:spPr>
              <a:xfrm>
                <a:off x="4169000" y="3197625"/>
                <a:ext cx="28950" cy="47200"/>
              </a:xfrm>
              <a:custGeom>
                <a:avLst/>
                <a:gdLst/>
                <a:ahLst/>
                <a:cxnLst/>
                <a:rect l="l" t="t" r="r" b="b"/>
                <a:pathLst>
                  <a:path w="1158" h="1888" extrusionOk="0">
                    <a:moveTo>
                      <a:pt x="1094" y="1"/>
                    </a:moveTo>
                    <a:cubicBezTo>
                      <a:pt x="931" y="177"/>
                      <a:pt x="768" y="378"/>
                      <a:pt x="579" y="592"/>
                    </a:cubicBezTo>
                    <a:cubicBezTo>
                      <a:pt x="403" y="793"/>
                      <a:pt x="189" y="1032"/>
                      <a:pt x="26" y="1221"/>
                    </a:cubicBezTo>
                    <a:lnTo>
                      <a:pt x="0" y="1535"/>
                    </a:lnTo>
                    <a:lnTo>
                      <a:pt x="0" y="1585"/>
                    </a:lnTo>
                    <a:lnTo>
                      <a:pt x="1157" y="1887"/>
                    </a:lnTo>
                    <a:lnTo>
                      <a:pt x="10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7;p27"/>
              <p:cNvSpPr/>
              <p:nvPr/>
            </p:nvSpPr>
            <p:spPr>
              <a:xfrm>
                <a:off x="4460425" y="2975950"/>
                <a:ext cx="138650" cy="338275"/>
              </a:xfrm>
              <a:custGeom>
                <a:avLst/>
                <a:gdLst/>
                <a:ahLst/>
                <a:cxnLst/>
                <a:rect l="l" t="t" r="r" b="b"/>
                <a:pathLst>
                  <a:path w="5546" h="13531" extrusionOk="0">
                    <a:moveTo>
                      <a:pt x="4967" y="1663"/>
                    </a:moveTo>
                    <a:lnTo>
                      <a:pt x="4967" y="1663"/>
                    </a:lnTo>
                    <a:cubicBezTo>
                      <a:pt x="4980" y="1788"/>
                      <a:pt x="4967" y="1901"/>
                      <a:pt x="4955" y="2015"/>
                    </a:cubicBezTo>
                    <a:cubicBezTo>
                      <a:pt x="4955" y="2103"/>
                      <a:pt x="4942" y="2191"/>
                      <a:pt x="4930" y="2279"/>
                    </a:cubicBezTo>
                    <a:cubicBezTo>
                      <a:pt x="4917" y="2329"/>
                      <a:pt x="4917" y="2379"/>
                      <a:pt x="4930" y="2430"/>
                    </a:cubicBezTo>
                    <a:cubicBezTo>
                      <a:pt x="4930" y="2492"/>
                      <a:pt x="4955" y="2555"/>
                      <a:pt x="4992" y="2618"/>
                    </a:cubicBezTo>
                    <a:cubicBezTo>
                      <a:pt x="5005" y="2631"/>
                      <a:pt x="5014" y="2637"/>
                      <a:pt x="5024" y="2637"/>
                    </a:cubicBezTo>
                    <a:cubicBezTo>
                      <a:pt x="5033" y="2637"/>
                      <a:pt x="5043" y="2631"/>
                      <a:pt x="5055" y="2618"/>
                    </a:cubicBezTo>
                    <a:cubicBezTo>
                      <a:pt x="5081" y="2581"/>
                      <a:pt x="5093" y="2543"/>
                      <a:pt x="5118" y="2492"/>
                    </a:cubicBezTo>
                    <a:cubicBezTo>
                      <a:pt x="5194" y="2279"/>
                      <a:pt x="5244" y="2040"/>
                      <a:pt x="5294" y="1813"/>
                    </a:cubicBezTo>
                    <a:lnTo>
                      <a:pt x="5294" y="1813"/>
                    </a:lnTo>
                    <a:cubicBezTo>
                      <a:pt x="5319" y="2052"/>
                      <a:pt x="5282" y="2304"/>
                      <a:pt x="5181" y="2518"/>
                    </a:cubicBezTo>
                    <a:cubicBezTo>
                      <a:pt x="5156" y="2568"/>
                      <a:pt x="5143" y="2618"/>
                      <a:pt x="5106" y="2656"/>
                    </a:cubicBezTo>
                    <a:cubicBezTo>
                      <a:pt x="5093" y="2681"/>
                      <a:pt x="5068" y="2706"/>
                      <a:pt x="5030" y="2706"/>
                    </a:cubicBezTo>
                    <a:cubicBezTo>
                      <a:pt x="4992" y="2706"/>
                      <a:pt x="4967" y="2694"/>
                      <a:pt x="4942" y="2669"/>
                    </a:cubicBezTo>
                    <a:cubicBezTo>
                      <a:pt x="4917" y="2631"/>
                      <a:pt x="4892" y="2593"/>
                      <a:pt x="4892" y="2543"/>
                    </a:cubicBezTo>
                    <a:lnTo>
                      <a:pt x="4892" y="2530"/>
                    </a:lnTo>
                    <a:cubicBezTo>
                      <a:pt x="4892" y="2568"/>
                      <a:pt x="4879" y="2593"/>
                      <a:pt x="4867" y="2631"/>
                    </a:cubicBezTo>
                    <a:cubicBezTo>
                      <a:pt x="4867" y="2719"/>
                      <a:pt x="4816" y="2807"/>
                      <a:pt x="4754" y="2870"/>
                    </a:cubicBezTo>
                    <a:cubicBezTo>
                      <a:pt x="4736" y="2879"/>
                      <a:pt x="4716" y="2883"/>
                      <a:pt x="4696" y="2883"/>
                    </a:cubicBezTo>
                    <a:cubicBezTo>
                      <a:pt x="4660" y="2883"/>
                      <a:pt x="4623" y="2869"/>
                      <a:pt x="4590" y="2845"/>
                    </a:cubicBezTo>
                    <a:cubicBezTo>
                      <a:pt x="4552" y="2819"/>
                      <a:pt x="4527" y="2769"/>
                      <a:pt x="4527" y="2719"/>
                    </a:cubicBezTo>
                    <a:cubicBezTo>
                      <a:pt x="4515" y="2643"/>
                      <a:pt x="4515" y="2568"/>
                      <a:pt x="4527" y="2492"/>
                    </a:cubicBezTo>
                    <a:cubicBezTo>
                      <a:pt x="4540" y="2342"/>
                      <a:pt x="4540" y="2216"/>
                      <a:pt x="4552" y="2103"/>
                    </a:cubicBezTo>
                    <a:cubicBezTo>
                      <a:pt x="4540" y="1990"/>
                      <a:pt x="4552" y="1864"/>
                      <a:pt x="4578" y="1751"/>
                    </a:cubicBezTo>
                    <a:cubicBezTo>
                      <a:pt x="4603" y="1864"/>
                      <a:pt x="4603" y="1990"/>
                      <a:pt x="4603" y="2103"/>
                    </a:cubicBezTo>
                    <a:lnTo>
                      <a:pt x="4603" y="2480"/>
                    </a:lnTo>
                    <a:cubicBezTo>
                      <a:pt x="4590" y="2555"/>
                      <a:pt x="4590" y="2631"/>
                      <a:pt x="4603" y="2706"/>
                    </a:cubicBezTo>
                    <a:cubicBezTo>
                      <a:pt x="4603" y="2758"/>
                      <a:pt x="4645" y="2801"/>
                      <a:pt x="4688" y="2801"/>
                    </a:cubicBezTo>
                    <a:cubicBezTo>
                      <a:pt x="4697" y="2801"/>
                      <a:pt x="4707" y="2799"/>
                      <a:pt x="4716" y="2794"/>
                    </a:cubicBezTo>
                    <a:cubicBezTo>
                      <a:pt x="4766" y="2769"/>
                      <a:pt x="4791" y="2681"/>
                      <a:pt x="4804" y="2606"/>
                    </a:cubicBezTo>
                    <a:cubicBezTo>
                      <a:pt x="4816" y="2530"/>
                      <a:pt x="4829" y="2455"/>
                      <a:pt x="4842" y="2392"/>
                    </a:cubicBezTo>
                    <a:cubicBezTo>
                      <a:pt x="4867" y="2254"/>
                      <a:pt x="4892" y="2128"/>
                      <a:pt x="4904" y="2015"/>
                    </a:cubicBezTo>
                    <a:cubicBezTo>
                      <a:pt x="4904" y="1901"/>
                      <a:pt x="4930" y="1776"/>
                      <a:pt x="4967" y="1663"/>
                    </a:cubicBezTo>
                    <a:close/>
                    <a:moveTo>
                      <a:pt x="4372" y="1985"/>
                    </a:moveTo>
                    <a:cubicBezTo>
                      <a:pt x="4386" y="1985"/>
                      <a:pt x="4401" y="1986"/>
                      <a:pt x="4414" y="1990"/>
                    </a:cubicBezTo>
                    <a:cubicBezTo>
                      <a:pt x="4477" y="2002"/>
                      <a:pt x="4515" y="2052"/>
                      <a:pt x="4527" y="2128"/>
                    </a:cubicBezTo>
                    <a:cubicBezTo>
                      <a:pt x="4527" y="2216"/>
                      <a:pt x="4502" y="2291"/>
                      <a:pt x="4464" y="2379"/>
                    </a:cubicBezTo>
                    <a:cubicBezTo>
                      <a:pt x="4427" y="2455"/>
                      <a:pt x="4401" y="2518"/>
                      <a:pt x="4364" y="2581"/>
                    </a:cubicBezTo>
                    <a:cubicBezTo>
                      <a:pt x="4313" y="2656"/>
                      <a:pt x="4263" y="2744"/>
                      <a:pt x="4200" y="2807"/>
                    </a:cubicBezTo>
                    <a:cubicBezTo>
                      <a:pt x="4351" y="2819"/>
                      <a:pt x="4477" y="2870"/>
                      <a:pt x="4603" y="2945"/>
                    </a:cubicBezTo>
                    <a:cubicBezTo>
                      <a:pt x="4728" y="3033"/>
                      <a:pt x="4829" y="3159"/>
                      <a:pt x="4867" y="3322"/>
                    </a:cubicBezTo>
                    <a:cubicBezTo>
                      <a:pt x="4779" y="3209"/>
                      <a:pt x="4666" y="3096"/>
                      <a:pt x="4552" y="3008"/>
                    </a:cubicBezTo>
                    <a:cubicBezTo>
                      <a:pt x="4439" y="2933"/>
                      <a:pt x="4313" y="2870"/>
                      <a:pt x="4188" y="2832"/>
                    </a:cubicBezTo>
                    <a:cubicBezTo>
                      <a:pt x="4163" y="2857"/>
                      <a:pt x="4150" y="2882"/>
                      <a:pt x="4137" y="2895"/>
                    </a:cubicBezTo>
                    <a:cubicBezTo>
                      <a:pt x="4062" y="2995"/>
                      <a:pt x="3974" y="3071"/>
                      <a:pt x="3873" y="3146"/>
                    </a:cubicBezTo>
                    <a:cubicBezTo>
                      <a:pt x="3873" y="3134"/>
                      <a:pt x="3961" y="3033"/>
                      <a:pt x="4100" y="2870"/>
                    </a:cubicBezTo>
                    <a:cubicBezTo>
                      <a:pt x="4175" y="2769"/>
                      <a:pt x="4238" y="2656"/>
                      <a:pt x="4301" y="2555"/>
                    </a:cubicBezTo>
                    <a:cubicBezTo>
                      <a:pt x="4326" y="2480"/>
                      <a:pt x="4364" y="2417"/>
                      <a:pt x="4389" y="2342"/>
                    </a:cubicBezTo>
                    <a:cubicBezTo>
                      <a:pt x="4427" y="2279"/>
                      <a:pt x="4452" y="2203"/>
                      <a:pt x="4452" y="2140"/>
                    </a:cubicBezTo>
                    <a:cubicBezTo>
                      <a:pt x="4452" y="2103"/>
                      <a:pt x="4427" y="2065"/>
                      <a:pt x="4389" y="2052"/>
                    </a:cubicBezTo>
                    <a:cubicBezTo>
                      <a:pt x="4351" y="2052"/>
                      <a:pt x="4313" y="2065"/>
                      <a:pt x="4288" y="2078"/>
                    </a:cubicBezTo>
                    <a:cubicBezTo>
                      <a:pt x="4213" y="2115"/>
                      <a:pt x="4137" y="2166"/>
                      <a:pt x="4075" y="2216"/>
                    </a:cubicBezTo>
                    <a:cubicBezTo>
                      <a:pt x="3974" y="2304"/>
                      <a:pt x="3886" y="2404"/>
                      <a:pt x="3810" y="2518"/>
                    </a:cubicBezTo>
                    <a:lnTo>
                      <a:pt x="3798" y="2555"/>
                    </a:lnTo>
                    <a:lnTo>
                      <a:pt x="3773" y="2518"/>
                    </a:lnTo>
                    <a:cubicBezTo>
                      <a:pt x="3735" y="2455"/>
                      <a:pt x="3685" y="2392"/>
                      <a:pt x="3622" y="2329"/>
                    </a:cubicBezTo>
                    <a:lnTo>
                      <a:pt x="3622" y="2329"/>
                    </a:lnTo>
                    <a:cubicBezTo>
                      <a:pt x="3697" y="2354"/>
                      <a:pt x="3760" y="2404"/>
                      <a:pt x="3798" y="2480"/>
                    </a:cubicBezTo>
                    <a:lnTo>
                      <a:pt x="3798" y="2467"/>
                    </a:lnTo>
                    <a:cubicBezTo>
                      <a:pt x="3898" y="2279"/>
                      <a:pt x="4062" y="2115"/>
                      <a:pt x="4263" y="2015"/>
                    </a:cubicBezTo>
                    <a:cubicBezTo>
                      <a:pt x="4291" y="1996"/>
                      <a:pt x="4332" y="1985"/>
                      <a:pt x="4372" y="1985"/>
                    </a:cubicBezTo>
                    <a:close/>
                    <a:moveTo>
                      <a:pt x="3999" y="1"/>
                    </a:moveTo>
                    <a:cubicBezTo>
                      <a:pt x="3995" y="1"/>
                      <a:pt x="3991" y="2"/>
                      <a:pt x="3987" y="3"/>
                    </a:cubicBezTo>
                    <a:cubicBezTo>
                      <a:pt x="3785" y="53"/>
                      <a:pt x="3873" y="216"/>
                      <a:pt x="4087" y="1348"/>
                    </a:cubicBezTo>
                    <a:cubicBezTo>
                      <a:pt x="4087" y="1348"/>
                      <a:pt x="4162" y="1798"/>
                      <a:pt x="4085" y="1798"/>
                    </a:cubicBezTo>
                    <a:cubicBezTo>
                      <a:pt x="4078" y="1798"/>
                      <a:pt x="4071" y="1795"/>
                      <a:pt x="4062" y="1788"/>
                    </a:cubicBezTo>
                    <a:cubicBezTo>
                      <a:pt x="3949" y="1700"/>
                      <a:pt x="3559" y="682"/>
                      <a:pt x="3421" y="443"/>
                    </a:cubicBezTo>
                    <a:cubicBezTo>
                      <a:pt x="3404" y="415"/>
                      <a:pt x="3382" y="402"/>
                      <a:pt x="3360" y="402"/>
                    </a:cubicBezTo>
                    <a:cubicBezTo>
                      <a:pt x="3281" y="402"/>
                      <a:pt x="3191" y="565"/>
                      <a:pt x="3270" y="820"/>
                    </a:cubicBezTo>
                    <a:cubicBezTo>
                      <a:pt x="3358" y="1084"/>
                      <a:pt x="3609" y="1801"/>
                      <a:pt x="3609" y="1952"/>
                    </a:cubicBezTo>
                    <a:cubicBezTo>
                      <a:pt x="3597" y="1990"/>
                      <a:pt x="3584" y="2040"/>
                      <a:pt x="3559" y="2065"/>
                    </a:cubicBezTo>
                    <a:cubicBezTo>
                      <a:pt x="3446" y="2279"/>
                      <a:pt x="3395" y="2530"/>
                      <a:pt x="3433" y="2769"/>
                    </a:cubicBezTo>
                    <a:cubicBezTo>
                      <a:pt x="3433" y="2857"/>
                      <a:pt x="3446" y="3033"/>
                      <a:pt x="3458" y="3159"/>
                    </a:cubicBezTo>
                    <a:lnTo>
                      <a:pt x="3471" y="3272"/>
                    </a:lnTo>
                    <a:lnTo>
                      <a:pt x="3408" y="3989"/>
                    </a:lnTo>
                    <a:lnTo>
                      <a:pt x="2842" y="9710"/>
                    </a:lnTo>
                    <a:cubicBezTo>
                      <a:pt x="2867" y="9736"/>
                      <a:pt x="2918" y="10000"/>
                      <a:pt x="3006" y="10339"/>
                    </a:cubicBezTo>
                    <a:cubicBezTo>
                      <a:pt x="3069" y="10540"/>
                      <a:pt x="3119" y="10754"/>
                      <a:pt x="3157" y="10968"/>
                    </a:cubicBezTo>
                    <a:cubicBezTo>
                      <a:pt x="3043" y="10767"/>
                      <a:pt x="2968" y="10565"/>
                      <a:pt x="2930" y="10352"/>
                    </a:cubicBezTo>
                    <a:cubicBezTo>
                      <a:pt x="2880" y="10138"/>
                      <a:pt x="2842" y="9937"/>
                      <a:pt x="2830" y="9723"/>
                    </a:cubicBezTo>
                    <a:lnTo>
                      <a:pt x="2390" y="9107"/>
                    </a:lnTo>
                    <a:lnTo>
                      <a:pt x="0" y="10968"/>
                    </a:lnTo>
                    <a:lnTo>
                      <a:pt x="1748" y="12854"/>
                    </a:lnTo>
                    <a:cubicBezTo>
                      <a:pt x="2169" y="13321"/>
                      <a:pt x="2710" y="13530"/>
                      <a:pt x="3242" y="13530"/>
                    </a:cubicBezTo>
                    <a:cubicBezTo>
                      <a:pt x="4286" y="13530"/>
                      <a:pt x="5294" y="12728"/>
                      <a:pt x="5294" y="11496"/>
                    </a:cubicBezTo>
                    <a:lnTo>
                      <a:pt x="5370" y="4429"/>
                    </a:lnTo>
                    <a:lnTo>
                      <a:pt x="5370" y="3939"/>
                    </a:lnTo>
                    <a:lnTo>
                      <a:pt x="5382" y="3058"/>
                    </a:lnTo>
                    <a:cubicBezTo>
                      <a:pt x="5382" y="3058"/>
                      <a:pt x="5546" y="1411"/>
                      <a:pt x="5106" y="1361"/>
                    </a:cubicBezTo>
                    <a:cubicBezTo>
                      <a:pt x="5106" y="1361"/>
                      <a:pt x="4930" y="1398"/>
                      <a:pt x="4955" y="1512"/>
                    </a:cubicBezTo>
                    <a:cubicBezTo>
                      <a:pt x="4955" y="1512"/>
                      <a:pt x="4883" y="1328"/>
                      <a:pt x="4741" y="1328"/>
                    </a:cubicBezTo>
                    <a:cubicBezTo>
                      <a:pt x="4725" y="1328"/>
                      <a:pt x="4708" y="1331"/>
                      <a:pt x="4691" y="1336"/>
                    </a:cubicBezTo>
                    <a:cubicBezTo>
                      <a:pt x="4509" y="1396"/>
                      <a:pt x="4549" y="1621"/>
                      <a:pt x="4552" y="1637"/>
                    </a:cubicBezTo>
                    <a:lnTo>
                      <a:pt x="4552" y="1637"/>
                    </a:lnTo>
                    <a:cubicBezTo>
                      <a:pt x="4544" y="1595"/>
                      <a:pt x="4222" y="1"/>
                      <a:pt x="399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8;p27"/>
              <p:cNvSpPr/>
              <p:nvPr/>
            </p:nvSpPr>
            <p:spPr>
              <a:xfrm>
                <a:off x="4550950" y="3025550"/>
                <a:ext cx="31475" cy="33150"/>
              </a:xfrm>
              <a:custGeom>
                <a:avLst/>
                <a:gdLst/>
                <a:ahLst/>
                <a:cxnLst/>
                <a:rect l="l" t="t" r="r" b="b"/>
                <a:pathLst>
                  <a:path w="1259" h="1326" extrusionOk="0">
                    <a:moveTo>
                      <a:pt x="758" y="1"/>
                    </a:moveTo>
                    <a:cubicBezTo>
                      <a:pt x="716" y="1"/>
                      <a:pt x="679" y="12"/>
                      <a:pt x="642" y="31"/>
                    </a:cubicBezTo>
                    <a:cubicBezTo>
                      <a:pt x="441" y="131"/>
                      <a:pt x="290" y="282"/>
                      <a:pt x="189" y="483"/>
                    </a:cubicBezTo>
                    <a:cubicBezTo>
                      <a:pt x="139" y="420"/>
                      <a:pt x="76" y="370"/>
                      <a:pt x="1" y="345"/>
                    </a:cubicBezTo>
                    <a:lnTo>
                      <a:pt x="1" y="345"/>
                    </a:lnTo>
                    <a:cubicBezTo>
                      <a:pt x="64" y="395"/>
                      <a:pt x="114" y="458"/>
                      <a:pt x="164" y="534"/>
                    </a:cubicBezTo>
                    <a:lnTo>
                      <a:pt x="177" y="571"/>
                    </a:lnTo>
                    <a:lnTo>
                      <a:pt x="202" y="534"/>
                    </a:lnTo>
                    <a:cubicBezTo>
                      <a:pt x="265" y="420"/>
                      <a:pt x="353" y="320"/>
                      <a:pt x="454" y="232"/>
                    </a:cubicBezTo>
                    <a:cubicBezTo>
                      <a:pt x="516" y="169"/>
                      <a:pt x="592" y="131"/>
                      <a:pt x="667" y="94"/>
                    </a:cubicBezTo>
                    <a:cubicBezTo>
                      <a:pt x="705" y="68"/>
                      <a:pt x="743" y="68"/>
                      <a:pt x="780" y="68"/>
                    </a:cubicBezTo>
                    <a:cubicBezTo>
                      <a:pt x="806" y="81"/>
                      <a:pt x="831" y="106"/>
                      <a:pt x="831" y="144"/>
                    </a:cubicBezTo>
                    <a:cubicBezTo>
                      <a:pt x="831" y="219"/>
                      <a:pt x="818" y="295"/>
                      <a:pt x="780" y="358"/>
                    </a:cubicBezTo>
                    <a:cubicBezTo>
                      <a:pt x="755" y="433"/>
                      <a:pt x="718" y="496"/>
                      <a:pt x="680" y="559"/>
                    </a:cubicBezTo>
                    <a:cubicBezTo>
                      <a:pt x="617" y="672"/>
                      <a:pt x="554" y="773"/>
                      <a:pt x="479" y="873"/>
                    </a:cubicBezTo>
                    <a:cubicBezTo>
                      <a:pt x="353" y="1049"/>
                      <a:pt x="252" y="1150"/>
                      <a:pt x="265" y="1150"/>
                    </a:cubicBezTo>
                    <a:cubicBezTo>
                      <a:pt x="366" y="1087"/>
                      <a:pt x="454" y="999"/>
                      <a:pt x="516" y="911"/>
                    </a:cubicBezTo>
                    <a:cubicBezTo>
                      <a:pt x="542" y="886"/>
                      <a:pt x="554" y="861"/>
                      <a:pt x="567" y="835"/>
                    </a:cubicBezTo>
                    <a:cubicBezTo>
                      <a:pt x="705" y="873"/>
                      <a:pt x="831" y="936"/>
                      <a:pt x="944" y="1011"/>
                    </a:cubicBezTo>
                    <a:cubicBezTo>
                      <a:pt x="1057" y="1112"/>
                      <a:pt x="1158" y="1213"/>
                      <a:pt x="1258" y="1326"/>
                    </a:cubicBezTo>
                    <a:cubicBezTo>
                      <a:pt x="1221" y="1175"/>
                      <a:pt x="1120" y="1037"/>
                      <a:pt x="982" y="961"/>
                    </a:cubicBezTo>
                    <a:cubicBezTo>
                      <a:pt x="868" y="873"/>
                      <a:pt x="730" y="823"/>
                      <a:pt x="592" y="823"/>
                    </a:cubicBezTo>
                    <a:cubicBezTo>
                      <a:pt x="642" y="747"/>
                      <a:pt x="692" y="672"/>
                      <a:pt x="743" y="597"/>
                    </a:cubicBezTo>
                    <a:cubicBezTo>
                      <a:pt x="780" y="534"/>
                      <a:pt x="818" y="458"/>
                      <a:pt x="856" y="383"/>
                    </a:cubicBezTo>
                    <a:cubicBezTo>
                      <a:pt x="894" y="307"/>
                      <a:pt x="919" y="219"/>
                      <a:pt x="906" y="131"/>
                    </a:cubicBezTo>
                    <a:cubicBezTo>
                      <a:pt x="906" y="68"/>
                      <a:pt x="856" y="18"/>
                      <a:pt x="806" y="6"/>
                    </a:cubicBezTo>
                    <a:cubicBezTo>
                      <a:pt x="789" y="2"/>
                      <a:pt x="773" y="1"/>
                      <a:pt x="758"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19;p27"/>
              <p:cNvSpPr/>
              <p:nvPr/>
            </p:nvSpPr>
            <p:spPr>
              <a:xfrm>
                <a:off x="4573275" y="3017175"/>
                <a:ext cx="20150" cy="30625"/>
              </a:xfrm>
              <a:custGeom>
                <a:avLst/>
                <a:gdLst/>
                <a:ahLst/>
                <a:cxnLst/>
                <a:rect l="l" t="t" r="r" b="b"/>
                <a:pathLst>
                  <a:path w="806" h="1225" extrusionOk="0">
                    <a:moveTo>
                      <a:pt x="453" y="1"/>
                    </a:moveTo>
                    <a:cubicBezTo>
                      <a:pt x="416" y="114"/>
                      <a:pt x="403" y="240"/>
                      <a:pt x="390" y="353"/>
                    </a:cubicBezTo>
                    <a:cubicBezTo>
                      <a:pt x="378" y="466"/>
                      <a:pt x="353" y="592"/>
                      <a:pt x="340" y="730"/>
                    </a:cubicBezTo>
                    <a:cubicBezTo>
                      <a:pt x="328" y="806"/>
                      <a:pt x="302" y="869"/>
                      <a:pt x="290" y="944"/>
                    </a:cubicBezTo>
                    <a:cubicBezTo>
                      <a:pt x="277" y="1020"/>
                      <a:pt x="252" y="1108"/>
                      <a:pt x="202" y="1133"/>
                    </a:cubicBezTo>
                    <a:cubicBezTo>
                      <a:pt x="191" y="1141"/>
                      <a:pt x="180" y="1144"/>
                      <a:pt x="169" y="1144"/>
                    </a:cubicBezTo>
                    <a:cubicBezTo>
                      <a:pt x="128" y="1144"/>
                      <a:pt x="89" y="1094"/>
                      <a:pt x="89" y="1045"/>
                    </a:cubicBezTo>
                    <a:cubicBezTo>
                      <a:pt x="76" y="969"/>
                      <a:pt x="76" y="894"/>
                      <a:pt x="89" y="818"/>
                    </a:cubicBezTo>
                    <a:lnTo>
                      <a:pt x="89" y="441"/>
                    </a:lnTo>
                    <a:cubicBezTo>
                      <a:pt x="89" y="328"/>
                      <a:pt x="89" y="202"/>
                      <a:pt x="76" y="89"/>
                    </a:cubicBezTo>
                    <a:cubicBezTo>
                      <a:pt x="51" y="202"/>
                      <a:pt x="38" y="328"/>
                      <a:pt x="38" y="441"/>
                    </a:cubicBezTo>
                    <a:cubicBezTo>
                      <a:pt x="38" y="554"/>
                      <a:pt x="26" y="693"/>
                      <a:pt x="13" y="818"/>
                    </a:cubicBezTo>
                    <a:cubicBezTo>
                      <a:pt x="13" y="906"/>
                      <a:pt x="1" y="982"/>
                      <a:pt x="13" y="1070"/>
                    </a:cubicBezTo>
                    <a:cubicBezTo>
                      <a:pt x="26" y="1108"/>
                      <a:pt x="38" y="1158"/>
                      <a:pt x="76" y="1183"/>
                    </a:cubicBezTo>
                    <a:cubicBezTo>
                      <a:pt x="106" y="1212"/>
                      <a:pt x="139" y="1225"/>
                      <a:pt x="172" y="1225"/>
                    </a:cubicBezTo>
                    <a:cubicBezTo>
                      <a:pt x="196" y="1225"/>
                      <a:pt x="219" y="1219"/>
                      <a:pt x="240" y="1208"/>
                    </a:cubicBezTo>
                    <a:cubicBezTo>
                      <a:pt x="302" y="1145"/>
                      <a:pt x="353" y="1057"/>
                      <a:pt x="365" y="969"/>
                    </a:cubicBezTo>
                    <a:cubicBezTo>
                      <a:pt x="365" y="932"/>
                      <a:pt x="378" y="906"/>
                      <a:pt x="378" y="869"/>
                    </a:cubicBezTo>
                    <a:lnTo>
                      <a:pt x="378" y="881"/>
                    </a:lnTo>
                    <a:cubicBezTo>
                      <a:pt x="390" y="932"/>
                      <a:pt x="403" y="969"/>
                      <a:pt x="428" y="1007"/>
                    </a:cubicBezTo>
                    <a:cubicBezTo>
                      <a:pt x="453" y="1032"/>
                      <a:pt x="491" y="1045"/>
                      <a:pt x="516" y="1045"/>
                    </a:cubicBezTo>
                    <a:cubicBezTo>
                      <a:pt x="554" y="1045"/>
                      <a:pt x="579" y="1032"/>
                      <a:pt x="604" y="994"/>
                    </a:cubicBezTo>
                    <a:cubicBezTo>
                      <a:pt x="629" y="957"/>
                      <a:pt x="655" y="906"/>
                      <a:pt x="667" y="869"/>
                    </a:cubicBezTo>
                    <a:cubicBezTo>
                      <a:pt x="768" y="642"/>
                      <a:pt x="805" y="391"/>
                      <a:pt x="780" y="152"/>
                    </a:cubicBezTo>
                    <a:lnTo>
                      <a:pt x="780" y="152"/>
                    </a:lnTo>
                    <a:cubicBezTo>
                      <a:pt x="743" y="391"/>
                      <a:pt x="680" y="617"/>
                      <a:pt x="604" y="831"/>
                    </a:cubicBezTo>
                    <a:cubicBezTo>
                      <a:pt x="592" y="881"/>
                      <a:pt x="567" y="919"/>
                      <a:pt x="541" y="957"/>
                    </a:cubicBezTo>
                    <a:cubicBezTo>
                      <a:pt x="535" y="969"/>
                      <a:pt x="526" y="976"/>
                      <a:pt x="515" y="976"/>
                    </a:cubicBezTo>
                    <a:cubicBezTo>
                      <a:pt x="504" y="976"/>
                      <a:pt x="491" y="969"/>
                      <a:pt x="478" y="957"/>
                    </a:cubicBezTo>
                    <a:cubicBezTo>
                      <a:pt x="441" y="906"/>
                      <a:pt x="416" y="831"/>
                      <a:pt x="416" y="768"/>
                    </a:cubicBezTo>
                    <a:cubicBezTo>
                      <a:pt x="416" y="718"/>
                      <a:pt x="416" y="667"/>
                      <a:pt x="416" y="630"/>
                    </a:cubicBezTo>
                    <a:cubicBezTo>
                      <a:pt x="428" y="529"/>
                      <a:pt x="441" y="441"/>
                      <a:pt x="441" y="366"/>
                    </a:cubicBezTo>
                    <a:cubicBezTo>
                      <a:pt x="453" y="240"/>
                      <a:pt x="466" y="127"/>
                      <a:pt x="45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20;p27"/>
              <p:cNvSpPr/>
              <p:nvPr/>
            </p:nvSpPr>
            <p:spPr>
              <a:xfrm>
                <a:off x="4170250" y="3031400"/>
                <a:ext cx="354650" cy="264975"/>
              </a:xfrm>
              <a:custGeom>
                <a:avLst/>
                <a:gdLst/>
                <a:ahLst/>
                <a:cxnLst/>
                <a:rect l="l" t="t" r="r" b="b"/>
                <a:pathLst>
                  <a:path w="14186" h="10599" extrusionOk="0">
                    <a:moveTo>
                      <a:pt x="3287" y="1"/>
                    </a:moveTo>
                    <a:cubicBezTo>
                      <a:pt x="2677" y="1"/>
                      <a:pt x="1729" y="146"/>
                      <a:pt x="604" y="815"/>
                    </a:cubicBezTo>
                    <a:lnTo>
                      <a:pt x="1" y="7744"/>
                    </a:lnTo>
                    <a:cubicBezTo>
                      <a:pt x="139" y="7580"/>
                      <a:pt x="315" y="7392"/>
                      <a:pt x="491" y="7191"/>
                    </a:cubicBezTo>
                    <a:cubicBezTo>
                      <a:pt x="667" y="6989"/>
                      <a:pt x="818" y="6801"/>
                      <a:pt x="969" y="6637"/>
                    </a:cubicBezTo>
                    <a:lnTo>
                      <a:pt x="1044" y="6549"/>
                    </a:lnTo>
                    <a:cubicBezTo>
                      <a:pt x="1246" y="6310"/>
                      <a:pt x="1459" y="6084"/>
                      <a:pt x="1686" y="5870"/>
                    </a:cubicBezTo>
                    <a:lnTo>
                      <a:pt x="1686" y="5870"/>
                    </a:lnTo>
                    <a:cubicBezTo>
                      <a:pt x="1485" y="6147"/>
                      <a:pt x="1283" y="6398"/>
                      <a:pt x="1057" y="6650"/>
                    </a:cubicBezTo>
                    <a:lnTo>
                      <a:pt x="1120" y="8536"/>
                    </a:lnTo>
                    <a:lnTo>
                      <a:pt x="9080" y="10598"/>
                    </a:lnTo>
                    <a:lnTo>
                      <a:pt x="9872" y="7342"/>
                    </a:lnTo>
                    <a:lnTo>
                      <a:pt x="9872" y="7354"/>
                    </a:lnTo>
                    <a:cubicBezTo>
                      <a:pt x="9897" y="7228"/>
                      <a:pt x="9922" y="7090"/>
                      <a:pt x="9947" y="6939"/>
                    </a:cubicBezTo>
                    <a:cubicBezTo>
                      <a:pt x="10023" y="6449"/>
                      <a:pt x="10086" y="5996"/>
                      <a:pt x="10136" y="5669"/>
                    </a:cubicBezTo>
                    <a:cubicBezTo>
                      <a:pt x="10149" y="5518"/>
                      <a:pt x="10174" y="5392"/>
                      <a:pt x="10186" y="5292"/>
                    </a:cubicBezTo>
                    <a:cubicBezTo>
                      <a:pt x="10186" y="5242"/>
                      <a:pt x="10199" y="5191"/>
                      <a:pt x="10211" y="5141"/>
                    </a:cubicBezTo>
                    <a:cubicBezTo>
                      <a:pt x="10211" y="5191"/>
                      <a:pt x="10211" y="5242"/>
                      <a:pt x="10211" y="5292"/>
                    </a:cubicBezTo>
                    <a:cubicBezTo>
                      <a:pt x="10211" y="5380"/>
                      <a:pt x="10199" y="5518"/>
                      <a:pt x="10186" y="5682"/>
                    </a:cubicBezTo>
                    <a:cubicBezTo>
                      <a:pt x="10149" y="6009"/>
                      <a:pt x="10098" y="6461"/>
                      <a:pt x="10023" y="6952"/>
                    </a:cubicBezTo>
                    <a:cubicBezTo>
                      <a:pt x="9998" y="7128"/>
                      <a:pt x="9960" y="7291"/>
                      <a:pt x="9935" y="7455"/>
                    </a:cubicBezTo>
                    <a:lnTo>
                      <a:pt x="11004" y="9228"/>
                    </a:lnTo>
                    <a:lnTo>
                      <a:pt x="11607" y="8750"/>
                    </a:lnTo>
                    <a:lnTo>
                      <a:pt x="13997" y="6889"/>
                    </a:lnTo>
                    <a:lnTo>
                      <a:pt x="14185" y="6725"/>
                    </a:lnTo>
                    <a:cubicBezTo>
                      <a:pt x="14185" y="6725"/>
                      <a:pt x="12965" y="4776"/>
                      <a:pt x="11834" y="2928"/>
                    </a:cubicBezTo>
                    <a:cubicBezTo>
                      <a:pt x="10815" y="1255"/>
                      <a:pt x="9105" y="677"/>
                      <a:pt x="8275" y="488"/>
                    </a:cubicBezTo>
                    <a:lnTo>
                      <a:pt x="8137" y="1582"/>
                    </a:lnTo>
                    <a:cubicBezTo>
                      <a:pt x="8033" y="2409"/>
                      <a:pt x="7301" y="2994"/>
                      <a:pt x="6447" y="2994"/>
                    </a:cubicBezTo>
                    <a:cubicBezTo>
                      <a:pt x="6366" y="2994"/>
                      <a:pt x="6283" y="2989"/>
                      <a:pt x="6200" y="2978"/>
                    </a:cubicBezTo>
                    <a:cubicBezTo>
                      <a:pt x="5232" y="2852"/>
                      <a:pt x="4515" y="2010"/>
                      <a:pt x="4628" y="1092"/>
                    </a:cubicBezTo>
                    <a:cubicBezTo>
                      <a:pt x="4653" y="765"/>
                      <a:pt x="4691" y="438"/>
                      <a:pt x="4716" y="136"/>
                    </a:cubicBezTo>
                    <a:lnTo>
                      <a:pt x="4025" y="86"/>
                    </a:lnTo>
                    <a:cubicBezTo>
                      <a:pt x="4025" y="86"/>
                      <a:pt x="3755" y="1"/>
                      <a:pt x="328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21;p27"/>
              <p:cNvSpPr/>
              <p:nvPr/>
            </p:nvSpPr>
            <p:spPr>
              <a:xfrm>
                <a:off x="4531475" y="3218375"/>
                <a:ext cx="7875" cy="31475"/>
              </a:xfrm>
              <a:custGeom>
                <a:avLst/>
                <a:gdLst/>
                <a:ahLst/>
                <a:cxnLst/>
                <a:rect l="l" t="t" r="r" b="b"/>
                <a:pathLst>
                  <a:path w="315" h="1259" extrusionOk="0">
                    <a:moveTo>
                      <a:pt x="0" y="1"/>
                    </a:moveTo>
                    <a:lnTo>
                      <a:pt x="0" y="39"/>
                    </a:lnTo>
                    <a:cubicBezTo>
                      <a:pt x="0" y="240"/>
                      <a:pt x="38" y="441"/>
                      <a:pt x="88" y="642"/>
                    </a:cubicBezTo>
                    <a:cubicBezTo>
                      <a:pt x="126" y="856"/>
                      <a:pt x="201" y="1070"/>
                      <a:pt x="315" y="1258"/>
                    </a:cubicBezTo>
                    <a:cubicBezTo>
                      <a:pt x="277" y="1045"/>
                      <a:pt x="214" y="843"/>
                      <a:pt x="151" y="630"/>
                    </a:cubicBezTo>
                    <a:cubicBezTo>
                      <a:pt x="76" y="303"/>
                      <a:pt x="25" y="26"/>
                      <a:pt x="0"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22;p27"/>
              <p:cNvSpPr/>
              <p:nvPr/>
            </p:nvSpPr>
            <p:spPr>
              <a:xfrm>
                <a:off x="4169625" y="3178450"/>
                <a:ext cx="42475" cy="49400"/>
              </a:xfrm>
              <a:custGeom>
                <a:avLst/>
                <a:gdLst/>
                <a:ahLst/>
                <a:cxnLst/>
                <a:rect l="l" t="t" r="r" b="b"/>
                <a:pathLst>
                  <a:path w="1699" h="1976" extrusionOk="0">
                    <a:moveTo>
                      <a:pt x="1698" y="1"/>
                    </a:moveTo>
                    <a:lnTo>
                      <a:pt x="1698" y="1"/>
                    </a:lnTo>
                    <a:cubicBezTo>
                      <a:pt x="1472" y="215"/>
                      <a:pt x="1258" y="441"/>
                      <a:pt x="1057" y="680"/>
                    </a:cubicBezTo>
                    <a:lnTo>
                      <a:pt x="981" y="768"/>
                    </a:lnTo>
                    <a:cubicBezTo>
                      <a:pt x="831" y="931"/>
                      <a:pt x="667" y="1107"/>
                      <a:pt x="491" y="1309"/>
                    </a:cubicBezTo>
                    <a:cubicBezTo>
                      <a:pt x="328" y="1497"/>
                      <a:pt x="151" y="1698"/>
                      <a:pt x="1" y="1874"/>
                    </a:cubicBezTo>
                    <a:lnTo>
                      <a:pt x="1" y="1975"/>
                    </a:lnTo>
                    <a:cubicBezTo>
                      <a:pt x="151" y="1786"/>
                      <a:pt x="353" y="1585"/>
                      <a:pt x="554" y="1346"/>
                    </a:cubicBezTo>
                    <a:cubicBezTo>
                      <a:pt x="743" y="1120"/>
                      <a:pt x="919" y="944"/>
                      <a:pt x="1069" y="768"/>
                    </a:cubicBezTo>
                    <a:cubicBezTo>
                      <a:pt x="1283" y="529"/>
                      <a:pt x="1497" y="265"/>
                      <a:pt x="16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23;p27"/>
              <p:cNvSpPr/>
              <p:nvPr/>
            </p:nvSpPr>
            <p:spPr>
              <a:xfrm>
                <a:off x="4411075" y="3159900"/>
                <a:ext cx="14800" cy="89625"/>
              </a:xfrm>
              <a:custGeom>
                <a:avLst/>
                <a:gdLst/>
                <a:ahLst/>
                <a:cxnLst/>
                <a:rect l="l" t="t" r="r" b="b"/>
                <a:pathLst>
                  <a:path w="592" h="3585" extrusionOk="0">
                    <a:moveTo>
                      <a:pt x="591" y="1"/>
                    </a:moveTo>
                    <a:cubicBezTo>
                      <a:pt x="566" y="51"/>
                      <a:pt x="566" y="102"/>
                      <a:pt x="553" y="139"/>
                    </a:cubicBezTo>
                    <a:cubicBezTo>
                      <a:pt x="541" y="252"/>
                      <a:pt x="528" y="378"/>
                      <a:pt x="503" y="529"/>
                    </a:cubicBezTo>
                    <a:cubicBezTo>
                      <a:pt x="465" y="856"/>
                      <a:pt x="402" y="1309"/>
                      <a:pt x="327" y="1799"/>
                    </a:cubicBezTo>
                    <a:cubicBezTo>
                      <a:pt x="302" y="1950"/>
                      <a:pt x="277" y="2088"/>
                      <a:pt x="252" y="2214"/>
                    </a:cubicBezTo>
                    <a:cubicBezTo>
                      <a:pt x="201" y="2541"/>
                      <a:pt x="138" y="2830"/>
                      <a:pt x="101" y="3069"/>
                    </a:cubicBezTo>
                    <a:lnTo>
                      <a:pt x="13" y="3446"/>
                    </a:lnTo>
                    <a:cubicBezTo>
                      <a:pt x="0" y="3497"/>
                      <a:pt x="0" y="3534"/>
                      <a:pt x="0" y="3585"/>
                    </a:cubicBezTo>
                    <a:cubicBezTo>
                      <a:pt x="13" y="3547"/>
                      <a:pt x="38" y="3497"/>
                      <a:pt x="38" y="3459"/>
                    </a:cubicBezTo>
                    <a:cubicBezTo>
                      <a:pt x="63" y="3358"/>
                      <a:pt x="101" y="3233"/>
                      <a:pt x="138" y="3069"/>
                    </a:cubicBezTo>
                    <a:cubicBezTo>
                      <a:pt x="189" y="2868"/>
                      <a:pt x="239" y="2604"/>
                      <a:pt x="289" y="2302"/>
                    </a:cubicBezTo>
                    <a:cubicBezTo>
                      <a:pt x="327" y="2151"/>
                      <a:pt x="352" y="1988"/>
                      <a:pt x="377" y="1812"/>
                    </a:cubicBezTo>
                    <a:cubicBezTo>
                      <a:pt x="478" y="1321"/>
                      <a:pt x="528" y="869"/>
                      <a:pt x="553" y="542"/>
                    </a:cubicBezTo>
                    <a:cubicBezTo>
                      <a:pt x="566" y="378"/>
                      <a:pt x="578" y="240"/>
                      <a:pt x="591" y="152"/>
                    </a:cubicBezTo>
                    <a:cubicBezTo>
                      <a:pt x="591" y="102"/>
                      <a:pt x="591" y="51"/>
                      <a:pt x="5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24;p27"/>
              <p:cNvSpPr/>
              <p:nvPr/>
            </p:nvSpPr>
            <p:spPr>
              <a:xfrm>
                <a:off x="4208600" y="2806650"/>
                <a:ext cx="128300" cy="223450"/>
              </a:xfrm>
              <a:custGeom>
                <a:avLst/>
                <a:gdLst/>
                <a:ahLst/>
                <a:cxnLst/>
                <a:rect l="l" t="t" r="r" b="b"/>
                <a:pathLst>
                  <a:path w="5132" h="8938" extrusionOk="0">
                    <a:moveTo>
                      <a:pt x="4053" y="0"/>
                    </a:moveTo>
                    <a:cubicBezTo>
                      <a:pt x="3528" y="0"/>
                      <a:pt x="2983" y="128"/>
                      <a:pt x="2667" y="311"/>
                    </a:cubicBezTo>
                    <a:cubicBezTo>
                      <a:pt x="2025" y="701"/>
                      <a:pt x="1585" y="1342"/>
                      <a:pt x="1447" y="2072"/>
                    </a:cubicBezTo>
                    <a:cubicBezTo>
                      <a:pt x="1359" y="2550"/>
                      <a:pt x="1372" y="3103"/>
                      <a:pt x="1057" y="3455"/>
                    </a:cubicBezTo>
                    <a:cubicBezTo>
                      <a:pt x="831" y="3732"/>
                      <a:pt x="466" y="3820"/>
                      <a:pt x="240" y="4096"/>
                    </a:cubicBezTo>
                    <a:cubicBezTo>
                      <a:pt x="26" y="4373"/>
                      <a:pt x="1" y="4800"/>
                      <a:pt x="89" y="5153"/>
                    </a:cubicBezTo>
                    <a:cubicBezTo>
                      <a:pt x="227" y="5844"/>
                      <a:pt x="705" y="6423"/>
                      <a:pt x="1359" y="6699"/>
                    </a:cubicBezTo>
                    <a:cubicBezTo>
                      <a:pt x="1623" y="6800"/>
                      <a:pt x="1208" y="7592"/>
                      <a:pt x="1447" y="7768"/>
                    </a:cubicBezTo>
                    <a:cubicBezTo>
                      <a:pt x="1736" y="7969"/>
                      <a:pt x="2541" y="8284"/>
                      <a:pt x="2755" y="8573"/>
                    </a:cubicBezTo>
                    <a:cubicBezTo>
                      <a:pt x="2868" y="8736"/>
                      <a:pt x="3019" y="8862"/>
                      <a:pt x="3207" y="8938"/>
                    </a:cubicBezTo>
                    <a:cubicBezTo>
                      <a:pt x="3245" y="8460"/>
                      <a:pt x="3283" y="8120"/>
                      <a:pt x="3283" y="8120"/>
                    </a:cubicBezTo>
                    <a:cubicBezTo>
                      <a:pt x="3283" y="8120"/>
                      <a:pt x="2063" y="7781"/>
                      <a:pt x="1988" y="6146"/>
                    </a:cubicBezTo>
                    <a:cubicBezTo>
                      <a:pt x="1950" y="5203"/>
                      <a:pt x="2164" y="3543"/>
                      <a:pt x="2352" y="2374"/>
                    </a:cubicBezTo>
                    <a:cubicBezTo>
                      <a:pt x="2227" y="2210"/>
                      <a:pt x="2164" y="1996"/>
                      <a:pt x="2189" y="1795"/>
                    </a:cubicBezTo>
                    <a:cubicBezTo>
                      <a:pt x="2242" y="909"/>
                      <a:pt x="2985" y="262"/>
                      <a:pt x="3816" y="262"/>
                    </a:cubicBezTo>
                    <a:cubicBezTo>
                      <a:pt x="3976" y="262"/>
                      <a:pt x="4139" y="286"/>
                      <a:pt x="4301" y="336"/>
                    </a:cubicBezTo>
                    <a:lnTo>
                      <a:pt x="4591" y="399"/>
                    </a:lnTo>
                    <a:cubicBezTo>
                      <a:pt x="4767" y="336"/>
                      <a:pt x="4955" y="299"/>
                      <a:pt x="5131" y="274"/>
                    </a:cubicBezTo>
                    <a:cubicBezTo>
                      <a:pt x="4866" y="80"/>
                      <a:pt x="4466" y="0"/>
                      <a:pt x="405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25;p27"/>
              <p:cNvSpPr/>
              <p:nvPr/>
            </p:nvSpPr>
            <p:spPr>
              <a:xfrm>
                <a:off x="4283125" y="3001775"/>
                <a:ext cx="96200" cy="104800"/>
              </a:xfrm>
              <a:custGeom>
                <a:avLst/>
                <a:gdLst/>
                <a:ahLst/>
                <a:cxnLst/>
                <a:rect l="l" t="t" r="r" b="b"/>
                <a:pathLst>
                  <a:path w="3848" h="4192" extrusionOk="0">
                    <a:moveTo>
                      <a:pt x="2502" y="1"/>
                    </a:moveTo>
                    <a:cubicBezTo>
                      <a:pt x="2427" y="108"/>
                      <a:pt x="1938" y="768"/>
                      <a:pt x="870" y="768"/>
                    </a:cubicBezTo>
                    <a:cubicBezTo>
                      <a:pt x="689" y="768"/>
                      <a:pt x="492" y="749"/>
                      <a:pt x="277" y="705"/>
                    </a:cubicBezTo>
                    <a:lnTo>
                      <a:pt x="302" y="328"/>
                    </a:lnTo>
                    <a:lnTo>
                      <a:pt x="302" y="328"/>
                    </a:lnTo>
                    <a:cubicBezTo>
                      <a:pt x="302" y="328"/>
                      <a:pt x="264" y="668"/>
                      <a:pt x="214" y="1133"/>
                    </a:cubicBezTo>
                    <a:cubicBezTo>
                      <a:pt x="214" y="1195"/>
                      <a:pt x="201" y="1271"/>
                      <a:pt x="201" y="1334"/>
                    </a:cubicBezTo>
                    <a:cubicBezTo>
                      <a:pt x="176" y="1636"/>
                      <a:pt x="138" y="1962"/>
                      <a:pt x="101" y="2289"/>
                    </a:cubicBezTo>
                    <a:cubicBezTo>
                      <a:pt x="0" y="3195"/>
                      <a:pt x="704" y="4037"/>
                      <a:pt x="1673" y="4176"/>
                    </a:cubicBezTo>
                    <a:cubicBezTo>
                      <a:pt x="1757" y="4187"/>
                      <a:pt x="1840" y="4192"/>
                      <a:pt x="1922" y="4192"/>
                    </a:cubicBezTo>
                    <a:cubicBezTo>
                      <a:pt x="2784" y="4192"/>
                      <a:pt x="3506" y="3606"/>
                      <a:pt x="3609" y="2780"/>
                    </a:cubicBezTo>
                    <a:lnTo>
                      <a:pt x="3747" y="1686"/>
                    </a:lnTo>
                    <a:lnTo>
                      <a:pt x="3823" y="1019"/>
                    </a:lnTo>
                    <a:lnTo>
                      <a:pt x="3848" y="906"/>
                    </a:lnTo>
                    <a:cubicBezTo>
                      <a:pt x="3521" y="906"/>
                      <a:pt x="3194" y="793"/>
                      <a:pt x="2930" y="592"/>
                    </a:cubicBezTo>
                    <a:cubicBezTo>
                      <a:pt x="2741" y="441"/>
                      <a:pt x="2591" y="240"/>
                      <a:pt x="250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26;p27"/>
              <p:cNvSpPr/>
              <p:nvPr/>
            </p:nvSpPr>
            <p:spPr>
              <a:xfrm>
                <a:off x="4257325" y="2862525"/>
                <a:ext cx="107875" cy="148025"/>
              </a:xfrm>
              <a:custGeom>
                <a:avLst/>
                <a:gdLst/>
                <a:ahLst/>
                <a:cxnLst/>
                <a:rect l="l" t="t" r="r" b="b"/>
                <a:pathLst>
                  <a:path w="4315" h="5921" extrusionOk="0">
                    <a:moveTo>
                      <a:pt x="1887" y="0"/>
                    </a:moveTo>
                    <a:lnTo>
                      <a:pt x="1887" y="0"/>
                    </a:lnTo>
                    <a:cubicBezTo>
                      <a:pt x="1881" y="15"/>
                      <a:pt x="1875" y="31"/>
                      <a:pt x="1871" y="46"/>
                    </a:cubicBezTo>
                    <a:lnTo>
                      <a:pt x="1871" y="46"/>
                    </a:lnTo>
                    <a:lnTo>
                      <a:pt x="1887" y="0"/>
                    </a:lnTo>
                    <a:close/>
                    <a:moveTo>
                      <a:pt x="995" y="901"/>
                    </a:moveTo>
                    <a:cubicBezTo>
                      <a:pt x="1034" y="901"/>
                      <a:pt x="1076" y="902"/>
                      <a:pt x="1120" y="906"/>
                    </a:cubicBezTo>
                    <a:cubicBezTo>
                      <a:pt x="1296" y="931"/>
                      <a:pt x="1434" y="968"/>
                      <a:pt x="1422" y="1006"/>
                    </a:cubicBezTo>
                    <a:cubicBezTo>
                      <a:pt x="1422" y="1045"/>
                      <a:pt x="1341" y="1061"/>
                      <a:pt x="1225" y="1061"/>
                    </a:cubicBezTo>
                    <a:cubicBezTo>
                      <a:pt x="1189" y="1061"/>
                      <a:pt x="1149" y="1059"/>
                      <a:pt x="1108" y="1056"/>
                    </a:cubicBezTo>
                    <a:cubicBezTo>
                      <a:pt x="944" y="1031"/>
                      <a:pt x="793" y="981"/>
                      <a:pt x="793" y="943"/>
                    </a:cubicBezTo>
                    <a:cubicBezTo>
                      <a:pt x="793" y="915"/>
                      <a:pt x="878" y="901"/>
                      <a:pt x="995" y="901"/>
                    </a:cubicBezTo>
                    <a:close/>
                    <a:moveTo>
                      <a:pt x="3129" y="1070"/>
                    </a:moveTo>
                    <a:cubicBezTo>
                      <a:pt x="3307" y="1070"/>
                      <a:pt x="3482" y="1136"/>
                      <a:pt x="3623" y="1258"/>
                    </a:cubicBezTo>
                    <a:cubicBezTo>
                      <a:pt x="3685" y="1321"/>
                      <a:pt x="3698" y="1383"/>
                      <a:pt x="3685" y="1396"/>
                    </a:cubicBezTo>
                    <a:cubicBezTo>
                      <a:pt x="3684" y="1398"/>
                      <a:pt x="3682" y="1398"/>
                      <a:pt x="3679" y="1398"/>
                    </a:cubicBezTo>
                    <a:cubicBezTo>
                      <a:pt x="3662" y="1398"/>
                      <a:pt x="3625" y="1366"/>
                      <a:pt x="3560" y="1333"/>
                    </a:cubicBezTo>
                    <a:cubicBezTo>
                      <a:pt x="3459" y="1295"/>
                      <a:pt x="3371" y="1258"/>
                      <a:pt x="3270" y="1233"/>
                    </a:cubicBezTo>
                    <a:cubicBezTo>
                      <a:pt x="3157" y="1207"/>
                      <a:pt x="3057" y="1195"/>
                      <a:pt x="2956" y="1195"/>
                    </a:cubicBezTo>
                    <a:cubicBezTo>
                      <a:pt x="2868" y="1195"/>
                      <a:pt x="2818" y="1195"/>
                      <a:pt x="2805" y="1182"/>
                    </a:cubicBezTo>
                    <a:cubicBezTo>
                      <a:pt x="2793" y="1170"/>
                      <a:pt x="2843" y="1119"/>
                      <a:pt x="2943" y="1094"/>
                    </a:cubicBezTo>
                    <a:cubicBezTo>
                      <a:pt x="3005" y="1078"/>
                      <a:pt x="3067" y="1070"/>
                      <a:pt x="3129" y="1070"/>
                    </a:cubicBezTo>
                    <a:close/>
                    <a:moveTo>
                      <a:pt x="822" y="1213"/>
                    </a:moveTo>
                    <a:cubicBezTo>
                      <a:pt x="957" y="1213"/>
                      <a:pt x="1092" y="1262"/>
                      <a:pt x="1196" y="1358"/>
                    </a:cubicBezTo>
                    <a:cubicBezTo>
                      <a:pt x="1271" y="1421"/>
                      <a:pt x="1284" y="1471"/>
                      <a:pt x="1271" y="1471"/>
                    </a:cubicBezTo>
                    <a:cubicBezTo>
                      <a:pt x="1270" y="1472"/>
                      <a:pt x="1269" y="1472"/>
                      <a:pt x="1268" y="1472"/>
                    </a:cubicBezTo>
                    <a:cubicBezTo>
                      <a:pt x="1241" y="1472"/>
                      <a:pt x="1083" y="1370"/>
                      <a:pt x="869" y="1346"/>
                    </a:cubicBezTo>
                    <a:cubicBezTo>
                      <a:pt x="854" y="1345"/>
                      <a:pt x="840" y="1344"/>
                      <a:pt x="826" y="1344"/>
                    </a:cubicBezTo>
                    <a:cubicBezTo>
                      <a:pt x="658" y="1344"/>
                      <a:pt x="520" y="1401"/>
                      <a:pt x="470" y="1401"/>
                    </a:cubicBezTo>
                    <a:cubicBezTo>
                      <a:pt x="462" y="1401"/>
                      <a:pt x="457" y="1399"/>
                      <a:pt x="454" y="1396"/>
                    </a:cubicBezTo>
                    <a:lnTo>
                      <a:pt x="466" y="1396"/>
                    </a:lnTo>
                    <a:cubicBezTo>
                      <a:pt x="454" y="1383"/>
                      <a:pt x="479" y="1333"/>
                      <a:pt x="554" y="1283"/>
                    </a:cubicBezTo>
                    <a:cubicBezTo>
                      <a:pt x="637" y="1237"/>
                      <a:pt x="729" y="1213"/>
                      <a:pt x="822" y="1213"/>
                    </a:cubicBezTo>
                    <a:close/>
                    <a:moveTo>
                      <a:pt x="3124" y="1556"/>
                    </a:moveTo>
                    <a:cubicBezTo>
                      <a:pt x="3144" y="1556"/>
                      <a:pt x="3163" y="1557"/>
                      <a:pt x="3182" y="1559"/>
                    </a:cubicBezTo>
                    <a:cubicBezTo>
                      <a:pt x="3296" y="1572"/>
                      <a:pt x="3409" y="1622"/>
                      <a:pt x="3497" y="1698"/>
                    </a:cubicBezTo>
                    <a:cubicBezTo>
                      <a:pt x="3560" y="1761"/>
                      <a:pt x="3585" y="1811"/>
                      <a:pt x="3572" y="1811"/>
                    </a:cubicBezTo>
                    <a:cubicBezTo>
                      <a:pt x="3572" y="1812"/>
                      <a:pt x="3570" y="1812"/>
                      <a:pt x="3569" y="1812"/>
                    </a:cubicBezTo>
                    <a:cubicBezTo>
                      <a:pt x="3542" y="1812"/>
                      <a:pt x="3384" y="1709"/>
                      <a:pt x="3170" y="1685"/>
                    </a:cubicBezTo>
                    <a:cubicBezTo>
                      <a:pt x="3146" y="1682"/>
                      <a:pt x="3122" y="1681"/>
                      <a:pt x="3099" y="1681"/>
                    </a:cubicBezTo>
                    <a:cubicBezTo>
                      <a:pt x="2941" y="1681"/>
                      <a:pt x="2814" y="1740"/>
                      <a:pt x="2769" y="1740"/>
                    </a:cubicBezTo>
                    <a:cubicBezTo>
                      <a:pt x="2762" y="1740"/>
                      <a:pt x="2758" y="1738"/>
                      <a:pt x="2755" y="1736"/>
                    </a:cubicBezTo>
                    <a:cubicBezTo>
                      <a:pt x="2730" y="1698"/>
                      <a:pt x="2780" y="1673"/>
                      <a:pt x="2855" y="1622"/>
                    </a:cubicBezTo>
                    <a:cubicBezTo>
                      <a:pt x="2939" y="1581"/>
                      <a:pt x="3031" y="1556"/>
                      <a:pt x="3124" y="1556"/>
                    </a:cubicBezTo>
                    <a:close/>
                    <a:moveTo>
                      <a:pt x="904" y="1454"/>
                    </a:moveTo>
                    <a:cubicBezTo>
                      <a:pt x="917" y="1454"/>
                      <a:pt x="931" y="1456"/>
                      <a:pt x="944" y="1459"/>
                    </a:cubicBezTo>
                    <a:cubicBezTo>
                      <a:pt x="1057" y="1471"/>
                      <a:pt x="1133" y="1572"/>
                      <a:pt x="1120" y="1685"/>
                    </a:cubicBezTo>
                    <a:cubicBezTo>
                      <a:pt x="1098" y="1784"/>
                      <a:pt x="1019" y="1854"/>
                      <a:pt x="925" y="1854"/>
                    </a:cubicBezTo>
                    <a:cubicBezTo>
                      <a:pt x="910" y="1854"/>
                      <a:pt x="896" y="1852"/>
                      <a:pt x="881" y="1849"/>
                    </a:cubicBezTo>
                    <a:lnTo>
                      <a:pt x="894" y="1849"/>
                    </a:lnTo>
                    <a:cubicBezTo>
                      <a:pt x="781" y="1824"/>
                      <a:pt x="693" y="1723"/>
                      <a:pt x="718" y="1610"/>
                    </a:cubicBezTo>
                    <a:cubicBezTo>
                      <a:pt x="729" y="1522"/>
                      <a:pt x="815" y="1454"/>
                      <a:pt x="904" y="1454"/>
                    </a:cubicBezTo>
                    <a:close/>
                    <a:moveTo>
                      <a:pt x="3126" y="1768"/>
                    </a:moveTo>
                    <a:cubicBezTo>
                      <a:pt x="3140" y="1768"/>
                      <a:pt x="3155" y="1770"/>
                      <a:pt x="3170" y="1773"/>
                    </a:cubicBezTo>
                    <a:cubicBezTo>
                      <a:pt x="3283" y="1786"/>
                      <a:pt x="3358" y="1886"/>
                      <a:pt x="3346" y="2000"/>
                    </a:cubicBezTo>
                    <a:cubicBezTo>
                      <a:pt x="3324" y="2096"/>
                      <a:pt x="3248" y="2156"/>
                      <a:pt x="3156" y="2156"/>
                    </a:cubicBezTo>
                    <a:cubicBezTo>
                      <a:pt x="3140" y="2156"/>
                      <a:pt x="3124" y="2154"/>
                      <a:pt x="3107" y="2150"/>
                    </a:cubicBezTo>
                    <a:cubicBezTo>
                      <a:pt x="2994" y="2138"/>
                      <a:pt x="2918" y="2037"/>
                      <a:pt x="2931" y="1924"/>
                    </a:cubicBezTo>
                    <a:cubicBezTo>
                      <a:pt x="2953" y="1837"/>
                      <a:pt x="3031" y="1768"/>
                      <a:pt x="3126" y="1768"/>
                    </a:cubicBezTo>
                    <a:close/>
                    <a:moveTo>
                      <a:pt x="2087" y="1446"/>
                    </a:moveTo>
                    <a:cubicBezTo>
                      <a:pt x="2088" y="1446"/>
                      <a:pt x="2088" y="1446"/>
                      <a:pt x="2088" y="1446"/>
                    </a:cubicBezTo>
                    <a:cubicBezTo>
                      <a:pt x="2114" y="1459"/>
                      <a:pt x="1887" y="1949"/>
                      <a:pt x="1585" y="2540"/>
                    </a:cubicBezTo>
                    <a:cubicBezTo>
                      <a:pt x="1510" y="2679"/>
                      <a:pt x="1434" y="2817"/>
                      <a:pt x="1372" y="2943"/>
                    </a:cubicBezTo>
                    <a:cubicBezTo>
                      <a:pt x="1334" y="2993"/>
                      <a:pt x="1309" y="3043"/>
                      <a:pt x="1309" y="3106"/>
                    </a:cubicBezTo>
                    <a:cubicBezTo>
                      <a:pt x="1309" y="3144"/>
                      <a:pt x="1372" y="3156"/>
                      <a:pt x="1422" y="3169"/>
                    </a:cubicBezTo>
                    <a:cubicBezTo>
                      <a:pt x="1548" y="3194"/>
                      <a:pt x="1661" y="3232"/>
                      <a:pt x="1774" y="3282"/>
                    </a:cubicBezTo>
                    <a:cubicBezTo>
                      <a:pt x="1661" y="3282"/>
                      <a:pt x="1535" y="3270"/>
                      <a:pt x="1409" y="3232"/>
                    </a:cubicBezTo>
                    <a:cubicBezTo>
                      <a:pt x="1384" y="3232"/>
                      <a:pt x="1346" y="3232"/>
                      <a:pt x="1309" y="3219"/>
                    </a:cubicBezTo>
                    <a:lnTo>
                      <a:pt x="1321" y="3219"/>
                    </a:lnTo>
                    <a:cubicBezTo>
                      <a:pt x="1284" y="3207"/>
                      <a:pt x="1246" y="3169"/>
                      <a:pt x="1233" y="3131"/>
                    </a:cubicBezTo>
                    <a:cubicBezTo>
                      <a:pt x="1221" y="3043"/>
                      <a:pt x="1246" y="2968"/>
                      <a:pt x="1284" y="2905"/>
                    </a:cubicBezTo>
                    <a:cubicBezTo>
                      <a:pt x="1359" y="2779"/>
                      <a:pt x="1422" y="2641"/>
                      <a:pt x="1497" y="2490"/>
                    </a:cubicBezTo>
                    <a:cubicBezTo>
                      <a:pt x="1795" y="1907"/>
                      <a:pt x="2056" y="1446"/>
                      <a:pt x="2087" y="1446"/>
                    </a:cubicBezTo>
                    <a:close/>
                    <a:moveTo>
                      <a:pt x="2401" y="3520"/>
                    </a:moveTo>
                    <a:cubicBezTo>
                      <a:pt x="2401" y="3520"/>
                      <a:pt x="2402" y="3520"/>
                      <a:pt x="2403" y="3521"/>
                    </a:cubicBezTo>
                    <a:cubicBezTo>
                      <a:pt x="2428" y="3521"/>
                      <a:pt x="2440" y="3584"/>
                      <a:pt x="2428" y="3672"/>
                    </a:cubicBezTo>
                    <a:cubicBezTo>
                      <a:pt x="2415" y="3722"/>
                      <a:pt x="2390" y="3773"/>
                      <a:pt x="2365" y="3823"/>
                    </a:cubicBezTo>
                    <a:cubicBezTo>
                      <a:pt x="2517" y="4041"/>
                      <a:pt x="2332" y="4288"/>
                      <a:pt x="2119" y="4288"/>
                    </a:cubicBezTo>
                    <a:cubicBezTo>
                      <a:pt x="2050" y="4288"/>
                      <a:pt x="1977" y="4262"/>
                      <a:pt x="1912" y="4200"/>
                    </a:cubicBezTo>
                    <a:cubicBezTo>
                      <a:pt x="1887" y="4162"/>
                      <a:pt x="1862" y="4125"/>
                      <a:pt x="1849" y="4087"/>
                    </a:cubicBezTo>
                    <a:lnTo>
                      <a:pt x="1799" y="4087"/>
                    </a:lnTo>
                    <a:cubicBezTo>
                      <a:pt x="1686" y="4074"/>
                      <a:pt x="1636" y="4037"/>
                      <a:pt x="1636" y="4024"/>
                    </a:cubicBezTo>
                    <a:lnTo>
                      <a:pt x="1648" y="4012"/>
                    </a:lnTo>
                    <a:cubicBezTo>
                      <a:pt x="1648" y="4005"/>
                      <a:pt x="1667" y="4005"/>
                      <a:pt x="1700" y="4005"/>
                    </a:cubicBezTo>
                    <a:cubicBezTo>
                      <a:pt x="1733" y="4005"/>
                      <a:pt x="1780" y="4005"/>
                      <a:pt x="1837" y="3999"/>
                    </a:cubicBezTo>
                    <a:cubicBezTo>
                      <a:pt x="1824" y="3898"/>
                      <a:pt x="1862" y="3823"/>
                      <a:pt x="1937" y="3760"/>
                    </a:cubicBezTo>
                    <a:cubicBezTo>
                      <a:pt x="1995" y="3717"/>
                      <a:pt x="2064" y="3695"/>
                      <a:pt x="2132" y="3695"/>
                    </a:cubicBezTo>
                    <a:cubicBezTo>
                      <a:pt x="2183" y="3695"/>
                      <a:pt x="2234" y="3708"/>
                      <a:pt x="2277" y="3735"/>
                    </a:cubicBezTo>
                    <a:cubicBezTo>
                      <a:pt x="2361" y="3628"/>
                      <a:pt x="2387" y="3520"/>
                      <a:pt x="2401" y="3520"/>
                    </a:cubicBezTo>
                    <a:close/>
                    <a:moveTo>
                      <a:pt x="1871" y="46"/>
                    </a:moveTo>
                    <a:lnTo>
                      <a:pt x="1661" y="629"/>
                    </a:lnTo>
                    <a:cubicBezTo>
                      <a:pt x="1309" y="340"/>
                      <a:pt x="718" y="491"/>
                      <a:pt x="403" y="151"/>
                    </a:cubicBezTo>
                    <a:lnTo>
                      <a:pt x="403" y="139"/>
                    </a:lnTo>
                    <a:cubicBezTo>
                      <a:pt x="227" y="1308"/>
                      <a:pt x="1" y="2968"/>
                      <a:pt x="51" y="3911"/>
                    </a:cubicBezTo>
                    <a:cubicBezTo>
                      <a:pt x="127" y="5546"/>
                      <a:pt x="1334" y="5885"/>
                      <a:pt x="1334" y="5885"/>
                    </a:cubicBezTo>
                    <a:cubicBezTo>
                      <a:pt x="1510" y="5909"/>
                      <a:pt x="1687" y="5921"/>
                      <a:pt x="1864" y="5921"/>
                    </a:cubicBezTo>
                    <a:cubicBezTo>
                      <a:pt x="2434" y="5921"/>
                      <a:pt x="3004" y="5798"/>
                      <a:pt x="3522" y="5558"/>
                    </a:cubicBezTo>
                    <a:cubicBezTo>
                      <a:pt x="3396" y="5256"/>
                      <a:pt x="3384" y="4930"/>
                      <a:pt x="3484" y="4615"/>
                    </a:cubicBezTo>
                    <a:cubicBezTo>
                      <a:pt x="3623" y="4326"/>
                      <a:pt x="3786" y="4049"/>
                      <a:pt x="3987" y="3798"/>
                    </a:cubicBezTo>
                    <a:cubicBezTo>
                      <a:pt x="4163" y="3534"/>
                      <a:pt x="4314" y="3219"/>
                      <a:pt x="4264" y="2905"/>
                    </a:cubicBezTo>
                    <a:cubicBezTo>
                      <a:pt x="4214" y="2704"/>
                      <a:pt x="4138" y="2503"/>
                      <a:pt x="4050" y="2314"/>
                    </a:cubicBezTo>
                    <a:cubicBezTo>
                      <a:pt x="3924" y="1912"/>
                      <a:pt x="3924" y="1484"/>
                      <a:pt x="4050" y="1082"/>
                    </a:cubicBezTo>
                    <a:cubicBezTo>
                      <a:pt x="4037" y="968"/>
                      <a:pt x="4025" y="868"/>
                      <a:pt x="4012" y="767"/>
                    </a:cubicBezTo>
                    <a:cubicBezTo>
                      <a:pt x="3962" y="893"/>
                      <a:pt x="3912" y="1019"/>
                      <a:pt x="3861" y="1145"/>
                    </a:cubicBezTo>
                    <a:cubicBezTo>
                      <a:pt x="3660" y="943"/>
                      <a:pt x="3346" y="893"/>
                      <a:pt x="3069" y="868"/>
                    </a:cubicBezTo>
                    <a:cubicBezTo>
                      <a:pt x="2780" y="868"/>
                      <a:pt x="2491" y="818"/>
                      <a:pt x="2227" y="704"/>
                    </a:cubicBezTo>
                    <a:cubicBezTo>
                      <a:pt x="1978" y="586"/>
                      <a:pt x="1796" y="300"/>
                      <a:pt x="1871" y="46"/>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27;p27"/>
              <p:cNvSpPr/>
              <p:nvPr/>
            </p:nvSpPr>
            <p:spPr>
              <a:xfrm>
                <a:off x="4274625" y="2898625"/>
                <a:ext cx="11025" cy="9925"/>
              </a:xfrm>
              <a:custGeom>
                <a:avLst/>
                <a:gdLst/>
                <a:ahLst/>
                <a:cxnLst/>
                <a:rect l="l" t="t" r="r" b="b"/>
                <a:pathLst>
                  <a:path w="441" h="397" extrusionOk="0">
                    <a:moveTo>
                      <a:pt x="224" y="1"/>
                    </a:moveTo>
                    <a:cubicBezTo>
                      <a:pt x="122" y="1"/>
                      <a:pt x="36" y="62"/>
                      <a:pt x="13" y="166"/>
                    </a:cubicBezTo>
                    <a:cubicBezTo>
                      <a:pt x="1" y="279"/>
                      <a:pt x="76" y="380"/>
                      <a:pt x="189" y="392"/>
                    </a:cubicBezTo>
                    <a:cubicBezTo>
                      <a:pt x="204" y="395"/>
                      <a:pt x="219" y="397"/>
                      <a:pt x="233" y="397"/>
                    </a:cubicBezTo>
                    <a:cubicBezTo>
                      <a:pt x="327" y="397"/>
                      <a:pt x="405" y="329"/>
                      <a:pt x="416" y="241"/>
                    </a:cubicBezTo>
                    <a:cubicBezTo>
                      <a:pt x="441" y="128"/>
                      <a:pt x="353" y="27"/>
                      <a:pt x="252" y="2"/>
                    </a:cubicBezTo>
                    <a:cubicBezTo>
                      <a:pt x="243" y="1"/>
                      <a:pt x="233" y="1"/>
                      <a:pt x="22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28;p27"/>
              <p:cNvSpPr/>
              <p:nvPr/>
            </p:nvSpPr>
            <p:spPr>
              <a:xfrm>
                <a:off x="4268350" y="2893000"/>
                <a:ext cx="21400" cy="6725"/>
              </a:xfrm>
              <a:custGeom>
                <a:avLst/>
                <a:gdLst/>
                <a:ahLst/>
                <a:cxnLst/>
                <a:rect l="l" t="t" r="r" b="b"/>
                <a:pathLst>
                  <a:path w="856" h="269" extrusionOk="0">
                    <a:moveTo>
                      <a:pt x="380" y="1"/>
                    </a:moveTo>
                    <a:cubicBezTo>
                      <a:pt x="285" y="1"/>
                      <a:pt x="188" y="25"/>
                      <a:pt x="101" y="76"/>
                    </a:cubicBezTo>
                    <a:cubicBezTo>
                      <a:pt x="38" y="114"/>
                      <a:pt x="0" y="164"/>
                      <a:pt x="13" y="177"/>
                    </a:cubicBezTo>
                    <a:cubicBezTo>
                      <a:pt x="14" y="178"/>
                      <a:pt x="15" y="178"/>
                      <a:pt x="17" y="178"/>
                    </a:cubicBezTo>
                    <a:cubicBezTo>
                      <a:pt x="43" y="178"/>
                      <a:pt x="157" y="130"/>
                      <a:pt x="312" y="130"/>
                    </a:cubicBezTo>
                    <a:cubicBezTo>
                      <a:pt x="348" y="130"/>
                      <a:pt x="387" y="133"/>
                      <a:pt x="428" y="139"/>
                    </a:cubicBezTo>
                    <a:cubicBezTo>
                      <a:pt x="635" y="151"/>
                      <a:pt x="769" y="268"/>
                      <a:pt x="819" y="268"/>
                    </a:cubicBezTo>
                    <a:cubicBezTo>
                      <a:pt x="823" y="268"/>
                      <a:pt x="827" y="267"/>
                      <a:pt x="830" y="265"/>
                    </a:cubicBezTo>
                    <a:cubicBezTo>
                      <a:pt x="855" y="240"/>
                      <a:pt x="830" y="202"/>
                      <a:pt x="755" y="139"/>
                    </a:cubicBezTo>
                    <a:cubicBezTo>
                      <a:pt x="651" y="50"/>
                      <a:pt x="516" y="1"/>
                      <a:pt x="38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29;p27"/>
              <p:cNvSpPr/>
              <p:nvPr/>
            </p:nvSpPr>
            <p:spPr>
              <a:xfrm>
                <a:off x="4330575" y="2906400"/>
                <a:ext cx="10725" cy="10025"/>
              </a:xfrm>
              <a:custGeom>
                <a:avLst/>
                <a:gdLst/>
                <a:ahLst/>
                <a:cxnLst/>
                <a:rect l="l" t="t" r="r" b="b"/>
                <a:pathLst>
                  <a:path w="429" h="401" extrusionOk="0">
                    <a:moveTo>
                      <a:pt x="209" y="1"/>
                    </a:moveTo>
                    <a:cubicBezTo>
                      <a:pt x="114" y="1"/>
                      <a:pt x="35" y="71"/>
                      <a:pt x="13" y="169"/>
                    </a:cubicBezTo>
                    <a:cubicBezTo>
                      <a:pt x="1" y="270"/>
                      <a:pt x="76" y="383"/>
                      <a:pt x="190" y="395"/>
                    </a:cubicBezTo>
                    <a:cubicBezTo>
                      <a:pt x="203" y="399"/>
                      <a:pt x="216" y="400"/>
                      <a:pt x="229" y="400"/>
                    </a:cubicBezTo>
                    <a:cubicBezTo>
                      <a:pt x="318" y="400"/>
                      <a:pt x="405" y="330"/>
                      <a:pt x="416" y="232"/>
                    </a:cubicBezTo>
                    <a:cubicBezTo>
                      <a:pt x="428" y="131"/>
                      <a:pt x="353" y="18"/>
                      <a:pt x="252" y="6"/>
                    </a:cubicBezTo>
                    <a:cubicBezTo>
                      <a:pt x="238" y="2"/>
                      <a:pt x="223" y="1"/>
                      <a:pt x="20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30;p27"/>
              <p:cNvSpPr/>
              <p:nvPr/>
            </p:nvSpPr>
            <p:spPr>
              <a:xfrm>
                <a:off x="4326175" y="2901425"/>
                <a:ext cx="21400" cy="6550"/>
              </a:xfrm>
              <a:custGeom>
                <a:avLst/>
                <a:gdLst/>
                <a:ahLst/>
                <a:cxnLst/>
                <a:rect l="l" t="t" r="r" b="b"/>
                <a:pathLst>
                  <a:path w="856" h="262" extrusionOk="0">
                    <a:moveTo>
                      <a:pt x="370" y="0"/>
                    </a:moveTo>
                    <a:cubicBezTo>
                      <a:pt x="277" y="0"/>
                      <a:pt x="185" y="25"/>
                      <a:pt x="101" y="66"/>
                    </a:cubicBezTo>
                    <a:cubicBezTo>
                      <a:pt x="26" y="117"/>
                      <a:pt x="1" y="154"/>
                      <a:pt x="13" y="180"/>
                    </a:cubicBezTo>
                    <a:cubicBezTo>
                      <a:pt x="14" y="180"/>
                      <a:pt x="16" y="181"/>
                      <a:pt x="19" y="181"/>
                    </a:cubicBezTo>
                    <a:cubicBezTo>
                      <a:pt x="51" y="181"/>
                      <a:pt x="193" y="128"/>
                      <a:pt x="377" y="128"/>
                    </a:cubicBezTo>
                    <a:cubicBezTo>
                      <a:pt x="394" y="128"/>
                      <a:pt x="411" y="128"/>
                      <a:pt x="428" y="129"/>
                    </a:cubicBezTo>
                    <a:cubicBezTo>
                      <a:pt x="617" y="151"/>
                      <a:pt x="756" y="261"/>
                      <a:pt x="804" y="261"/>
                    </a:cubicBezTo>
                    <a:cubicBezTo>
                      <a:pt x="810" y="261"/>
                      <a:pt x="815" y="259"/>
                      <a:pt x="818" y="255"/>
                    </a:cubicBezTo>
                    <a:cubicBezTo>
                      <a:pt x="856" y="230"/>
                      <a:pt x="818" y="205"/>
                      <a:pt x="743" y="142"/>
                    </a:cubicBezTo>
                    <a:cubicBezTo>
                      <a:pt x="655" y="66"/>
                      <a:pt x="554" y="16"/>
                      <a:pt x="428" y="3"/>
                    </a:cubicBezTo>
                    <a:cubicBezTo>
                      <a:pt x="409" y="1"/>
                      <a:pt x="390" y="0"/>
                      <a:pt x="3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31;p27"/>
              <p:cNvSpPr/>
              <p:nvPr/>
            </p:nvSpPr>
            <p:spPr>
              <a:xfrm>
                <a:off x="4287825" y="2898975"/>
                <a:ext cx="22025" cy="45625"/>
              </a:xfrm>
              <a:custGeom>
                <a:avLst/>
                <a:gdLst/>
                <a:ahLst/>
                <a:cxnLst/>
                <a:rect l="l" t="t" r="r" b="b"/>
                <a:pathLst>
                  <a:path w="881" h="1825" extrusionOk="0">
                    <a:moveTo>
                      <a:pt x="855" y="1"/>
                    </a:moveTo>
                    <a:cubicBezTo>
                      <a:pt x="824" y="1"/>
                      <a:pt x="563" y="461"/>
                      <a:pt x="265" y="1032"/>
                    </a:cubicBezTo>
                    <a:cubicBezTo>
                      <a:pt x="202" y="1183"/>
                      <a:pt x="126" y="1321"/>
                      <a:pt x="64" y="1460"/>
                    </a:cubicBezTo>
                    <a:cubicBezTo>
                      <a:pt x="13" y="1522"/>
                      <a:pt x="1" y="1598"/>
                      <a:pt x="13" y="1673"/>
                    </a:cubicBezTo>
                    <a:cubicBezTo>
                      <a:pt x="26" y="1711"/>
                      <a:pt x="51" y="1749"/>
                      <a:pt x="89" y="1761"/>
                    </a:cubicBezTo>
                    <a:cubicBezTo>
                      <a:pt x="126" y="1774"/>
                      <a:pt x="152" y="1786"/>
                      <a:pt x="189" y="1786"/>
                    </a:cubicBezTo>
                    <a:cubicBezTo>
                      <a:pt x="303" y="1812"/>
                      <a:pt x="428" y="1824"/>
                      <a:pt x="554" y="1824"/>
                    </a:cubicBezTo>
                    <a:cubicBezTo>
                      <a:pt x="441" y="1774"/>
                      <a:pt x="315" y="1736"/>
                      <a:pt x="202" y="1724"/>
                    </a:cubicBezTo>
                    <a:cubicBezTo>
                      <a:pt x="139" y="1711"/>
                      <a:pt x="89" y="1686"/>
                      <a:pt x="89" y="1648"/>
                    </a:cubicBezTo>
                    <a:cubicBezTo>
                      <a:pt x="89" y="1598"/>
                      <a:pt x="114" y="1535"/>
                      <a:pt x="139" y="1497"/>
                    </a:cubicBezTo>
                    <a:cubicBezTo>
                      <a:pt x="214" y="1359"/>
                      <a:pt x="277" y="1221"/>
                      <a:pt x="353" y="1082"/>
                    </a:cubicBezTo>
                    <a:cubicBezTo>
                      <a:pt x="655" y="491"/>
                      <a:pt x="881" y="13"/>
                      <a:pt x="856" y="1"/>
                    </a:cubicBezTo>
                    <a:cubicBezTo>
                      <a:pt x="855" y="1"/>
                      <a:pt x="855" y="1"/>
                      <a:pt x="85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32;p27"/>
              <p:cNvSpPr/>
              <p:nvPr/>
            </p:nvSpPr>
            <p:spPr>
              <a:xfrm>
                <a:off x="4290025" y="3001475"/>
                <a:ext cx="55675" cy="19600"/>
              </a:xfrm>
              <a:custGeom>
                <a:avLst/>
                <a:gdLst/>
                <a:ahLst/>
                <a:cxnLst/>
                <a:rect l="l" t="t" r="r" b="b"/>
                <a:pathLst>
                  <a:path w="2227" h="784" extrusionOk="0">
                    <a:moveTo>
                      <a:pt x="2226" y="0"/>
                    </a:moveTo>
                    <a:cubicBezTo>
                      <a:pt x="1699" y="240"/>
                      <a:pt x="1127" y="363"/>
                      <a:pt x="556" y="363"/>
                    </a:cubicBezTo>
                    <a:cubicBezTo>
                      <a:pt x="379" y="363"/>
                      <a:pt x="202" y="351"/>
                      <a:pt x="26" y="327"/>
                    </a:cubicBezTo>
                    <a:lnTo>
                      <a:pt x="1" y="717"/>
                    </a:lnTo>
                    <a:cubicBezTo>
                      <a:pt x="221" y="764"/>
                      <a:pt x="422" y="784"/>
                      <a:pt x="606" y="784"/>
                    </a:cubicBezTo>
                    <a:cubicBezTo>
                      <a:pt x="1666" y="784"/>
                      <a:pt x="2152" y="120"/>
                      <a:pt x="2226" y="13"/>
                    </a:cubicBezTo>
                    <a:lnTo>
                      <a:pt x="2226" y="0"/>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33;p27"/>
              <p:cNvSpPr/>
              <p:nvPr/>
            </p:nvSpPr>
            <p:spPr>
              <a:xfrm>
                <a:off x="4327450" y="2889275"/>
                <a:ext cx="22650" cy="8250"/>
              </a:xfrm>
              <a:custGeom>
                <a:avLst/>
                <a:gdLst/>
                <a:ahLst/>
                <a:cxnLst/>
                <a:rect l="l" t="t" r="r" b="b"/>
                <a:pathLst>
                  <a:path w="906" h="330" extrusionOk="0">
                    <a:moveTo>
                      <a:pt x="321" y="0"/>
                    </a:moveTo>
                    <a:cubicBezTo>
                      <a:pt x="260" y="0"/>
                      <a:pt x="199" y="8"/>
                      <a:pt x="138" y="24"/>
                    </a:cubicBezTo>
                    <a:cubicBezTo>
                      <a:pt x="38" y="49"/>
                      <a:pt x="0" y="100"/>
                      <a:pt x="13" y="112"/>
                    </a:cubicBezTo>
                    <a:cubicBezTo>
                      <a:pt x="13" y="125"/>
                      <a:pt x="63" y="125"/>
                      <a:pt x="151" y="125"/>
                    </a:cubicBezTo>
                    <a:cubicBezTo>
                      <a:pt x="252" y="125"/>
                      <a:pt x="365" y="137"/>
                      <a:pt x="465" y="163"/>
                    </a:cubicBezTo>
                    <a:cubicBezTo>
                      <a:pt x="566" y="188"/>
                      <a:pt x="667" y="225"/>
                      <a:pt x="755" y="276"/>
                    </a:cubicBezTo>
                    <a:cubicBezTo>
                      <a:pt x="817" y="307"/>
                      <a:pt x="853" y="329"/>
                      <a:pt x="871" y="329"/>
                    </a:cubicBezTo>
                    <a:cubicBezTo>
                      <a:pt x="875" y="329"/>
                      <a:pt x="878" y="328"/>
                      <a:pt x="880" y="326"/>
                    </a:cubicBezTo>
                    <a:cubicBezTo>
                      <a:pt x="906" y="313"/>
                      <a:pt x="880" y="263"/>
                      <a:pt x="818" y="200"/>
                    </a:cubicBezTo>
                    <a:cubicBezTo>
                      <a:pt x="677" y="69"/>
                      <a:pt x="501" y="0"/>
                      <a:pt x="32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34;p27"/>
              <p:cNvSpPr/>
              <p:nvPr/>
            </p:nvSpPr>
            <p:spPr>
              <a:xfrm>
                <a:off x="4277150" y="2885025"/>
                <a:ext cx="15425" cy="4050"/>
              </a:xfrm>
              <a:custGeom>
                <a:avLst/>
                <a:gdLst/>
                <a:ahLst/>
                <a:cxnLst/>
                <a:rect l="l" t="t" r="r" b="b"/>
                <a:pathLst>
                  <a:path w="617" h="162" extrusionOk="0">
                    <a:moveTo>
                      <a:pt x="191" y="1"/>
                    </a:moveTo>
                    <a:cubicBezTo>
                      <a:pt x="78" y="1"/>
                      <a:pt x="0" y="15"/>
                      <a:pt x="0" y="43"/>
                    </a:cubicBezTo>
                    <a:cubicBezTo>
                      <a:pt x="0" y="81"/>
                      <a:pt x="138" y="144"/>
                      <a:pt x="302" y="156"/>
                    </a:cubicBezTo>
                    <a:cubicBezTo>
                      <a:pt x="344" y="159"/>
                      <a:pt x="383" y="161"/>
                      <a:pt x="419" y="161"/>
                    </a:cubicBezTo>
                    <a:cubicBezTo>
                      <a:pt x="536" y="161"/>
                      <a:pt x="616" y="145"/>
                      <a:pt x="616" y="106"/>
                    </a:cubicBezTo>
                    <a:cubicBezTo>
                      <a:pt x="616" y="68"/>
                      <a:pt x="491" y="31"/>
                      <a:pt x="315" y="6"/>
                    </a:cubicBezTo>
                    <a:cubicBezTo>
                      <a:pt x="271" y="2"/>
                      <a:pt x="229" y="1"/>
                      <a:pt x="19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35;p27"/>
              <p:cNvSpPr/>
              <p:nvPr/>
            </p:nvSpPr>
            <p:spPr>
              <a:xfrm>
                <a:off x="4303550" y="2958075"/>
                <a:ext cx="16700" cy="11675"/>
              </a:xfrm>
              <a:custGeom>
                <a:avLst/>
                <a:gdLst/>
                <a:ahLst/>
                <a:cxnLst/>
                <a:rect l="l" t="t" r="r" b="b"/>
                <a:pathLst>
                  <a:path w="668" h="467" extrusionOk="0">
                    <a:moveTo>
                      <a:pt x="516" y="1"/>
                    </a:moveTo>
                    <a:lnTo>
                      <a:pt x="516" y="1"/>
                    </a:lnTo>
                    <a:cubicBezTo>
                      <a:pt x="478" y="64"/>
                      <a:pt x="415" y="127"/>
                      <a:pt x="353" y="177"/>
                    </a:cubicBezTo>
                    <a:cubicBezTo>
                      <a:pt x="239" y="240"/>
                      <a:pt x="126" y="265"/>
                      <a:pt x="0" y="265"/>
                    </a:cubicBezTo>
                    <a:cubicBezTo>
                      <a:pt x="13" y="303"/>
                      <a:pt x="38" y="340"/>
                      <a:pt x="63" y="378"/>
                    </a:cubicBezTo>
                    <a:cubicBezTo>
                      <a:pt x="125" y="440"/>
                      <a:pt x="196" y="466"/>
                      <a:pt x="265" y="466"/>
                    </a:cubicBezTo>
                    <a:cubicBezTo>
                      <a:pt x="476" y="466"/>
                      <a:pt x="668" y="219"/>
                      <a:pt x="516"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36;p27"/>
              <p:cNvSpPr/>
              <p:nvPr/>
            </p:nvSpPr>
            <p:spPr>
              <a:xfrm>
                <a:off x="4314250" y="2955875"/>
                <a:ext cx="0" cy="25"/>
              </a:xfrm>
              <a:custGeom>
                <a:avLst/>
                <a:gdLst/>
                <a:ahLst/>
                <a:cxnLst/>
                <a:rect l="l" t="t" r="r" b="b"/>
                <a:pathLst>
                  <a:path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37;p27"/>
              <p:cNvSpPr/>
              <p:nvPr/>
            </p:nvSpPr>
            <p:spPr>
              <a:xfrm>
                <a:off x="4302925" y="2954875"/>
                <a:ext cx="11325" cy="7625"/>
              </a:xfrm>
              <a:custGeom>
                <a:avLst/>
                <a:gdLst/>
                <a:ahLst/>
                <a:cxnLst/>
                <a:rect l="l" t="t" r="r" b="b"/>
                <a:pathLst>
                  <a:path w="453" h="305" extrusionOk="0">
                    <a:moveTo>
                      <a:pt x="297" y="1"/>
                    </a:moveTo>
                    <a:cubicBezTo>
                      <a:pt x="227" y="1"/>
                      <a:pt x="158" y="23"/>
                      <a:pt x="101" y="66"/>
                    </a:cubicBezTo>
                    <a:cubicBezTo>
                      <a:pt x="38" y="129"/>
                      <a:pt x="0" y="204"/>
                      <a:pt x="0" y="305"/>
                    </a:cubicBezTo>
                    <a:cubicBezTo>
                      <a:pt x="113" y="292"/>
                      <a:pt x="202" y="255"/>
                      <a:pt x="290" y="192"/>
                    </a:cubicBezTo>
                    <a:cubicBezTo>
                      <a:pt x="352" y="154"/>
                      <a:pt x="415" y="104"/>
                      <a:pt x="453" y="41"/>
                    </a:cubicBezTo>
                    <a:cubicBezTo>
                      <a:pt x="404" y="14"/>
                      <a:pt x="350" y="1"/>
                      <a:pt x="297"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38;p27"/>
              <p:cNvSpPr/>
              <p:nvPr/>
            </p:nvSpPr>
            <p:spPr>
              <a:xfrm>
                <a:off x="4298200" y="2950225"/>
                <a:ext cx="20150" cy="14475"/>
              </a:xfrm>
              <a:custGeom>
                <a:avLst/>
                <a:gdLst/>
                <a:ahLst/>
                <a:cxnLst/>
                <a:rect l="l" t="t" r="r" b="b"/>
                <a:pathLst>
                  <a:path w="806" h="579" extrusionOk="0">
                    <a:moveTo>
                      <a:pt x="768" y="1"/>
                    </a:moveTo>
                    <a:cubicBezTo>
                      <a:pt x="755" y="1"/>
                      <a:pt x="730" y="114"/>
                      <a:pt x="642" y="227"/>
                    </a:cubicBezTo>
                    <a:cubicBezTo>
                      <a:pt x="604" y="290"/>
                      <a:pt x="554" y="340"/>
                      <a:pt x="491" y="390"/>
                    </a:cubicBezTo>
                    <a:cubicBezTo>
                      <a:pt x="403" y="441"/>
                      <a:pt x="302" y="478"/>
                      <a:pt x="202" y="491"/>
                    </a:cubicBezTo>
                    <a:cubicBezTo>
                      <a:pt x="89" y="504"/>
                      <a:pt x="13" y="491"/>
                      <a:pt x="1" y="516"/>
                    </a:cubicBezTo>
                    <a:cubicBezTo>
                      <a:pt x="1" y="529"/>
                      <a:pt x="64" y="566"/>
                      <a:pt x="164" y="579"/>
                    </a:cubicBezTo>
                    <a:lnTo>
                      <a:pt x="214" y="579"/>
                    </a:lnTo>
                    <a:cubicBezTo>
                      <a:pt x="340" y="579"/>
                      <a:pt x="453" y="554"/>
                      <a:pt x="567" y="491"/>
                    </a:cubicBezTo>
                    <a:cubicBezTo>
                      <a:pt x="680" y="416"/>
                      <a:pt x="755" y="290"/>
                      <a:pt x="793" y="164"/>
                    </a:cubicBezTo>
                    <a:cubicBezTo>
                      <a:pt x="805" y="63"/>
                      <a:pt x="793" y="1"/>
                      <a:pt x="76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39;p27"/>
              <p:cNvSpPr/>
              <p:nvPr/>
            </p:nvSpPr>
            <p:spPr>
              <a:xfrm>
                <a:off x="4262675" y="2813375"/>
                <a:ext cx="148425" cy="78100"/>
              </a:xfrm>
              <a:custGeom>
                <a:avLst/>
                <a:gdLst/>
                <a:ahLst/>
                <a:cxnLst/>
                <a:rect l="l" t="t" r="r" b="b"/>
                <a:pathLst>
                  <a:path w="5937" h="3124" extrusionOk="0">
                    <a:moveTo>
                      <a:pt x="3282" y="0"/>
                    </a:moveTo>
                    <a:cubicBezTo>
                      <a:pt x="3182" y="0"/>
                      <a:pt x="3081" y="6"/>
                      <a:pt x="2981" y="17"/>
                    </a:cubicBezTo>
                    <a:cubicBezTo>
                      <a:pt x="2792" y="30"/>
                      <a:pt x="2604" y="67"/>
                      <a:pt x="2428" y="130"/>
                    </a:cubicBezTo>
                    <a:lnTo>
                      <a:pt x="2138" y="80"/>
                    </a:lnTo>
                    <a:cubicBezTo>
                      <a:pt x="1972" y="26"/>
                      <a:pt x="1804" y="0"/>
                      <a:pt x="1639" y="0"/>
                    </a:cubicBezTo>
                    <a:cubicBezTo>
                      <a:pt x="813" y="0"/>
                      <a:pt x="78" y="645"/>
                      <a:pt x="26" y="1526"/>
                    </a:cubicBezTo>
                    <a:cubicBezTo>
                      <a:pt x="1" y="1740"/>
                      <a:pt x="64" y="1941"/>
                      <a:pt x="189" y="2117"/>
                    </a:cubicBezTo>
                    <a:lnTo>
                      <a:pt x="189" y="2130"/>
                    </a:lnTo>
                    <a:cubicBezTo>
                      <a:pt x="491" y="2457"/>
                      <a:pt x="1082" y="2306"/>
                      <a:pt x="1447" y="2595"/>
                    </a:cubicBezTo>
                    <a:lnTo>
                      <a:pt x="1641" y="2024"/>
                    </a:lnTo>
                    <a:lnTo>
                      <a:pt x="1641" y="2024"/>
                    </a:lnTo>
                    <a:cubicBezTo>
                      <a:pt x="1577" y="2275"/>
                      <a:pt x="1767" y="2554"/>
                      <a:pt x="2000" y="2670"/>
                    </a:cubicBezTo>
                    <a:cubicBezTo>
                      <a:pt x="2264" y="2784"/>
                      <a:pt x="2553" y="2834"/>
                      <a:pt x="2843" y="2834"/>
                    </a:cubicBezTo>
                    <a:cubicBezTo>
                      <a:pt x="3132" y="2859"/>
                      <a:pt x="3434" y="2909"/>
                      <a:pt x="3647" y="3123"/>
                    </a:cubicBezTo>
                    <a:cubicBezTo>
                      <a:pt x="3685" y="2985"/>
                      <a:pt x="3735" y="2859"/>
                      <a:pt x="3786" y="2733"/>
                    </a:cubicBezTo>
                    <a:cubicBezTo>
                      <a:pt x="3798" y="2834"/>
                      <a:pt x="3811" y="2947"/>
                      <a:pt x="3823" y="3048"/>
                    </a:cubicBezTo>
                    <a:cubicBezTo>
                      <a:pt x="3912" y="2733"/>
                      <a:pt x="4025" y="2419"/>
                      <a:pt x="4150" y="2117"/>
                    </a:cubicBezTo>
                    <a:lnTo>
                      <a:pt x="5936" y="2620"/>
                    </a:lnTo>
                    <a:cubicBezTo>
                      <a:pt x="5936" y="2029"/>
                      <a:pt x="5735" y="1451"/>
                      <a:pt x="5370" y="985"/>
                    </a:cubicBezTo>
                    <a:lnTo>
                      <a:pt x="5358" y="973"/>
                    </a:lnTo>
                    <a:cubicBezTo>
                      <a:pt x="4833" y="348"/>
                      <a:pt x="4071" y="0"/>
                      <a:pt x="328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40;p27"/>
              <p:cNvSpPr/>
              <p:nvPr/>
            </p:nvSpPr>
            <p:spPr>
              <a:xfrm>
                <a:off x="4341900" y="2838000"/>
                <a:ext cx="122000" cy="190875"/>
              </a:xfrm>
              <a:custGeom>
                <a:avLst/>
                <a:gdLst/>
                <a:ahLst/>
                <a:cxnLst/>
                <a:rect l="l" t="t" r="r" b="b"/>
                <a:pathLst>
                  <a:path w="4880" h="7635" extrusionOk="0">
                    <a:moveTo>
                      <a:pt x="2189" y="0"/>
                    </a:moveTo>
                    <a:cubicBezTo>
                      <a:pt x="2553" y="478"/>
                      <a:pt x="2754" y="1044"/>
                      <a:pt x="2754" y="1635"/>
                    </a:cubicBezTo>
                    <a:lnTo>
                      <a:pt x="981" y="1132"/>
                    </a:lnTo>
                    <a:cubicBezTo>
                      <a:pt x="856" y="1434"/>
                      <a:pt x="743" y="1748"/>
                      <a:pt x="654" y="2063"/>
                    </a:cubicBezTo>
                    <a:cubicBezTo>
                      <a:pt x="529" y="2465"/>
                      <a:pt x="529" y="2893"/>
                      <a:pt x="654" y="3295"/>
                    </a:cubicBezTo>
                    <a:cubicBezTo>
                      <a:pt x="755" y="3484"/>
                      <a:pt x="818" y="3697"/>
                      <a:pt x="881" y="3899"/>
                    </a:cubicBezTo>
                    <a:cubicBezTo>
                      <a:pt x="919" y="4213"/>
                      <a:pt x="768" y="4527"/>
                      <a:pt x="592" y="4791"/>
                    </a:cubicBezTo>
                    <a:cubicBezTo>
                      <a:pt x="390" y="5043"/>
                      <a:pt x="227" y="5307"/>
                      <a:pt x="101" y="5609"/>
                    </a:cubicBezTo>
                    <a:cubicBezTo>
                      <a:pt x="1" y="5911"/>
                      <a:pt x="13" y="6250"/>
                      <a:pt x="139" y="6552"/>
                    </a:cubicBezTo>
                    <a:cubicBezTo>
                      <a:pt x="227" y="6791"/>
                      <a:pt x="378" y="6992"/>
                      <a:pt x="579" y="7143"/>
                    </a:cubicBezTo>
                    <a:cubicBezTo>
                      <a:pt x="843" y="7344"/>
                      <a:pt x="1157" y="7457"/>
                      <a:pt x="1484" y="7457"/>
                    </a:cubicBezTo>
                    <a:lnTo>
                      <a:pt x="1472" y="7570"/>
                    </a:lnTo>
                    <a:cubicBezTo>
                      <a:pt x="1668" y="7613"/>
                      <a:pt x="1867" y="7635"/>
                      <a:pt x="2065" y="7635"/>
                    </a:cubicBezTo>
                    <a:cubicBezTo>
                      <a:pt x="2790" y="7635"/>
                      <a:pt x="3498" y="7350"/>
                      <a:pt x="4012" y="6816"/>
                    </a:cubicBezTo>
                    <a:cubicBezTo>
                      <a:pt x="4704" y="6061"/>
                      <a:pt x="4880" y="4791"/>
                      <a:pt x="4314" y="3961"/>
                    </a:cubicBezTo>
                    <a:cubicBezTo>
                      <a:pt x="4087" y="3622"/>
                      <a:pt x="3760" y="3370"/>
                      <a:pt x="3610" y="2993"/>
                    </a:cubicBezTo>
                    <a:cubicBezTo>
                      <a:pt x="3484" y="2666"/>
                      <a:pt x="3509" y="2289"/>
                      <a:pt x="3471" y="1924"/>
                    </a:cubicBezTo>
                    <a:cubicBezTo>
                      <a:pt x="3396" y="1308"/>
                      <a:pt x="3107" y="742"/>
                      <a:pt x="2654" y="315"/>
                    </a:cubicBezTo>
                    <a:cubicBezTo>
                      <a:pt x="2516" y="202"/>
                      <a:pt x="2352" y="88"/>
                      <a:pt x="218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41;p27"/>
              <p:cNvSpPr/>
              <p:nvPr/>
            </p:nvSpPr>
            <p:spPr>
              <a:xfrm>
                <a:off x="4966550" y="3174400"/>
                <a:ext cx="96850" cy="149325"/>
              </a:xfrm>
              <a:custGeom>
                <a:avLst/>
                <a:gdLst/>
                <a:ahLst/>
                <a:cxnLst/>
                <a:rect l="l" t="t" r="r" b="b"/>
                <a:pathLst>
                  <a:path w="3874" h="5973" extrusionOk="0">
                    <a:moveTo>
                      <a:pt x="2155" y="1"/>
                    </a:moveTo>
                    <a:cubicBezTo>
                      <a:pt x="1538" y="1"/>
                      <a:pt x="953" y="296"/>
                      <a:pt x="592" y="804"/>
                    </a:cubicBezTo>
                    <a:cubicBezTo>
                      <a:pt x="189" y="1370"/>
                      <a:pt x="1" y="2049"/>
                      <a:pt x="64" y="2741"/>
                    </a:cubicBezTo>
                    <a:cubicBezTo>
                      <a:pt x="114" y="3822"/>
                      <a:pt x="667" y="4828"/>
                      <a:pt x="1547" y="5469"/>
                    </a:cubicBezTo>
                    <a:cubicBezTo>
                      <a:pt x="1925" y="5721"/>
                      <a:pt x="2365" y="5897"/>
                      <a:pt x="2817" y="5972"/>
                    </a:cubicBezTo>
                    <a:lnTo>
                      <a:pt x="2830" y="5972"/>
                    </a:lnTo>
                    <a:lnTo>
                      <a:pt x="3874" y="301"/>
                    </a:lnTo>
                    <a:lnTo>
                      <a:pt x="3861" y="301"/>
                    </a:lnTo>
                    <a:cubicBezTo>
                      <a:pt x="3396" y="163"/>
                      <a:pt x="2918" y="75"/>
                      <a:pt x="2440" y="25"/>
                    </a:cubicBezTo>
                    <a:lnTo>
                      <a:pt x="2365" y="12"/>
                    </a:lnTo>
                    <a:cubicBezTo>
                      <a:pt x="2295" y="4"/>
                      <a:pt x="2224" y="1"/>
                      <a:pt x="215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42;p27"/>
              <p:cNvSpPr/>
              <p:nvPr/>
            </p:nvSpPr>
            <p:spPr>
              <a:xfrm>
                <a:off x="4737375" y="2988900"/>
                <a:ext cx="218200" cy="69175"/>
              </a:xfrm>
              <a:custGeom>
                <a:avLst/>
                <a:gdLst/>
                <a:ahLst/>
                <a:cxnLst/>
                <a:rect l="l" t="t" r="r" b="b"/>
                <a:pathLst>
                  <a:path w="8728" h="2767" extrusionOk="0">
                    <a:moveTo>
                      <a:pt x="189" y="0"/>
                    </a:moveTo>
                    <a:lnTo>
                      <a:pt x="1" y="868"/>
                    </a:lnTo>
                    <a:lnTo>
                      <a:pt x="8539" y="2767"/>
                    </a:lnTo>
                    <a:lnTo>
                      <a:pt x="8728" y="1899"/>
                    </a:lnTo>
                    <a:lnTo>
                      <a:pt x="18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43;p27"/>
              <p:cNvSpPr/>
              <p:nvPr/>
            </p:nvSpPr>
            <p:spPr>
              <a:xfrm>
                <a:off x="4182200" y="3067175"/>
                <a:ext cx="111325" cy="22025"/>
              </a:xfrm>
              <a:custGeom>
                <a:avLst/>
                <a:gdLst/>
                <a:ahLst/>
                <a:cxnLst/>
                <a:rect l="l" t="t" r="r" b="b"/>
                <a:pathLst>
                  <a:path w="4453" h="881" extrusionOk="0">
                    <a:moveTo>
                      <a:pt x="868" y="1"/>
                    </a:moveTo>
                    <a:cubicBezTo>
                      <a:pt x="789" y="1"/>
                      <a:pt x="709" y="5"/>
                      <a:pt x="629" y="13"/>
                    </a:cubicBezTo>
                    <a:cubicBezTo>
                      <a:pt x="466" y="38"/>
                      <a:pt x="302" y="101"/>
                      <a:pt x="164" y="189"/>
                    </a:cubicBezTo>
                    <a:cubicBezTo>
                      <a:pt x="101" y="214"/>
                      <a:pt x="51" y="252"/>
                      <a:pt x="1" y="290"/>
                    </a:cubicBezTo>
                    <a:cubicBezTo>
                      <a:pt x="202" y="189"/>
                      <a:pt x="416" y="114"/>
                      <a:pt x="629" y="88"/>
                    </a:cubicBezTo>
                    <a:cubicBezTo>
                      <a:pt x="702" y="81"/>
                      <a:pt x="775" y="77"/>
                      <a:pt x="849" y="77"/>
                    </a:cubicBezTo>
                    <a:cubicBezTo>
                      <a:pt x="1018" y="77"/>
                      <a:pt x="1188" y="99"/>
                      <a:pt x="1346" y="151"/>
                    </a:cubicBezTo>
                    <a:cubicBezTo>
                      <a:pt x="1635" y="227"/>
                      <a:pt x="1925" y="327"/>
                      <a:pt x="2201" y="440"/>
                    </a:cubicBezTo>
                    <a:cubicBezTo>
                      <a:pt x="2478" y="566"/>
                      <a:pt x="2754" y="667"/>
                      <a:pt x="3044" y="755"/>
                    </a:cubicBezTo>
                    <a:cubicBezTo>
                      <a:pt x="3283" y="830"/>
                      <a:pt x="3534" y="868"/>
                      <a:pt x="3786" y="881"/>
                    </a:cubicBezTo>
                    <a:cubicBezTo>
                      <a:pt x="3949" y="881"/>
                      <a:pt x="4125" y="855"/>
                      <a:pt x="4289" y="805"/>
                    </a:cubicBezTo>
                    <a:cubicBezTo>
                      <a:pt x="4339" y="793"/>
                      <a:pt x="4402" y="767"/>
                      <a:pt x="4452" y="742"/>
                    </a:cubicBezTo>
                    <a:lnTo>
                      <a:pt x="4452" y="742"/>
                    </a:lnTo>
                    <a:cubicBezTo>
                      <a:pt x="4238" y="793"/>
                      <a:pt x="4012" y="805"/>
                      <a:pt x="3798" y="805"/>
                    </a:cubicBezTo>
                    <a:cubicBezTo>
                      <a:pt x="3547" y="793"/>
                      <a:pt x="3308" y="742"/>
                      <a:pt x="3081" y="667"/>
                    </a:cubicBezTo>
                    <a:cubicBezTo>
                      <a:pt x="2817" y="591"/>
                      <a:pt x="2541" y="478"/>
                      <a:pt x="2239" y="352"/>
                    </a:cubicBezTo>
                    <a:cubicBezTo>
                      <a:pt x="1962" y="239"/>
                      <a:pt x="1673" y="139"/>
                      <a:pt x="1384" y="63"/>
                    </a:cubicBezTo>
                    <a:cubicBezTo>
                      <a:pt x="1212" y="20"/>
                      <a:pt x="1040"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44;p27"/>
              <p:cNvSpPr/>
              <p:nvPr/>
            </p:nvSpPr>
            <p:spPr>
              <a:xfrm>
                <a:off x="4366100" y="3087925"/>
                <a:ext cx="97500" cy="32675"/>
              </a:xfrm>
              <a:custGeom>
                <a:avLst/>
                <a:gdLst/>
                <a:ahLst/>
                <a:cxnLst/>
                <a:rect l="l" t="t" r="r" b="b"/>
                <a:pathLst>
                  <a:path w="3900" h="1307" extrusionOk="0">
                    <a:moveTo>
                      <a:pt x="395" y="0"/>
                    </a:moveTo>
                    <a:cubicBezTo>
                      <a:pt x="315" y="0"/>
                      <a:pt x="233" y="13"/>
                      <a:pt x="152" y="38"/>
                    </a:cubicBezTo>
                    <a:cubicBezTo>
                      <a:pt x="101" y="38"/>
                      <a:pt x="39" y="76"/>
                      <a:pt x="1" y="113"/>
                    </a:cubicBezTo>
                    <a:cubicBezTo>
                      <a:pt x="1" y="115"/>
                      <a:pt x="2" y="116"/>
                      <a:pt x="4" y="116"/>
                    </a:cubicBezTo>
                    <a:cubicBezTo>
                      <a:pt x="16" y="116"/>
                      <a:pt x="65" y="85"/>
                      <a:pt x="152" y="63"/>
                    </a:cubicBezTo>
                    <a:cubicBezTo>
                      <a:pt x="202" y="55"/>
                      <a:pt x="252" y="51"/>
                      <a:pt x="303" y="51"/>
                    </a:cubicBezTo>
                    <a:cubicBezTo>
                      <a:pt x="403" y="51"/>
                      <a:pt x="504" y="67"/>
                      <a:pt x="604" y="101"/>
                    </a:cubicBezTo>
                    <a:cubicBezTo>
                      <a:pt x="806" y="176"/>
                      <a:pt x="1007" y="302"/>
                      <a:pt x="1158" y="466"/>
                    </a:cubicBezTo>
                    <a:cubicBezTo>
                      <a:pt x="1359" y="667"/>
                      <a:pt x="1573" y="855"/>
                      <a:pt x="1812" y="1019"/>
                    </a:cubicBezTo>
                    <a:cubicBezTo>
                      <a:pt x="2135" y="1207"/>
                      <a:pt x="2503" y="1306"/>
                      <a:pt x="2870" y="1306"/>
                    </a:cubicBezTo>
                    <a:cubicBezTo>
                      <a:pt x="3017" y="1306"/>
                      <a:pt x="3164" y="1290"/>
                      <a:pt x="3308" y="1258"/>
                    </a:cubicBezTo>
                    <a:cubicBezTo>
                      <a:pt x="3471" y="1220"/>
                      <a:pt x="3610" y="1157"/>
                      <a:pt x="3748" y="1082"/>
                    </a:cubicBezTo>
                    <a:cubicBezTo>
                      <a:pt x="3798" y="1057"/>
                      <a:pt x="3849" y="1031"/>
                      <a:pt x="3899" y="994"/>
                    </a:cubicBezTo>
                    <a:lnTo>
                      <a:pt x="3899" y="994"/>
                    </a:lnTo>
                    <a:cubicBezTo>
                      <a:pt x="3710" y="1069"/>
                      <a:pt x="3509" y="1145"/>
                      <a:pt x="3308" y="1182"/>
                    </a:cubicBezTo>
                    <a:cubicBezTo>
                      <a:pt x="3176" y="1209"/>
                      <a:pt x="3042" y="1223"/>
                      <a:pt x="2909" y="1223"/>
                    </a:cubicBezTo>
                    <a:cubicBezTo>
                      <a:pt x="2546" y="1223"/>
                      <a:pt x="2184" y="1124"/>
                      <a:pt x="1862" y="931"/>
                    </a:cubicBezTo>
                    <a:cubicBezTo>
                      <a:pt x="1636" y="767"/>
                      <a:pt x="1422" y="591"/>
                      <a:pt x="1233" y="403"/>
                    </a:cubicBezTo>
                    <a:cubicBezTo>
                      <a:pt x="1057" y="239"/>
                      <a:pt x="856" y="113"/>
                      <a:pt x="630" y="38"/>
                    </a:cubicBezTo>
                    <a:cubicBezTo>
                      <a:pt x="554" y="13"/>
                      <a:pt x="476" y="0"/>
                      <a:pt x="3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45;p27"/>
              <p:cNvSpPr/>
              <p:nvPr/>
            </p:nvSpPr>
            <p:spPr>
              <a:xfrm>
                <a:off x="4420175" y="3170275"/>
                <a:ext cx="85850" cy="29675"/>
              </a:xfrm>
              <a:custGeom>
                <a:avLst/>
                <a:gdLst/>
                <a:ahLst/>
                <a:cxnLst/>
                <a:rect l="l" t="t" r="r" b="b"/>
                <a:pathLst>
                  <a:path w="3434" h="1187" extrusionOk="0">
                    <a:moveTo>
                      <a:pt x="3434" y="1"/>
                    </a:moveTo>
                    <a:lnTo>
                      <a:pt x="3434" y="1"/>
                    </a:lnTo>
                    <a:cubicBezTo>
                      <a:pt x="3258" y="64"/>
                      <a:pt x="3094" y="139"/>
                      <a:pt x="2931" y="227"/>
                    </a:cubicBezTo>
                    <a:lnTo>
                      <a:pt x="1749" y="818"/>
                    </a:lnTo>
                    <a:cubicBezTo>
                      <a:pt x="1547" y="919"/>
                      <a:pt x="1321" y="1007"/>
                      <a:pt x="1082" y="1057"/>
                    </a:cubicBezTo>
                    <a:cubicBezTo>
                      <a:pt x="948" y="1096"/>
                      <a:pt x="798" y="1112"/>
                      <a:pt x="651" y="1112"/>
                    </a:cubicBezTo>
                    <a:cubicBezTo>
                      <a:pt x="606" y="1112"/>
                      <a:pt x="561" y="1110"/>
                      <a:pt x="516" y="1107"/>
                    </a:cubicBezTo>
                    <a:cubicBezTo>
                      <a:pt x="340" y="1082"/>
                      <a:pt x="164" y="1032"/>
                      <a:pt x="1" y="957"/>
                    </a:cubicBezTo>
                    <a:lnTo>
                      <a:pt x="1" y="957"/>
                    </a:lnTo>
                    <a:cubicBezTo>
                      <a:pt x="38" y="994"/>
                      <a:pt x="76" y="1019"/>
                      <a:pt x="126" y="1045"/>
                    </a:cubicBezTo>
                    <a:cubicBezTo>
                      <a:pt x="240" y="1107"/>
                      <a:pt x="365" y="1145"/>
                      <a:pt x="504" y="1170"/>
                    </a:cubicBezTo>
                    <a:cubicBezTo>
                      <a:pt x="587" y="1181"/>
                      <a:pt x="670" y="1187"/>
                      <a:pt x="754" y="1187"/>
                    </a:cubicBezTo>
                    <a:cubicBezTo>
                      <a:pt x="872" y="1187"/>
                      <a:pt x="989" y="1175"/>
                      <a:pt x="1107" y="1145"/>
                    </a:cubicBezTo>
                    <a:cubicBezTo>
                      <a:pt x="1346" y="1095"/>
                      <a:pt x="1573" y="1007"/>
                      <a:pt x="1799" y="894"/>
                    </a:cubicBezTo>
                    <a:cubicBezTo>
                      <a:pt x="2252" y="667"/>
                      <a:pt x="2667" y="441"/>
                      <a:pt x="2956" y="278"/>
                    </a:cubicBezTo>
                    <a:cubicBezTo>
                      <a:pt x="3119" y="202"/>
                      <a:pt x="3283" y="114"/>
                      <a:pt x="3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46;p27"/>
              <p:cNvSpPr/>
              <p:nvPr/>
            </p:nvSpPr>
            <p:spPr>
              <a:xfrm>
                <a:off x="4177800" y="3125325"/>
                <a:ext cx="244300" cy="70775"/>
              </a:xfrm>
              <a:custGeom>
                <a:avLst/>
                <a:gdLst/>
                <a:ahLst/>
                <a:cxnLst/>
                <a:rect l="l" t="t" r="r" b="b"/>
                <a:pathLst>
                  <a:path w="9772" h="2831" extrusionOk="0">
                    <a:moveTo>
                      <a:pt x="416" y="1"/>
                    </a:moveTo>
                    <a:cubicBezTo>
                      <a:pt x="277" y="1"/>
                      <a:pt x="139" y="26"/>
                      <a:pt x="1" y="76"/>
                    </a:cubicBezTo>
                    <a:cubicBezTo>
                      <a:pt x="139" y="51"/>
                      <a:pt x="277" y="38"/>
                      <a:pt x="416" y="38"/>
                    </a:cubicBezTo>
                    <a:cubicBezTo>
                      <a:pt x="793" y="64"/>
                      <a:pt x="1157" y="189"/>
                      <a:pt x="1484" y="378"/>
                    </a:cubicBezTo>
                    <a:cubicBezTo>
                      <a:pt x="1711" y="516"/>
                      <a:pt x="1924" y="667"/>
                      <a:pt x="2126" y="831"/>
                    </a:cubicBezTo>
                    <a:cubicBezTo>
                      <a:pt x="2352" y="1019"/>
                      <a:pt x="2578" y="1220"/>
                      <a:pt x="2817" y="1422"/>
                    </a:cubicBezTo>
                    <a:cubicBezTo>
                      <a:pt x="3069" y="1648"/>
                      <a:pt x="3358" y="1849"/>
                      <a:pt x="3647" y="2000"/>
                    </a:cubicBezTo>
                    <a:cubicBezTo>
                      <a:pt x="3974" y="2176"/>
                      <a:pt x="4339" y="2277"/>
                      <a:pt x="4704" y="2302"/>
                    </a:cubicBezTo>
                    <a:cubicBezTo>
                      <a:pt x="4813" y="2311"/>
                      <a:pt x="4922" y="2315"/>
                      <a:pt x="5029" y="2315"/>
                    </a:cubicBezTo>
                    <a:cubicBezTo>
                      <a:pt x="5658" y="2315"/>
                      <a:pt x="6241" y="2174"/>
                      <a:pt x="6778" y="2088"/>
                    </a:cubicBezTo>
                    <a:cubicBezTo>
                      <a:pt x="7090" y="2024"/>
                      <a:pt x="7405" y="1993"/>
                      <a:pt x="7722" y="1993"/>
                    </a:cubicBezTo>
                    <a:cubicBezTo>
                      <a:pt x="7968" y="1993"/>
                      <a:pt x="8216" y="2012"/>
                      <a:pt x="8463" y="2050"/>
                    </a:cubicBezTo>
                    <a:cubicBezTo>
                      <a:pt x="8828" y="2126"/>
                      <a:pt x="9180" y="2289"/>
                      <a:pt x="9482" y="2528"/>
                    </a:cubicBezTo>
                    <a:cubicBezTo>
                      <a:pt x="9583" y="2616"/>
                      <a:pt x="9671" y="2717"/>
                      <a:pt x="9771" y="2830"/>
                    </a:cubicBezTo>
                    <a:cubicBezTo>
                      <a:pt x="9696" y="2704"/>
                      <a:pt x="9608" y="2591"/>
                      <a:pt x="9495" y="2503"/>
                    </a:cubicBezTo>
                    <a:cubicBezTo>
                      <a:pt x="9205" y="2239"/>
                      <a:pt x="8853" y="2063"/>
                      <a:pt x="8463" y="1988"/>
                    </a:cubicBezTo>
                    <a:cubicBezTo>
                      <a:pt x="8189" y="1939"/>
                      <a:pt x="7911" y="1914"/>
                      <a:pt x="7635" y="1914"/>
                    </a:cubicBezTo>
                    <a:cubicBezTo>
                      <a:pt x="7342" y="1914"/>
                      <a:pt x="7051" y="1942"/>
                      <a:pt x="6766" y="2000"/>
                    </a:cubicBezTo>
                    <a:cubicBezTo>
                      <a:pt x="6223" y="2085"/>
                      <a:pt x="5645" y="2215"/>
                      <a:pt x="5038" y="2215"/>
                    </a:cubicBezTo>
                    <a:cubicBezTo>
                      <a:pt x="4927" y="2215"/>
                      <a:pt x="4816" y="2211"/>
                      <a:pt x="4704" y="2201"/>
                    </a:cubicBezTo>
                    <a:cubicBezTo>
                      <a:pt x="4351" y="2176"/>
                      <a:pt x="3999" y="2076"/>
                      <a:pt x="3685" y="1912"/>
                    </a:cubicBezTo>
                    <a:cubicBezTo>
                      <a:pt x="3396" y="1761"/>
                      <a:pt x="3119" y="1573"/>
                      <a:pt x="2868" y="1359"/>
                    </a:cubicBezTo>
                    <a:cubicBezTo>
                      <a:pt x="2629" y="1158"/>
                      <a:pt x="2402" y="944"/>
                      <a:pt x="2176" y="768"/>
                    </a:cubicBezTo>
                    <a:cubicBezTo>
                      <a:pt x="1962" y="604"/>
                      <a:pt x="1748" y="453"/>
                      <a:pt x="1522" y="315"/>
                    </a:cubicBezTo>
                    <a:cubicBezTo>
                      <a:pt x="1183" y="126"/>
                      <a:pt x="805" y="13"/>
                      <a:pt x="4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47;p27"/>
              <p:cNvSpPr/>
              <p:nvPr/>
            </p:nvSpPr>
            <p:spPr>
              <a:xfrm>
                <a:off x="4199800" y="3216800"/>
                <a:ext cx="205950" cy="43425"/>
              </a:xfrm>
              <a:custGeom>
                <a:avLst/>
                <a:gdLst/>
                <a:ahLst/>
                <a:cxnLst/>
                <a:rect l="l" t="t" r="r" b="b"/>
                <a:pathLst>
                  <a:path w="8238" h="1737" extrusionOk="0">
                    <a:moveTo>
                      <a:pt x="1" y="1"/>
                    </a:moveTo>
                    <a:lnTo>
                      <a:pt x="1" y="1"/>
                    </a:lnTo>
                    <a:cubicBezTo>
                      <a:pt x="13" y="26"/>
                      <a:pt x="38" y="39"/>
                      <a:pt x="64" y="64"/>
                    </a:cubicBezTo>
                    <a:cubicBezTo>
                      <a:pt x="114" y="102"/>
                      <a:pt x="177" y="152"/>
                      <a:pt x="277" y="215"/>
                    </a:cubicBezTo>
                    <a:cubicBezTo>
                      <a:pt x="541" y="378"/>
                      <a:pt x="818" y="517"/>
                      <a:pt x="1120" y="630"/>
                    </a:cubicBezTo>
                    <a:cubicBezTo>
                      <a:pt x="1560" y="781"/>
                      <a:pt x="2025" y="869"/>
                      <a:pt x="2503" y="906"/>
                    </a:cubicBezTo>
                    <a:cubicBezTo>
                      <a:pt x="2706" y="920"/>
                      <a:pt x="2911" y="927"/>
                      <a:pt x="3116" y="927"/>
                    </a:cubicBezTo>
                    <a:cubicBezTo>
                      <a:pt x="3483" y="927"/>
                      <a:pt x="3851" y="904"/>
                      <a:pt x="4213" y="856"/>
                    </a:cubicBezTo>
                    <a:cubicBezTo>
                      <a:pt x="4817" y="781"/>
                      <a:pt x="5383" y="667"/>
                      <a:pt x="5911" y="667"/>
                    </a:cubicBezTo>
                    <a:cubicBezTo>
                      <a:pt x="5939" y="667"/>
                      <a:pt x="5967" y="666"/>
                      <a:pt x="5996" y="666"/>
                    </a:cubicBezTo>
                    <a:cubicBezTo>
                      <a:pt x="6421" y="666"/>
                      <a:pt x="6855" y="755"/>
                      <a:pt x="7244" y="944"/>
                    </a:cubicBezTo>
                    <a:cubicBezTo>
                      <a:pt x="7521" y="1082"/>
                      <a:pt x="7785" y="1271"/>
                      <a:pt x="7998" y="1485"/>
                    </a:cubicBezTo>
                    <a:cubicBezTo>
                      <a:pt x="8162" y="1636"/>
                      <a:pt x="8237" y="1736"/>
                      <a:pt x="8237" y="1736"/>
                    </a:cubicBezTo>
                    <a:cubicBezTo>
                      <a:pt x="8225" y="1699"/>
                      <a:pt x="8212" y="1673"/>
                      <a:pt x="8187" y="1661"/>
                    </a:cubicBezTo>
                    <a:cubicBezTo>
                      <a:pt x="8162" y="1611"/>
                      <a:pt x="8099" y="1548"/>
                      <a:pt x="8024" y="1460"/>
                    </a:cubicBezTo>
                    <a:cubicBezTo>
                      <a:pt x="7810" y="1221"/>
                      <a:pt x="7558" y="1032"/>
                      <a:pt x="7269" y="881"/>
                    </a:cubicBezTo>
                    <a:cubicBezTo>
                      <a:pt x="6875" y="690"/>
                      <a:pt x="6424" y="578"/>
                      <a:pt x="5981" y="578"/>
                    </a:cubicBezTo>
                    <a:cubicBezTo>
                      <a:pt x="5958" y="578"/>
                      <a:pt x="5934" y="579"/>
                      <a:pt x="5911" y="579"/>
                    </a:cubicBezTo>
                    <a:cubicBezTo>
                      <a:pt x="5370" y="579"/>
                      <a:pt x="4804" y="693"/>
                      <a:pt x="4201" y="768"/>
                    </a:cubicBezTo>
                    <a:cubicBezTo>
                      <a:pt x="3816" y="811"/>
                      <a:pt x="3432" y="836"/>
                      <a:pt x="3047" y="836"/>
                    </a:cubicBezTo>
                    <a:cubicBezTo>
                      <a:pt x="2866" y="836"/>
                      <a:pt x="2685" y="830"/>
                      <a:pt x="2503" y="818"/>
                    </a:cubicBezTo>
                    <a:cubicBezTo>
                      <a:pt x="2038" y="793"/>
                      <a:pt x="1585" y="705"/>
                      <a:pt x="1145" y="567"/>
                    </a:cubicBezTo>
                    <a:cubicBezTo>
                      <a:pt x="843" y="466"/>
                      <a:pt x="554" y="340"/>
                      <a:pt x="290" y="177"/>
                    </a:cubicBezTo>
                    <a:cubicBezTo>
                      <a:pt x="101" y="6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48;p27"/>
              <p:cNvSpPr/>
              <p:nvPr/>
            </p:nvSpPr>
            <p:spPr>
              <a:xfrm>
                <a:off x="5021575" y="2923825"/>
                <a:ext cx="51275" cy="10075"/>
              </a:xfrm>
              <a:custGeom>
                <a:avLst/>
                <a:gdLst/>
                <a:ahLst/>
                <a:cxnLst/>
                <a:rect l="l" t="t" r="r" b="b"/>
                <a:pathLst>
                  <a:path w="2051" h="403" extrusionOk="0">
                    <a:moveTo>
                      <a:pt x="0" y="0"/>
                    </a:moveTo>
                    <a:lnTo>
                      <a:pt x="0" y="0"/>
                    </a:lnTo>
                    <a:cubicBezTo>
                      <a:pt x="679" y="189"/>
                      <a:pt x="1358" y="327"/>
                      <a:pt x="2050" y="403"/>
                    </a:cubicBezTo>
                    <a:cubicBezTo>
                      <a:pt x="1384" y="201"/>
                      <a:pt x="692" y="76"/>
                      <a:pt x="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49;p27"/>
              <p:cNvSpPr/>
              <p:nvPr/>
            </p:nvSpPr>
            <p:spPr>
              <a:xfrm>
                <a:off x="5020000" y="2935450"/>
                <a:ext cx="50950" cy="9775"/>
              </a:xfrm>
              <a:custGeom>
                <a:avLst/>
                <a:gdLst/>
                <a:ahLst/>
                <a:cxnLst/>
                <a:rect l="l" t="t" r="r" b="b"/>
                <a:pathLst>
                  <a:path w="2038" h="391" extrusionOk="0">
                    <a:moveTo>
                      <a:pt x="0" y="1"/>
                    </a:moveTo>
                    <a:cubicBezTo>
                      <a:pt x="667" y="189"/>
                      <a:pt x="1346" y="315"/>
                      <a:pt x="2038" y="390"/>
                    </a:cubicBezTo>
                    <a:cubicBezTo>
                      <a:pt x="1711" y="277"/>
                      <a:pt x="1371" y="202"/>
                      <a:pt x="1032" y="151"/>
                    </a:cubicBezTo>
                    <a:cubicBezTo>
                      <a:pt x="692" y="76"/>
                      <a:pt x="340" y="26"/>
                      <a:pt x="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50;p27"/>
              <p:cNvSpPr/>
              <p:nvPr/>
            </p:nvSpPr>
            <p:spPr>
              <a:xfrm>
                <a:off x="5018425" y="2947075"/>
                <a:ext cx="51275" cy="10100"/>
              </a:xfrm>
              <a:custGeom>
                <a:avLst/>
                <a:gdLst/>
                <a:ahLst/>
                <a:cxnLst/>
                <a:rect l="l" t="t" r="r" b="b"/>
                <a:pathLst>
                  <a:path w="2051" h="404" extrusionOk="0">
                    <a:moveTo>
                      <a:pt x="1" y="1"/>
                    </a:moveTo>
                    <a:lnTo>
                      <a:pt x="1" y="1"/>
                    </a:lnTo>
                    <a:cubicBezTo>
                      <a:pt x="667" y="202"/>
                      <a:pt x="1359" y="328"/>
                      <a:pt x="2050" y="403"/>
                    </a:cubicBezTo>
                    <a:cubicBezTo>
                      <a:pt x="2050" y="378"/>
                      <a:pt x="1598" y="265"/>
                      <a:pt x="1032" y="164"/>
                    </a:cubicBezTo>
                    <a:cubicBezTo>
                      <a:pt x="692" y="76"/>
                      <a:pt x="353" y="26"/>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51;p27"/>
              <p:cNvSpPr/>
              <p:nvPr/>
            </p:nvSpPr>
            <p:spPr>
              <a:xfrm>
                <a:off x="4635850" y="3023450"/>
                <a:ext cx="390775" cy="88400"/>
              </a:xfrm>
              <a:custGeom>
                <a:avLst/>
                <a:gdLst/>
                <a:ahLst/>
                <a:cxnLst/>
                <a:rect l="l" t="t" r="r" b="b"/>
                <a:pathLst>
                  <a:path w="15631" h="3536" extrusionOk="0">
                    <a:moveTo>
                      <a:pt x="15" y="1"/>
                    </a:moveTo>
                    <a:cubicBezTo>
                      <a:pt x="14" y="1"/>
                      <a:pt x="13" y="1"/>
                      <a:pt x="13" y="1"/>
                    </a:cubicBezTo>
                    <a:cubicBezTo>
                      <a:pt x="0" y="27"/>
                      <a:pt x="3496" y="831"/>
                      <a:pt x="7809" y="1812"/>
                    </a:cubicBezTo>
                    <a:cubicBezTo>
                      <a:pt x="12087" y="2773"/>
                      <a:pt x="15574" y="3535"/>
                      <a:pt x="15630" y="3535"/>
                    </a:cubicBezTo>
                    <a:cubicBezTo>
                      <a:pt x="15630" y="3535"/>
                      <a:pt x="15631" y="3535"/>
                      <a:pt x="15631" y="3535"/>
                    </a:cubicBezTo>
                    <a:cubicBezTo>
                      <a:pt x="15631" y="3510"/>
                      <a:pt x="12147" y="2692"/>
                      <a:pt x="7834" y="1724"/>
                    </a:cubicBezTo>
                    <a:cubicBezTo>
                      <a:pt x="3590" y="759"/>
                      <a:pt x="125" y="1"/>
                      <a:pt x="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52;p27"/>
              <p:cNvSpPr/>
              <p:nvPr/>
            </p:nvSpPr>
            <p:spPr>
              <a:xfrm>
                <a:off x="4722600" y="3058975"/>
                <a:ext cx="186775" cy="43150"/>
              </a:xfrm>
              <a:custGeom>
                <a:avLst/>
                <a:gdLst/>
                <a:ahLst/>
                <a:cxnLst/>
                <a:rect l="l" t="t" r="r" b="b"/>
                <a:pathLst>
                  <a:path w="7471" h="1726" extrusionOk="0">
                    <a:moveTo>
                      <a:pt x="7" y="0"/>
                    </a:moveTo>
                    <a:cubicBezTo>
                      <a:pt x="3" y="0"/>
                      <a:pt x="1" y="1"/>
                      <a:pt x="1" y="1"/>
                    </a:cubicBezTo>
                    <a:cubicBezTo>
                      <a:pt x="1" y="27"/>
                      <a:pt x="1661" y="429"/>
                      <a:pt x="3723" y="907"/>
                    </a:cubicBezTo>
                    <a:cubicBezTo>
                      <a:pt x="5718" y="1369"/>
                      <a:pt x="7348" y="1725"/>
                      <a:pt x="7452" y="1725"/>
                    </a:cubicBezTo>
                    <a:cubicBezTo>
                      <a:pt x="7456" y="1725"/>
                      <a:pt x="7458" y="1725"/>
                      <a:pt x="7458" y="1724"/>
                    </a:cubicBezTo>
                    <a:cubicBezTo>
                      <a:pt x="7470" y="1699"/>
                      <a:pt x="5798" y="1297"/>
                      <a:pt x="3748" y="819"/>
                    </a:cubicBezTo>
                    <a:cubicBezTo>
                      <a:pt x="1753" y="357"/>
                      <a:pt x="123" y="0"/>
                      <a:pt x="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53;p27"/>
              <p:cNvSpPr/>
              <p:nvPr/>
            </p:nvSpPr>
            <p:spPr>
              <a:xfrm>
                <a:off x="4645400" y="3086525"/>
                <a:ext cx="150475" cy="66750"/>
              </a:xfrm>
              <a:custGeom>
                <a:avLst/>
                <a:gdLst/>
                <a:ahLst/>
                <a:cxnLst/>
                <a:rect l="l" t="t" r="r" b="b"/>
                <a:pathLst>
                  <a:path w="6019" h="2670" extrusionOk="0">
                    <a:moveTo>
                      <a:pt x="1295" y="0"/>
                    </a:moveTo>
                    <a:cubicBezTo>
                      <a:pt x="282" y="0"/>
                      <a:pt x="0" y="1533"/>
                      <a:pt x="1089" y="1829"/>
                    </a:cubicBezTo>
                    <a:lnTo>
                      <a:pt x="4799" y="2647"/>
                    </a:lnTo>
                    <a:cubicBezTo>
                      <a:pt x="4868" y="2662"/>
                      <a:pt x="4937" y="2670"/>
                      <a:pt x="5005" y="2670"/>
                    </a:cubicBezTo>
                    <a:cubicBezTo>
                      <a:pt x="5430" y="2670"/>
                      <a:pt x="5808" y="2376"/>
                      <a:pt x="5905" y="1943"/>
                    </a:cubicBezTo>
                    <a:cubicBezTo>
                      <a:pt x="6019" y="1440"/>
                      <a:pt x="5704" y="949"/>
                      <a:pt x="5189" y="836"/>
                    </a:cubicBezTo>
                    <a:lnTo>
                      <a:pt x="1492" y="19"/>
                    </a:lnTo>
                    <a:cubicBezTo>
                      <a:pt x="1423" y="6"/>
                      <a:pt x="1358" y="0"/>
                      <a:pt x="12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54;p27"/>
              <p:cNvSpPr/>
              <p:nvPr/>
            </p:nvSpPr>
            <p:spPr>
              <a:xfrm>
                <a:off x="4818500" y="3123450"/>
                <a:ext cx="147125" cy="68350"/>
              </a:xfrm>
              <a:custGeom>
                <a:avLst/>
                <a:gdLst/>
                <a:ahLst/>
                <a:cxnLst/>
                <a:rect l="l" t="t" r="r" b="b"/>
                <a:pathLst>
                  <a:path w="5885" h="2734" extrusionOk="0">
                    <a:moveTo>
                      <a:pt x="1066" y="0"/>
                    </a:moveTo>
                    <a:cubicBezTo>
                      <a:pt x="664" y="0"/>
                      <a:pt x="290" y="259"/>
                      <a:pt x="151" y="654"/>
                    </a:cubicBezTo>
                    <a:cubicBezTo>
                      <a:pt x="0" y="1082"/>
                      <a:pt x="176" y="1560"/>
                      <a:pt x="578" y="1798"/>
                    </a:cubicBezTo>
                    <a:cubicBezTo>
                      <a:pt x="666" y="1849"/>
                      <a:pt x="754" y="1886"/>
                      <a:pt x="868" y="1912"/>
                    </a:cubicBezTo>
                    <a:lnTo>
                      <a:pt x="1144" y="1974"/>
                    </a:lnTo>
                    <a:lnTo>
                      <a:pt x="1685" y="2088"/>
                    </a:lnTo>
                    <a:lnTo>
                      <a:pt x="2653" y="2301"/>
                    </a:lnTo>
                    <a:lnTo>
                      <a:pt x="4074" y="2591"/>
                    </a:lnTo>
                    <a:lnTo>
                      <a:pt x="4451" y="2666"/>
                    </a:lnTo>
                    <a:cubicBezTo>
                      <a:pt x="4502" y="2679"/>
                      <a:pt x="4540" y="2691"/>
                      <a:pt x="4590" y="2691"/>
                    </a:cubicBezTo>
                    <a:cubicBezTo>
                      <a:pt x="4540" y="2679"/>
                      <a:pt x="4502" y="2666"/>
                      <a:pt x="4451" y="2654"/>
                    </a:cubicBezTo>
                    <a:lnTo>
                      <a:pt x="4074" y="2566"/>
                    </a:lnTo>
                    <a:lnTo>
                      <a:pt x="2678" y="2239"/>
                    </a:lnTo>
                    <a:lnTo>
                      <a:pt x="1710" y="2012"/>
                    </a:lnTo>
                    <a:lnTo>
                      <a:pt x="1169" y="1886"/>
                    </a:lnTo>
                    <a:lnTo>
                      <a:pt x="893" y="1824"/>
                    </a:lnTo>
                    <a:cubicBezTo>
                      <a:pt x="415" y="1723"/>
                      <a:pt x="113" y="1245"/>
                      <a:pt x="214" y="767"/>
                    </a:cubicBezTo>
                    <a:cubicBezTo>
                      <a:pt x="311" y="357"/>
                      <a:pt x="667" y="77"/>
                      <a:pt x="1068" y="77"/>
                    </a:cubicBezTo>
                    <a:cubicBezTo>
                      <a:pt x="1134" y="77"/>
                      <a:pt x="1202" y="85"/>
                      <a:pt x="1270" y="101"/>
                    </a:cubicBezTo>
                    <a:lnTo>
                      <a:pt x="3823" y="667"/>
                    </a:lnTo>
                    <a:lnTo>
                      <a:pt x="4929" y="906"/>
                    </a:lnTo>
                    <a:cubicBezTo>
                      <a:pt x="5558" y="1006"/>
                      <a:pt x="5885" y="1710"/>
                      <a:pt x="5558" y="2251"/>
                    </a:cubicBezTo>
                    <a:cubicBezTo>
                      <a:pt x="5445" y="2427"/>
                      <a:pt x="5294" y="2566"/>
                      <a:pt x="5105" y="2641"/>
                    </a:cubicBezTo>
                    <a:cubicBezTo>
                      <a:pt x="4980" y="2679"/>
                      <a:pt x="4854" y="2704"/>
                      <a:pt x="4716" y="2704"/>
                    </a:cubicBezTo>
                    <a:cubicBezTo>
                      <a:pt x="4640" y="2691"/>
                      <a:pt x="4590" y="2691"/>
                      <a:pt x="4590" y="2691"/>
                    </a:cubicBezTo>
                    <a:lnTo>
                      <a:pt x="4590" y="2691"/>
                    </a:lnTo>
                    <a:cubicBezTo>
                      <a:pt x="4628" y="2704"/>
                      <a:pt x="4665" y="2716"/>
                      <a:pt x="4716" y="2729"/>
                    </a:cubicBezTo>
                    <a:cubicBezTo>
                      <a:pt x="4745" y="2732"/>
                      <a:pt x="4776" y="2734"/>
                      <a:pt x="4806" y="2734"/>
                    </a:cubicBezTo>
                    <a:cubicBezTo>
                      <a:pt x="4906" y="2734"/>
                      <a:pt x="5009" y="2717"/>
                      <a:pt x="5105" y="2679"/>
                    </a:cubicBezTo>
                    <a:cubicBezTo>
                      <a:pt x="5307" y="2616"/>
                      <a:pt x="5470" y="2477"/>
                      <a:pt x="5583" y="2289"/>
                    </a:cubicBezTo>
                    <a:cubicBezTo>
                      <a:pt x="5734" y="2050"/>
                      <a:pt x="5772" y="1748"/>
                      <a:pt x="5684" y="1484"/>
                    </a:cubicBezTo>
                    <a:cubicBezTo>
                      <a:pt x="5634" y="1321"/>
                      <a:pt x="5533" y="1182"/>
                      <a:pt x="5420" y="1069"/>
                    </a:cubicBezTo>
                    <a:cubicBezTo>
                      <a:pt x="5281" y="956"/>
                      <a:pt x="5118" y="880"/>
                      <a:pt x="4942" y="843"/>
                    </a:cubicBezTo>
                    <a:lnTo>
                      <a:pt x="3835" y="591"/>
                    </a:lnTo>
                    <a:lnTo>
                      <a:pt x="1283" y="25"/>
                    </a:lnTo>
                    <a:cubicBezTo>
                      <a:pt x="1210" y="8"/>
                      <a:pt x="1138" y="0"/>
                      <a:pt x="10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55;p27"/>
              <p:cNvSpPr/>
              <p:nvPr/>
            </p:nvSpPr>
            <p:spPr>
              <a:xfrm>
                <a:off x="4657225" y="3197300"/>
                <a:ext cx="283900" cy="62950"/>
              </a:xfrm>
              <a:custGeom>
                <a:avLst/>
                <a:gdLst/>
                <a:ahLst/>
                <a:cxnLst/>
                <a:rect l="l" t="t" r="r" b="b"/>
                <a:pathLst>
                  <a:path w="11356" h="2518" extrusionOk="0">
                    <a:moveTo>
                      <a:pt x="5" y="0"/>
                    </a:moveTo>
                    <a:cubicBezTo>
                      <a:pt x="2" y="0"/>
                      <a:pt x="0" y="1"/>
                      <a:pt x="0" y="1"/>
                    </a:cubicBezTo>
                    <a:cubicBezTo>
                      <a:pt x="0" y="26"/>
                      <a:pt x="2528" y="605"/>
                      <a:pt x="5659" y="1309"/>
                    </a:cubicBezTo>
                    <a:cubicBezTo>
                      <a:pt x="8720" y="1985"/>
                      <a:pt x="11228" y="2517"/>
                      <a:pt x="11339" y="2517"/>
                    </a:cubicBezTo>
                    <a:cubicBezTo>
                      <a:pt x="11341" y="2517"/>
                      <a:pt x="11343" y="2517"/>
                      <a:pt x="11343" y="2516"/>
                    </a:cubicBezTo>
                    <a:cubicBezTo>
                      <a:pt x="11355" y="2491"/>
                      <a:pt x="8828" y="1913"/>
                      <a:pt x="5684" y="1208"/>
                    </a:cubicBezTo>
                    <a:cubicBezTo>
                      <a:pt x="2623" y="532"/>
                      <a:pt x="127" y="0"/>
                      <a:pt x="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56;p27"/>
              <p:cNvSpPr/>
              <p:nvPr/>
            </p:nvSpPr>
            <p:spPr>
              <a:xfrm>
                <a:off x="4654700" y="3218350"/>
                <a:ext cx="283900" cy="62650"/>
              </a:xfrm>
              <a:custGeom>
                <a:avLst/>
                <a:gdLst/>
                <a:ahLst/>
                <a:cxnLst/>
                <a:rect l="l" t="t" r="r" b="b"/>
                <a:pathLst>
                  <a:path w="11356" h="2506" extrusionOk="0">
                    <a:moveTo>
                      <a:pt x="18" y="1"/>
                    </a:moveTo>
                    <a:cubicBezTo>
                      <a:pt x="15" y="1"/>
                      <a:pt x="13" y="1"/>
                      <a:pt x="13" y="2"/>
                    </a:cubicBezTo>
                    <a:cubicBezTo>
                      <a:pt x="1" y="27"/>
                      <a:pt x="2541" y="605"/>
                      <a:pt x="5672" y="1297"/>
                    </a:cubicBezTo>
                    <a:cubicBezTo>
                      <a:pt x="8733" y="1973"/>
                      <a:pt x="11241" y="2505"/>
                      <a:pt x="11352" y="2505"/>
                    </a:cubicBezTo>
                    <a:cubicBezTo>
                      <a:pt x="11354" y="2505"/>
                      <a:pt x="11356" y="2505"/>
                      <a:pt x="11356" y="2504"/>
                    </a:cubicBezTo>
                    <a:cubicBezTo>
                      <a:pt x="11356" y="2479"/>
                      <a:pt x="8828" y="1901"/>
                      <a:pt x="5697" y="1209"/>
                    </a:cubicBezTo>
                    <a:cubicBezTo>
                      <a:pt x="2636" y="533"/>
                      <a:pt x="140" y="1"/>
                      <a:pt x="1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57;p27"/>
              <p:cNvSpPr/>
              <p:nvPr/>
            </p:nvSpPr>
            <p:spPr>
              <a:xfrm>
                <a:off x="4738000" y="3258250"/>
                <a:ext cx="123275" cy="27175"/>
              </a:xfrm>
              <a:custGeom>
                <a:avLst/>
                <a:gdLst/>
                <a:ahLst/>
                <a:cxnLst/>
                <a:rect l="l" t="t" r="r" b="b"/>
                <a:pathLst>
                  <a:path w="4931" h="1087" extrusionOk="0">
                    <a:moveTo>
                      <a:pt x="23" y="1"/>
                    </a:moveTo>
                    <a:cubicBezTo>
                      <a:pt x="17" y="1"/>
                      <a:pt x="13" y="1"/>
                      <a:pt x="13" y="3"/>
                    </a:cubicBezTo>
                    <a:cubicBezTo>
                      <a:pt x="1" y="28"/>
                      <a:pt x="1095" y="292"/>
                      <a:pt x="2453" y="594"/>
                    </a:cubicBezTo>
                    <a:cubicBezTo>
                      <a:pt x="3742" y="868"/>
                      <a:pt x="4804" y="1086"/>
                      <a:pt x="4909" y="1086"/>
                    </a:cubicBezTo>
                    <a:cubicBezTo>
                      <a:pt x="4915" y="1086"/>
                      <a:pt x="4918" y="1086"/>
                      <a:pt x="4918" y="1084"/>
                    </a:cubicBezTo>
                    <a:cubicBezTo>
                      <a:pt x="4930" y="1059"/>
                      <a:pt x="3836" y="795"/>
                      <a:pt x="2478" y="493"/>
                    </a:cubicBezTo>
                    <a:cubicBezTo>
                      <a:pt x="1181" y="208"/>
                      <a:pt x="131" y="1"/>
                      <a:pt x="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8;p27"/>
              <p:cNvSpPr/>
              <p:nvPr/>
            </p:nvSpPr>
            <p:spPr>
              <a:xfrm>
                <a:off x="4168375" y="2733000"/>
                <a:ext cx="945325" cy="724025"/>
              </a:xfrm>
              <a:custGeom>
                <a:avLst/>
                <a:gdLst/>
                <a:ahLst/>
                <a:cxnLst/>
                <a:rect l="l" t="t" r="r" b="b"/>
                <a:pathLst>
                  <a:path w="37813" h="28961" extrusionOk="0">
                    <a:moveTo>
                      <a:pt x="1723" y="0"/>
                    </a:moveTo>
                    <a:lnTo>
                      <a:pt x="1723" y="38"/>
                    </a:lnTo>
                    <a:cubicBezTo>
                      <a:pt x="1195" y="6225"/>
                      <a:pt x="755" y="11255"/>
                      <a:pt x="453" y="14738"/>
                    </a:cubicBezTo>
                    <a:cubicBezTo>
                      <a:pt x="315" y="16473"/>
                      <a:pt x="189" y="17831"/>
                      <a:pt x="113" y="18749"/>
                    </a:cubicBezTo>
                    <a:cubicBezTo>
                      <a:pt x="76" y="19202"/>
                      <a:pt x="51" y="19554"/>
                      <a:pt x="25" y="19793"/>
                    </a:cubicBezTo>
                    <a:cubicBezTo>
                      <a:pt x="0" y="20019"/>
                      <a:pt x="0" y="20145"/>
                      <a:pt x="0" y="20145"/>
                    </a:cubicBezTo>
                    <a:cubicBezTo>
                      <a:pt x="0" y="20145"/>
                      <a:pt x="13" y="20019"/>
                      <a:pt x="38" y="19780"/>
                    </a:cubicBezTo>
                    <a:cubicBezTo>
                      <a:pt x="63" y="19542"/>
                      <a:pt x="88" y="19189"/>
                      <a:pt x="126" y="18737"/>
                    </a:cubicBezTo>
                    <a:cubicBezTo>
                      <a:pt x="214" y="17819"/>
                      <a:pt x="340" y="16461"/>
                      <a:pt x="491" y="14725"/>
                    </a:cubicBezTo>
                    <a:cubicBezTo>
                      <a:pt x="804" y="11251"/>
                      <a:pt x="1243" y="6249"/>
                      <a:pt x="1795" y="83"/>
                    </a:cubicBezTo>
                    <a:lnTo>
                      <a:pt x="1795" y="83"/>
                    </a:lnTo>
                    <a:lnTo>
                      <a:pt x="37711" y="7223"/>
                    </a:lnTo>
                    <a:lnTo>
                      <a:pt x="37711" y="7223"/>
                    </a:lnTo>
                    <a:cubicBezTo>
                      <a:pt x="36307" y="14886"/>
                      <a:pt x="34952" y="22198"/>
                      <a:pt x="33735" y="28849"/>
                    </a:cubicBezTo>
                    <a:lnTo>
                      <a:pt x="33735" y="28849"/>
                    </a:lnTo>
                    <a:lnTo>
                      <a:pt x="9457" y="22572"/>
                    </a:lnTo>
                    <a:lnTo>
                      <a:pt x="2503" y="20774"/>
                    </a:lnTo>
                    <a:lnTo>
                      <a:pt x="642" y="20309"/>
                    </a:lnTo>
                    <a:lnTo>
                      <a:pt x="176" y="20183"/>
                    </a:lnTo>
                    <a:lnTo>
                      <a:pt x="13" y="20145"/>
                    </a:lnTo>
                    <a:lnTo>
                      <a:pt x="13" y="20145"/>
                    </a:lnTo>
                    <a:lnTo>
                      <a:pt x="176" y="20195"/>
                    </a:lnTo>
                    <a:lnTo>
                      <a:pt x="642" y="20321"/>
                    </a:lnTo>
                    <a:lnTo>
                      <a:pt x="2490" y="20799"/>
                    </a:lnTo>
                    <a:lnTo>
                      <a:pt x="9444" y="22610"/>
                    </a:lnTo>
                    <a:lnTo>
                      <a:pt x="33764" y="28947"/>
                    </a:lnTo>
                    <a:lnTo>
                      <a:pt x="33801" y="28960"/>
                    </a:lnTo>
                    <a:lnTo>
                      <a:pt x="33801" y="28910"/>
                    </a:lnTo>
                    <a:lnTo>
                      <a:pt x="37800" y="7243"/>
                    </a:lnTo>
                    <a:lnTo>
                      <a:pt x="37800" y="7206"/>
                    </a:lnTo>
                    <a:lnTo>
                      <a:pt x="37813" y="7155"/>
                    </a:lnTo>
                    <a:lnTo>
                      <a:pt x="37762" y="7143"/>
                    </a:lnTo>
                    <a:lnTo>
                      <a:pt x="1773"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59;p27"/>
              <p:cNvSpPr/>
              <p:nvPr/>
            </p:nvSpPr>
            <p:spPr>
              <a:xfrm>
                <a:off x="3437150" y="3627775"/>
                <a:ext cx="995950" cy="546350"/>
              </a:xfrm>
              <a:custGeom>
                <a:avLst/>
                <a:gdLst/>
                <a:ahLst/>
                <a:cxnLst/>
                <a:rect l="l" t="t" r="r" b="b"/>
                <a:pathLst>
                  <a:path w="39838" h="21854" extrusionOk="0">
                    <a:moveTo>
                      <a:pt x="14268" y="0"/>
                    </a:moveTo>
                    <a:cubicBezTo>
                      <a:pt x="13886" y="0"/>
                      <a:pt x="13510" y="123"/>
                      <a:pt x="13204" y="362"/>
                    </a:cubicBezTo>
                    <a:lnTo>
                      <a:pt x="1006" y="8661"/>
                    </a:lnTo>
                    <a:cubicBezTo>
                      <a:pt x="0" y="9604"/>
                      <a:pt x="25" y="11830"/>
                      <a:pt x="1748" y="12471"/>
                    </a:cubicBezTo>
                    <a:lnTo>
                      <a:pt x="27275" y="21752"/>
                    </a:lnTo>
                    <a:cubicBezTo>
                      <a:pt x="27468" y="21821"/>
                      <a:pt x="27667" y="21854"/>
                      <a:pt x="27864" y="21854"/>
                    </a:cubicBezTo>
                    <a:cubicBezTo>
                      <a:pt x="28349" y="21854"/>
                      <a:pt x="28822" y="21653"/>
                      <a:pt x="29161" y="21286"/>
                    </a:cubicBezTo>
                    <a:lnTo>
                      <a:pt x="38982" y="10598"/>
                    </a:lnTo>
                    <a:cubicBezTo>
                      <a:pt x="39837" y="9655"/>
                      <a:pt x="39800" y="8120"/>
                      <a:pt x="39133" y="7391"/>
                    </a:cubicBezTo>
                    <a:lnTo>
                      <a:pt x="14813" y="85"/>
                    </a:lnTo>
                    <a:cubicBezTo>
                      <a:pt x="14635" y="28"/>
                      <a:pt x="14451" y="0"/>
                      <a:pt x="1426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0;p27"/>
              <p:cNvSpPr/>
              <p:nvPr/>
            </p:nvSpPr>
            <p:spPr>
              <a:xfrm>
                <a:off x="3441550" y="3602000"/>
                <a:ext cx="991550" cy="546675"/>
              </a:xfrm>
              <a:custGeom>
                <a:avLst/>
                <a:gdLst/>
                <a:ahLst/>
                <a:cxnLst/>
                <a:rect l="l" t="t" r="r" b="b"/>
                <a:pathLst>
                  <a:path w="39662" h="21867" extrusionOk="0">
                    <a:moveTo>
                      <a:pt x="14092" y="0"/>
                    </a:moveTo>
                    <a:cubicBezTo>
                      <a:pt x="13710" y="0"/>
                      <a:pt x="13334" y="123"/>
                      <a:pt x="13028" y="362"/>
                    </a:cubicBezTo>
                    <a:lnTo>
                      <a:pt x="1107" y="9441"/>
                    </a:lnTo>
                    <a:cubicBezTo>
                      <a:pt x="0" y="10271"/>
                      <a:pt x="264" y="12019"/>
                      <a:pt x="1572" y="12484"/>
                    </a:cubicBezTo>
                    <a:lnTo>
                      <a:pt x="27099" y="21764"/>
                    </a:lnTo>
                    <a:cubicBezTo>
                      <a:pt x="27292" y="21833"/>
                      <a:pt x="27491" y="21866"/>
                      <a:pt x="27688" y="21866"/>
                    </a:cubicBezTo>
                    <a:cubicBezTo>
                      <a:pt x="28173" y="21866"/>
                      <a:pt x="28646" y="21665"/>
                      <a:pt x="28985" y="21299"/>
                    </a:cubicBezTo>
                    <a:lnTo>
                      <a:pt x="38806" y="10610"/>
                    </a:lnTo>
                    <a:cubicBezTo>
                      <a:pt x="39661" y="9667"/>
                      <a:pt x="39271" y="8158"/>
                      <a:pt x="38064" y="7756"/>
                    </a:cubicBezTo>
                    <a:lnTo>
                      <a:pt x="14637" y="85"/>
                    </a:lnTo>
                    <a:cubicBezTo>
                      <a:pt x="14459" y="28"/>
                      <a:pt x="14275" y="0"/>
                      <a:pt x="14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1;p27"/>
              <p:cNvSpPr/>
              <p:nvPr/>
            </p:nvSpPr>
            <p:spPr>
              <a:xfrm>
                <a:off x="3450350" y="3601800"/>
                <a:ext cx="977075" cy="548025"/>
              </a:xfrm>
              <a:custGeom>
                <a:avLst/>
                <a:gdLst/>
                <a:ahLst/>
                <a:cxnLst/>
                <a:rect l="l" t="t" r="r" b="b"/>
                <a:pathLst>
                  <a:path w="39083" h="21921" extrusionOk="0">
                    <a:moveTo>
                      <a:pt x="13767" y="0"/>
                    </a:moveTo>
                    <a:cubicBezTo>
                      <a:pt x="13689" y="0"/>
                      <a:pt x="13610" y="6"/>
                      <a:pt x="13531" y="18"/>
                    </a:cubicBezTo>
                    <a:cubicBezTo>
                      <a:pt x="13305" y="43"/>
                      <a:pt x="13078" y="118"/>
                      <a:pt x="12877" y="231"/>
                    </a:cubicBezTo>
                    <a:cubicBezTo>
                      <a:pt x="12802" y="269"/>
                      <a:pt x="12739" y="319"/>
                      <a:pt x="12676" y="370"/>
                    </a:cubicBezTo>
                    <a:lnTo>
                      <a:pt x="12726" y="332"/>
                    </a:lnTo>
                    <a:cubicBezTo>
                      <a:pt x="12764" y="307"/>
                      <a:pt x="12814" y="282"/>
                      <a:pt x="12890" y="244"/>
                    </a:cubicBezTo>
                    <a:cubicBezTo>
                      <a:pt x="13091" y="131"/>
                      <a:pt x="13317" y="55"/>
                      <a:pt x="13543" y="30"/>
                    </a:cubicBezTo>
                    <a:cubicBezTo>
                      <a:pt x="13608" y="26"/>
                      <a:pt x="13671" y="23"/>
                      <a:pt x="13733" y="23"/>
                    </a:cubicBezTo>
                    <a:cubicBezTo>
                      <a:pt x="13841" y="23"/>
                      <a:pt x="13947" y="31"/>
                      <a:pt x="14059" y="55"/>
                    </a:cubicBezTo>
                    <a:cubicBezTo>
                      <a:pt x="14260" y="93"/>
                      <a:pt x="14449" y="156"/>
                      <a:pt x="14650" y="231"/>
                    </a:cubicBezTo>
                    <a:lnTo>
                      <a:pt x="16121" y="722"/>
                    </a:lnTo>
                    <a:lnTo>
                      <a:pt x="25502" y="3815"/>
                    </a:lnTo>
                    <a:lnTo>
                      <a:pt x="31991" y="5940"/>
                    </a:lnTo>
                    <a:lnTo>
                      <a:pt x="35612" y="7122"/>
                    </a:lnTo>
                    <a:lnTo>
                      <a:pt x="37499" y="7751"/>
                    </a:lnTo>
                    <a:cubicBezTo>
                      <a:pt x="37649" y="7789"/>
                      <a:pt x="37813" y="7852"/>
                      <a:pt x="37964" y="7927"/>
                    </a:cubicBezTo>
                    <a:cubicBezTo>
                      <a:pt x="38039" y="7965"/>
                      <a:pt x="38102" y="8015"/>
                      <a:pt x="38178" y="8065"/>
                    </a:cubicBezTo>
                    <a:cubicBezTo>
                      <a:pt x="38203" y="8091"/>
                      <a:pt x="38240" y="8116"/>
                      <a:pt x="38278" y="8141"/>
                    </a:cubicBezTo>
                    <a:lnTo>
                      <a:pt x="38366" y="8229"/>
                    </a:lnTo>
                    <a:cubicBezTo>
                      <a:pt x="38857" y="8719"/>
                      <a:pt x="38995" y="9449"/>
                      <a:pt x="38731" y="10090"/>
                    </a:cubicBezTo>
                    <a:cubicBezTo>
                      <a:pt x="38605" y="10404"/>
                      <a:pt x="38354" y="10656"/>
                      <a:pt x="38115" y="10920"/>
                    </a:cubicBezTo>
                    <a:lnTo>
                      <a:pt x="36669" y="12492"/>
                    </a:lnTo>
                    <a:lnTo>
                      <a:pt x="33676" y="15749"/>
                    </a:lnTo>
                    <a:lnTo>
                      <a:pt x="30582" y="19119"/>
                    </a:lnTo>
                    <a:lnTo>
                      <a:pt x="28998" y="20854"/>
                    </a:lnTo>
                    <a:cubicBezTo>
                      <a:pt x="28721" y="21143"/>
                      <a:pt x="28482" y="21470"/>
                      <a:pt x="28130" y="21634"/>
                    </a:cubicBezTo>
                    <a:cubicBezTo>
                      <a:pt x="27886" y="21760"/>
                      <a:pt x="27609" y="21828"/>
                      <a:pt x="27332" y="21828"/>
                    </a:cubicBezTo>
                    <a:cubicBezTo>
                      <a:pt x="27224" y="21828"/>
                      <a:pt x="27117" y="21818"/>
                      <a:pt x="27011" y="21797"/>
                    </a:cubicBezTo>
                    <a:cubicBezTo>
                      <a:pt x="26822" y="21747"/>
                      <a:pt x="26634" y="21684"/>
                      <a:pt x="26445" y="21608"/>
                    </a:cubicBezTo>
                    <a:lnTo>
                      <a:pt x="25892" y="21407"/>
                    </a:lnTo>
                    <a:lnTo>
                      <a:pt x="24785" y="21005"/>
                    </a:lnTo>
                    <a:lnTo>
                      <a:pt x="22585" y="20200"/>
                    </a:lnTo>
                    <a:lnTo>
                      <a:pt x="18272" y="18628"/>
                    </a:lnTo>
                    <a:lnTo>
                      <a:pt x="10123" y="15673"/>
                    </a:lnTo>
                    <a:lnTo>
                      <a:pt x="2754" y="12995"/>
                    </a:lnTo>
                    <a:lnTo>
                      <a:pt x="1899" y="12680"/>
                    </a:lnTo>
                    <a:lnTo>
                      <a:pt x="1472" y="12529"/>
                    </a:lnTo>
                    <a:cubicBezTo>
                      <a:pt x="1333" y="12479"/>
                      <a:pt x="1195" y="12429"/>
                      <a:pt x="1069" y="12366"/>
                    </a:cubicBezTo>
                    <a:cubicBezTo>
                      <a:pt x="541" y="12115"/>
                      <a:pt x="189" y="11612"/>
                      <a:pt x="126" y="11033"/>
                    </a:cubicBezTo>
                    <a:cubicBezTo>
                      <a:pt x="88" y="10756"/>
                      <a:pt x="114" y="10480"/>
                      <a:pt x="214" y="10216"/>
                    </a:cubicBezTo>
                    <a:cubicBezTo>
                      <a:pt x="315" y="9964"/>
                      <a:pt x="478" y="9738"/>
                      <a:pt x="679" y="9562"/>
                    </a:cubicBezTo>
                    <a:cubicBezTo>
                      <a:pt x="1094" y="9210"/>
                      <a:pt x="1522" y="8895"/>
                      <a:pt x="1937" y="8581"/>
                    </a:cubicBezTo>
                    <a:lnTo>
                      <a:pt x="9796" y="2583"/>
                    </a:lnTo>
                    <a:lnTo>
                      <a:pt x="11934" y="948"/>
                    </a:lnTo>
                    <a:lnTo>
                      <a:pt x="12487" y="521"/>
                    </a:lnTo>
                    <a:lnTo>
                      <a:pt x="12663" y="370"/>
                    </a:lnTo>
                    <a:lnTo>
                      <a:pt x="12663" y="370"/>
                    </a:lnTo>
                    <a:cubicBezTo>
                      <a:pt x="12663" y="370"/>
                      <a:pt x="12600" y="407"/>
                      <a:pt x="12475" y="508"/>
                    </a:cubicBezTo>
                    <a:lnTo>
                      <a:pt x="11921" y="923"/>
                    </a:lnTo>
                    <a:lnTo>
                      <a:pt x="9771" y="2545"/>
                    </a:lnTo>
                    <a:lnTo>
                      <a:pt x="1899" y="8518"/>
                    </a:lnTo>
                    <a:cubicBezTo>
                      <a:pt x="1484" y="8845"/>
                      <a:pt x="1044" y="9147"/>
                      <a:pt x="617" y="9499"/>
                    </a:cubicBezTo>
                    <a:cubicBezTo>
                      <a:pt x="403" y="9688"/>
                      <a:pt x="239" y="9927"/>
                      <a:pt x="139" y="10191"/>
                    </a:cubicBezTo>
                    <a:cubicBezTo>
                      <a:pt x="38" y="10455"/>
                      <a:pt x="0" y="10744"/>
                      <a:pt x="38" y="11033"/>
                    </a:cubicBezTo>
                    <a:cubicBezTo>
                      <a:pt x="101" y="11637"/>
                      <a:pt x="478" y="12165"/>
                      <a:pt x="1019" y="12429"/>
                    </a:cubicBezTo>
                    <a:cubicBezTo>
                      <a:pt x="1157" y="12492"/>
                      <a:pt x="1296" y="12542"/>
                      <a:pt x="1434" y="12592"/>
                    </a:cubicBezTo>
                    <a:lnTo>
                      <a:pt x="1861" y="12756"/>
                    </a:lnTo>
                    <a:lnTo>
                      <a:pt x="2717" y="13070"/>
                    </a:lnTo>
                    <a:lnTo>
                      <a:pt x="10085" y="15749"/>
                    </a:lnTo>
                    <a:lnTo>
                      <a:pt x="18234" y="18716"/>
                    </a:lnTo>
                    <a:lnTo>
                      <a:pt x="22534" y="20288"/>
                    </a:lnTo>
                    <a:lnTo>
                      <a:pt x="24735" y="21093"/>
                    </a:lnTo>
                    <a:lnTo>
                      <a:pt x="25854" y="21495"/>
                    </a:lnTo>
                    <a:lnTo>
                      <a:pt x="26408" y="21696"/>
                    </a:lnTo>
                    <a:cubicBezTo>
                      <a:pt x="26596" y="21772"/>
                      <a:pt x="26785" y="21835"/>
                      <a:pt x="26986" y="21885"/>
                    </a:cubicBezTo>
                    <a:cubicBezTo>
                      <a:pt x="27101" y="21909"/>
                      <a:pt x="27217" y="21921"/>
                      <a:pt x="27333" y="21921"/>
                    </a:cubicBezTo>
                    <a:cubicBezTo>
                      <a:pt x="27826" y="21921"/>
                      <a:pt x="28312" y="21711"/>
                      <a:pt x="28658" y="21344"/>
                    </a:cubicBezTo>
                    <a:lnTo>
                      <a:pt x="29048" y="20917"/>
                    </a:lnTo>
                    <a:lnTo>
                      <a:pt x="30633" y="19182"/>
                    </a:lnTo>
                    <a:lnTo>
                      <a:pt x="33739" y="15812"/>
                    </a:lnTo>
                    <a:lnTo>
                      <a:pt x="36719" y="12555"/>
                    </a:lnTo>
                    <a:lnTo>
                      <a:pt x="38178" y="10970"/>
                    </a:lnTo>
                    <a:cubicBezTo>
                      <a:pt x="38291" y="10832"/>
                      <a:pt x="38416" y="10719"/>
                      <a:pt x="38530" y="10580"/>
                    </a:cubicBezTo>
                    <a:cubicBezTo>
                      <a:pt x="38593" y="10505"/>
                      <a:pt x="38643" y="10430"/>
                      <a:pt x="38681" y="10354"/>
                    </a:cubicBezTo>
                    <a:cubicBezTo>
                      <a:pt x="38731" y="10279"/>
                      <a:pt x="38781" y="10203"/>
                      <a:pt x="38806" y="10115"/>
                    </a:cubicBezTo>
                    <a:cubicBezTo>
                      <a:pt x="39083" y="9449"/>
                      <a:pt x="38932" y="8669"/>
                      <a:pt x="38416" y="8153"/>
                    </a:cubicBezTo>
                    <a:lnTo>
                      <a:pt x="38328" y="8065"/>
                    </a:lnTo>
                    <a:cubicBezTo>
                      <a:pt x="38291" y="8040"/>
                      <a:pt x="38253" y="8015"/>
                      <a:pt x="38215" y="7990"/>
                    </a:cubicBezTo>
                    <a:cubicBezTo>
                      <a:pt x="38152" y="7940"/>
                      <a:pt x="38077" y="7889"/>
                      <a:pt x="38002" y="7852"/>
                    </a:cubicBezTo>
                    <a:cubicBezTo>
                      <a:pt x="37851" y="7776"/>
                      <a:pt x="37687" y="7713"/>
                      <a:pt x="37524" y="7663"/>
                    </a:cubicBezTo>
                    <a:lnTo>
                      <a:pt x="35637" y="7047"/>
                    </a:lnTo>
                    <a:lnTo>
                      <a:pt x="32028" y="5865"/>
                    </a:lnTo>
                    <a:lnTo>
                      <a:pt x="25527" y="3740"/>
                    </a:lnTo>
                    <a:lnTo>
                      <a:pt x="16121" y="684"/>
                    </a:lnTo>
                    <a:lnTo>
                      <a:pt x="14650" y="206"/>
                    </a:lnTo>
                    <a:cubicBezTo>
                      <a:pt x="14449" y="131"/>
                      <a:pt x="14248" y="68"/>
                      <a:pt x="14046" y="30"/>
                    </a:cubicBezTo>
                    <a:cubicBezTo>
                      <a:pt x="13956" y="9"/>
                      <a:pt x="13863" y="0"/>
                      <a:pt x="1376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2;p27"/>
              <p:cNvSpPr/>
              <p:nvPr/>
            </p:nvSpPr>
            <p:spPr>
              <a:xfrm>
                <a:off x="4257975" y="3960600"/>
                <a:ext cx="36475" cy="25800"/>
              </a:xfrm>
              <a:custGeom>
                <a:avLst/>
                <a:gdLst/>
                <a:ahLst/>
                <a:cxnLst/>
                <a:rect l="l" t="t" r="r" b="b"/>
                <a:pathLst>
                  <a:path w="1459" h="1032" extrusionOk="0">
                    <a:moveTo>
                      <a:pt x="729" y="1"/>
                    </a:moveTo>
                    <a:cubicBezTo>
                      <a:pt x="327" y="1"/>
                      <a:pt x="0" y="227"/>
                      <a:pt x="0" y="516"/>
                    </a:cubicBezTo>
                    <a:cubicBezTo>
                      <a:pt x="0" y="806"/>
                      <a:pt x="327" y="1032"/>
                      <a:pt x="729" y="1032"/>
                    </a:cubicBezTo>
                    <a:cubicBezTo>
                      <a:pt x="1132" y="1032"/>
                      <a:pt x="1459" y="806"/>
                      <a:pt x="1459" y="516"/>
                    </a:cubicBezTo>
                    <a:cubicBezTo>
                      <a:pt x="1459" y="227"/>
                      <a:pt x="1132"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3;p27"/>
              <p:cNvSpPr/>
              <p:nvPr/>
            </p:nvSpPr>
            <p:spPr>
              <a:xfrm>
                <a:off x="3910275" y="3974750"/>
                <a:ext cx="144625" cy="83650"/>
              </a:xfrm>
              <a:custGeom>
                <a:avLst/>
                <a:gdLst/>
                <a:ahLst/>
                <a:cxnLst/>
                <a:rect l="l" t="t" r="r" b="b"/>
                <a:pathLst>
                  <a:path w="5785" h="3346" extrusionOk="0">
                    <a:moveTo>
                      <a:pt x="2540" y="1"/>
                    </a:moveTo>
                    <a:cubicBezTo>
                      <a:pt x="1773" y="604"/>
                      <a:pt x="918" y="1070"/>
                      <a:pt x="0" y="1397"/>
                    </a:cubicBezTo>
                    <a:lnTo>
                      <a:pt x="5294" y="3346"/>
                    </a:lnTo>
                    <a:cubicBezTo>
                      <a:pt x="5332" y="3295"/>
                      <a:pt x="5370" y="3245"/>
                      <a:pt x="5408" y="3195"/>
                    </a:cubicBezTo>
                    <a:cubicBezTo>
                      <a:pt x="5785" y="2591"/>
                      <a:pt x="5659" y="1925"/>
                      <a:pt x="5005" y="1447"/>
                    </a:cubicBezTo>
                    <a:cubicBezTo>
                      <a:pt x="4540" y="1082"/>
                      <a:pt x="3836" y="831"/>
                      <a:pt x="3257" y="529"/>
                    </a:cubicBezTo>
                    <a:cubicBezTo>
                      <a:pt x="2993" y="391"/>
                      <a:pt x="2742" y="214"/>
                      <a:pt x="25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4;p27"/>
              <p:cNvSpPr/>
              <p:nvPr/>
            </p:nvSpPr>
            <p:spPr>
              <a:xfrm>
                <a:off x="3650925" y="3785825"/>
                <a:ext cx="334500" cy="250875"/>
              </a:xfrm>
              <a:custGeom>
                <a:avLst/>
                <a:gdLst/>
                <a:ahLst/>
                <a:cxnLst/>
                <a:rect l="l" t="t" r="r" b="b"/>
                <a:pathLst>
                  <a:path w="13380" h="10035" extrusionOk="0">
                    <a:moveTo>
                      <a:pt x="7734" y="0"/>
                    </a:moveTo>
                    <a:lnTo>
                      <a:pt x="0" y="5068"/>
                    </a:lnTo>
                    <a:lnTo>
                      <a:pt x="13053" y="10035"/>
                    </a:lnTo>
                    <a:cubicBezTo>
                      <a:pt x="13367" y="9771"/>
                      <a:pt x="13380" y="9293"/>
                      <a:pt x="13241" y="8903"/>
                    </a:cubicBezTo>
                    <a:cubicBezTo>
                      <a:pt x="13116" y="8513"/>
                      <a:pt x="11934" y="7646"/>
                      <a:pt x="11745" y="7382"/>
                    </a:cubicBezTo>
                    <a:cubicBezTo>
                      <a:pt x="11179" y="6539"/>
                      <a:pt x="12512" y="5797"/>
                      <a:pt x="12411" y="4791"/>
                    </a:cubicBezTo>
                    <a:cubicBezTo>
                      <a:pt x="12336" y="3886"/>
                      <a:pt x="11167" y="2754"/>
                      <a:pt x="10437" y="2201"/>
                    </a:cubicBezTo>
                    <a:cubicBezTo>
                      <a:pt x="9708" y="1648"/>
                      <a:pt x="8023" y="315"/>
                      <a:pt x="7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5;p27"/>
              <p:cNvSpPr/>
              <p:nvPr/>
            </p:nvSpPr>
            <p:spPr>
              <a:xfrm>
                <a:off x="3749625" y="3614500"/>
                <a:ext cx="638825" cy="475650"/>
              </a:xfrm>
              <a:custGeom>
                <a:avLst/>
                <a:gdLst/>
                <a:ahLst/>
                <a:cxnLst/>
                <a:rect l="l" t="t" r="r" b="b"/>
                <a:pathLst>
                  <a:path w="25553" h="19026" extrusionOk="0">
                    <a:moveTo>
                      <a:pt x="12840" y="3823"/>
                    </a:moveTo>
                    <a:lnTo>
                      <a:pt x="20850" y="6514"/>
                    </a:lnTo>
                    <a:cubicBezTo>
                      <a:pt x="20875" y="7067"/>
                      <a:pt x="20787" y="7746"/>
                      <a:pt x="19969" y="8086"/>
                    </a:cubicBezTo>
                    <a:lnTo>
                      <a:pt x="19969" y="8098"/>
                    </a:lnTo>
                    <a:cubicBezTo>
                      <a:pt x="19636" y="8236"/>
                      <a:pt x="19240" y="8296"/>
                      <a:pt x="18841" y="8296"/>
                    </a:cubicBezTo>
                    <a:cubicBezTo>
                      <a:pt x="18442" y="8296"/>
                      <a:pt x="18039" y="8236"/>
                      <a:pt x="17693" y="8136"/>
                    </a:cubicBezTo>
                    <a:cubicBezTo>
                      <a:pt x="17014" y="7935"/>
                      <a:pt x="16511" y="7608"/>
                      <a:pt x="15971" y="7319"/>
                    </a:cubicBezTo>
                    <a:cubicBezTo>
                      <a:pt x="15367" y="6979"/>
                      <a:pt x="14701" y="6778"/>
                      <a:pt x="14009" y="6740"/>
                    </a:cubicBezTo>
                    <a:cubicBezTo>
                      <a:pt x="13968" y="6739"/>
                      <a:pt x="13926" y="6738"/>
                      <a:pt x="13885" y="6738"/>
                    </a:cubicBezTo>
                    <a:cubicBezTo>
                      <a:pt x="13219" y="6738"/>
                      <a:pt x="12514" y="6898"/>
                      <a:pt x="11844" y="6898"/>
                    </a:cubicBezTo>
                    <a:cubicBezTo>
                      <a:pt x="11765" y="6898"/>
                      <a:pt x="11686" y="6896"/>
                      <a:pt x="11607" y="6891"/>
                    </a:cubicBezTo>
                    <a:cubicBezTo>
                      <a:pt x="10450" y="6841"/>
                      <a:pt x="9469" y="6262"/>
                      <a:pt x="9482" y="5545"/>
                    </a:cubicBezTo>
                    <a:cubicBezTo>
                      <a:pt x="9507" y="4716"/>
                      <a:pt x="10840" y="3873"/>
                      <a:pt x="12840" y="3823"/>
                    </a:cubicBezTo>
                    <a:close/>
                    <a:moveTo>
                      <a:pt x="23008" y="7936"/>
                    </a:moveTo>
                    <a:cubicBezTo>
                      <a:pt x="23264" y="7996"/>
                      <a:pt x="23509" y="8068"/>
                      <a:pt x="23754" y="8161"/>
                    </a:cubicBezTo>
                    <a:cubicBezTo>
                      <a:pt x="24006" y="8236"/>
                      <a:pt x="24257" y="8325"/>
                      <a:pt x="24509" y="8438"/>
                    </a:cubicBezTo>
                    <a:cubicBezTo>
                      <a:pt x="24232" y="8375"/>
                      <a:pt x="23968" y="8299"/>
                      <a:pt x="23704" y="8199"/>
                    </a:cubicBezTo>
                    <a:cubicBezTo>
                      <a:pt x="23472" y="8129"/>
                      <a:pt x="23240" y="8038"/>
                      <a:pt x="23008" y="7936"/>
                    </a:cubicBezTo>
                    <a:close/>
                    <a:moveTo>
                      <a:pt x="22736" y="8136"/>
                    </a:moveTo>
                    <a:lnTo>
                      <a:pt x="22736" y="8136"/>
                    </a:lnTo>
                    <a:cubicBezTo>
                      <a:pt x="23013" y="8186"/>
                      <a:pt x="23277" y="8274"/>
                      <a:pt x="23541" y="8375"/>
                    </a:cubicBezTo>
                    <a:cubicBezTo>
                      <a:pt x="23792" y="8450"/>
                      <a:pt x="24056" y="8538"/>
                      <a:pt x="24295" y="8651"/>
                    </a:cubicBezTo>
                    <a:cubicBezTo>
                      <a:pt x="24019" y="8589"/>
                      <a:pt x="23754" y="8501"/>
                      <a:pt x="23490" y="8413"/>
                    </a:cubicBezTo>
                    <a:cubicBezTo>
                      <a:pt x="23239" y="8337"/>
                      <a:pt x="22987" y="8236"/>
                      <a:pt x="22736" y="8136"/>
                    </a:cubicBezTo>
                    <a:close/>
                    <a:moveTo>
                      <a:pt x="22535" y="8350"/>
                    </a:moveTo>
                    <a:lnTo>
                      <a:pt x="22535" y="8350"/>
                    </a:lnTo>
                    <a:cubicBezTo>
                      <a:pt x="22799" y="8413"/>
                      <a:pt x="23063" y="8488"/>
                      <a:pt x="23327" y="8576"/>
                    </a:cubicBezTo>
                    <a:lnTo>
                      <a:pt x="23327" y="8589"/>
                    </a:lnTo>
                    <a:cubicBezTo>
                      <a:pt x="23591" y="8664"/>
                      <a:pt x="23842" y="8752"/>
                      <a:pt x="24094" y="8865"/>
                    </a:cubicBezTo>
                    <a:cubicBezTo>
                      <a:pt x="23817" y="8802"/>
                      <a:pt x="23553" y="8727"/>
                      <a:pt x="23289" y="8626"/>
                    </a:cubicBezTo>
                    <a:cubicBezTo>
                      <a:pt x="23025" y="8551"/>
                      <a:pt x="22774" y="8463"/>
                      <a:pt x="22535" y="8350"/>
                    </a:cubicBezTo>
                    <a:close/>
                    <a:moveTo>
                      <a:pt x="12840" y="8161"/>
                    </a:moveTo>
                    <a:lnTo>
                      <a:pt x="19077" y="10450"/>
                    </a:lnTo>
                    <a:lnTo>
                      <a:pt x="18586" y="10839"/>
                    </a:lnTo>
                    <a:lnTo>
                      <a:pt x="12337" y="8551"/>
                    </a:lnTo>
                    <a:lnTo>
                      <a:pt x="12840" y="8161"/>
                    </a:lnTo>
                    <a:close/>
                    <a:moveTo>
                      <a:pt x="11080" y="9355"/>
                    </a:moveTo>
                    <a:cubicBezTo>
                      <a:pt x="11125" y="9355"/>
                      <a:pt x="12320" y="9791"/>
                      <a:pt x="13795" y="10349"/>
                    </a:cubicBezTo>
                    <a:cubicBezTo>
                      <a:pt x="15292" y="10915"/>
                      <a:pt x="16549" y="11380"/>
                      <a:pt x="16537" y="11393"/>
                    </a:cubicBezTo>
                    <a:cubicBezTo>
                      <a:pt x="16536" y="11393"/>
                      <a:pt x="16536" y="11393"/>
                      <a:pt x="16535" y="11393"/>
                    </a:cubicBezTo>
                    <a:cubicBezTo>
                      <a:pt x="16489" y="11393"/>
                      <a:pt x="15233" y="10945"/>
                      <a:pt x="13745" y="10387"/>
                    </a:cubicBezTo>
                    <a:cubicBezTo>
                      <a:pt x="12249" y="9833"/>
                      <a:pt x="11066" y="9368"/>
                      <a:pt x="11079" y="9356"/>
                    </a:cubicBezTo>
                    <a:cubicBezTo>
                      <a:pt x="11079" y="9355"/>
                      <a:pt x="11080" y="9355"/>
                      <a:pt x="11080" y="9355"/>
                    </a:cubicBezTo>
                    <a:close/>
                    <a:moveTo>
                      <a:pt x="8904" y="8136"/>
                    </a:moveTo>
                    <a:cubicBezTo>
                      <a:pt x="8949" y="8136"/>
                      <a:pt x="11414" y="9062"/>
                      <a:pt x="14512" y="10211"/>
                    </a:cubicBezTo>
                    <a:cubicBezTo>
                      <a:pt x="17731" y="11380"/>
                      <a:pt x="20397" y="12348"/>
                      <a:pt x="20384" y="12361"/>
                    </a:cubicBezTo>
                    <a:cubicBezTo>
                      <a:pt x="20384" y="12361"/>
                      <a:pt x="20384" y="12361"/>
                      <a:pt x="20384" y="12361"/>
                    </a:cubicBezTo>
                    <a:cubicBezTo>
                      <a:pt x="20337" y="12361"/>
                      <a:pt x="17660" y="11410"/>
                      <a:pt x="14462" y="10261"/>
                    </a:cubicBezTo>
                    <a:cubicBezTo>
                      <a:pt x="11343" y="9092"/>
                      <a:pt x="8891" y="8148"/>
                      <a:pt x="8904" y="8136"/>
                    </a:cubicBezTo>
                    <a:cubicBezTo>
                      <a:pt x="8904" y="8136"/>
                      <a:pt x="8904" y="8136"/>
                      <a:pt x="8904" y="8136"/>
                    </a:cubicBezTo>
                    <a:close/>
                    <a:moveTo>
                      <a:pt x="13785" y="11345"/>
                    </a:moveTo>
                    <a:cubicBezTo>
                      <a:pt x="13943" y="11345"/>
                      <a:pt x="14099" y="11371"/>
                      <a:pt x="14248" y="11418"/>
                    </a:cubicBezTo>
                    <a:lnTo>
                      <a:pt x="16172" y="12110"/>
                    </a:lnTo>
                    <a:lnTo>
                      <a:pt x="17014" y="12411"/>
                    </a:lnTo>
                    <a:cubicBezTo>
                      <a:pt x="17128" y="12449"/>
                      <a:pt x="17241" y="12512"/>
                      <a:pt x="17329" y="12600"/>
                    </a:cubicBezTo>
                    <a:cubicBezTo>
                      <a:pt x="17392" y="12663"/>
                      <a:pt x="17417" y="12751"/>
                      <a:pt x="17417" y="12839"/>
                    </a:cubicBezTo>
                    <a:lnTo>
                      <a:pt x="17404" y="12839"/>
                    </a:lnTo>
                    <a:cubicBezTo>
                      <a:pt x="17379" y="12990"/>
                      <a:pt x="17203" y="13128"/>
                      <a:pt x="17014" y="13204"/>
                    </a:cubicBezTo>
                    <a:cubicBezTo>
                      <a:pt x="16826" y="13279"/>
                      <a:pt x="16637" y="13304"/>
                      <a:pt x="16448" y="13304"/>
                    </a:cubicBezTo>
                    <a:cubicBezTo>
                      <a:pt x="16323" y="13304"/>
                      <a:pt x="16210" y="13292"/>
                      <a:pt x="16084" y="13266"/>
                    </a:cubicBezTo>
                    <a:cubicBezTo>
                      <a:pt x="16059" y="13254"/>
                      <a:pt x="16021" y="13241"/>
                      <a:pt x="15983" y="13229"/>
                    </a:cubicBezTo>
                    <a:cubicBezTo>
                      <a:pt x="15946" y="13216"/>
                      <a:pt x="15908" y="13216"/>
                      <a:pt x="15883" y="13204"/>
                    </a:cubicBezTo>
                    <a:lnTo>
                      <a:pt x="15581" y="13103"/>
                    </a:lnTo>
                    <a:lnTo>
                      <a:pt x="14487" y="12726"/>
                    </a:lnTo>
                    <a:lnTo>
                      <a:pt x="13757" y="12462"/>
                    </a:lnTo>
                    <a:lnTo>
                      <a:pt x="13343" y="12323"/>
                    </a:lnTo>
                    <a:lnTo>
                      <a:pt x="13129" y="12248"/>
                    </a:lnTo>
                    <a:cubicBezTo>
                      <a:pt x="13053" y="12223"/>
                      <a:pt x="12990" y="12185"/>
                      <a:pt x="12928" y="12147"/>
                    </a:cubicBezTo>
                    <a:cubicBezTo>
                      <a:pt x="12827" y="12084"/>
                      <a:pt x="12777" y="11971"/>
                      <a:pt x="12789" y="11845"/>
                    </a:cubicBezTo>
                    <a:cubicBezTo>
                      <a:pt x="12827" y="11707"/>
                      <a:pt x="12915" y="11594"/>
                      <a:pt x="13041" y="11531"/>
                    </a:cubicBezTo>
                    <a:cubicBezTo>
                      <a:pt x="13217" y="11430"/>
                      <a:pt x="13418" y="11368"/>
                      <a:pt x="13619" y="11355"/>
                    </a:cubicBezTo>
                    <a:cubicBezTo>
                      <a:pt x="13674" y="11349"/>
                      <a:pt x="13730" y="11345"/>
                      <a:pt x="13785" y="11345"/>
                    </a:cubicBezTo>
                    <a:close/>
                    <a:moveTo>
                      <a:pt x="1572" y="0"/>
                    </a:moveTo>
                    <a:lnTo>
                      <a:pt x="1" y="1232"/>
                    </a:lnTo>
                    <a:lnTo>
                      <a:pt x="1" y="1232"/>
                    </a:lnTo>
                    <a:lnTo>
                      <a:pt x="252" y="1044"/>
                    </a:lnTo>
                    <a:cubicBezTo>
                      <a:pt x="1937" y="1144"/>
                      <a:pt x="3660" y="1283"/>
                      <a:pt x="4993" y="1786"/>
                    </a:cubicBezTo>
                    <a:cubicBezTo>
                      <a:pt x="5534" y="1974"/>
                      <a:pt x="6024" y="2276"/>
                      <a:pt x="6439" y="2666"/>
                    </a:cubicBezTo>
                    <a:cubicBezTo>
                      <a:pt x="7533" y="3093"/>
                      <a:pt x="8023" y="3986"/>
                      <a:pt x="7571" y="4854"/>
                    </a:cubicBezTo>
                    <a:cubicBezTo>
                      <a:pt x="7269" y="5407"/>
                      <a:pt x="6640" y="5923"/>
                      <a:pt x="6137" y="6438"/>
                    </a:cubicBezTo>
                    <a:cubicBezTo>
                      <a:pt x="5634" y="6966"/>
                      <a:pt x="5232" y="7570"/>
                      <a:pt x="5496" y="8060"/>
                    </a:cubicBezTo>
                    <a:cubicBezTo>
                      <a:pt x="5508" y="8098"/>
                      <a:pt x="5521" y="8123"/>
                      <a:pt x="5546" y="8148"/>
                    </a:cubicBezTo>
                    <a:lnTo>
                      <a:pt x="5697" y="7972"/>
                    </a:lnTo>
                    <a:cubicBezTo>
                      <a:pt x="5798" y="7822"/>
                      <a:pt x="5936" y="7721"/>
                      <a:pt x="6112" y="7658"/>
                    </a:cubicBezTo>
                    <a:cubicBezTo>
                      <a:pt x="6137" y="7645"/>
                      <a:pt x="6162" y="7620"/>
                      <a:pt x="6187" y="7608"/>
                    </a:cubicBezTo>
                    <a:cubicBezTo>
                      <a:pt x="6288" y="7419"/>
                      <a:pt x="6376" y="7218"/>
                      <a:pt x="6426" y="7017"/>
                    </a:cubicBezTo>
                    <a:cubicBezTo>
                      <a:pt x="6472" y="6889"/>
                      <a:pt x="6597" y="6827"/>
                      <a:pt x="6662" y="6827"/>
                    </a:cubicBezTo>
                    <a:cubicBezTo>
                      <a:pt x="6687" y="6827"/>
                      <a:pt x="6703" y="6836"/>
                      <a:pt x="6703" y="6853"/>
                    </a:cubicBezTo>
                    <a:cubicBezTo>
                      <a:pt x="6703" y="6992"/>
                      <a:pt x="6565" y="7532"/>
                      <a:pt x="6615" y="7595"/>
                    </a:cubicBezTo>
                    <a:cubicBezTo>
                      <a:pt x="6620" y="7602"/>
                      <a:pt x="6627" y="7605"/>
                      <a:pt x="6635" y="7605"/>
                    </a:cubicBezTo>
                    <a:cubicBezTo>
                      <a:pt x="6698" y="7605"/>
                      <a:pt x="6829" y="7394"/>
                      <a:pt x="6829" y="7394"/>
                    </a:cubicBezTo>
                    <a:cubicBezTo>
                      <a:pt x="7127" y="6857"/>
                      <a:pt x="7154" y="6739"/>
                      <a:pt x="7306" y="6739"/>
                    </a:cubicBezTo>
                    <a:cubicBezTo>
                      <a:pt x="7314" y="6739"/>
                      <a:pt x="7323" y="6739"/>
                      <a:pt x="7332" y="6740"/>
                    </a:cubicBezTo>
                    <a:cubicBezTo>
                      <a:pt x="7533" y="6740"/>
                      <a:pt x="7068" y="7595"/>
                      <a:pt x="7068" y="7595"/>
                    </a:cubicBezTo>
                    <a:cubicBezTo>
                      <a:pt x="7113" y="7528"/>
                      <a:pt x="7188" y="7480"/>
                      <a:pt x="7267" y="7480"/>
                    </a:cubicBezTo>
                    <a:cubicBezTo>
                      <a:pt x="7276" y="7480"/>
                      <a:pt x="7285" y="7481"/>
                      <a:pt x="7294" y="7482"/>
                    </a:cubicBezTo>
                    <a:cubicBezTo>
                      <a:pt x="7458" y="7482"/>
                      <a:pt x="7432" y="7608"/>
                      <a:pt x="7432" y="7608"/>
                    </a:cubicBezTo>
                    <a:cubicBezTo>
                      <a:pt x="7459" y="7563"/>
                      <a:pt x="7538" y="7556"/>
                      <a:pt x="7580" y="7556"/>
                    </a:cubicBezTo>
                    <a:cubicBezTo>
                      <a:pt x="7597" y="7556"/>
                      <a:pt x="7608" y="7557"/>
                      <a:pt x="7608" y="7557"/>
                    </a:cubicBezTo>
                    <a:cubicBezTo>
                      <a:pt x="7923" y="7645"/>
                      <a:pt x="7105" y="8400"/>
                      <a:pt x="7105" y="8400"/>
                    </a:cubicBezTo>
                    <a:lnTo>
                      <a:pt x="6703" y="8815"/>
                    </a:lnTo>
                    <a:cubicBezTo>
                      <a:pt x="6904" y="8878"/>
                      <a:pt x="7131" y="8941"/>
                      <a:pt x="7357" y="8991"/>
                    </a:cubicBezTo>
                    <a:cubicBezTo>
                      <a:pt x="8174" y="9180"/>
                      <a:pt x="9067" y="9305"/>
                      <a:pt x="9759" y="9620"/>
                    </a:cubicBezTo>
                    <a:cubicBezTo>
                      <a:pt x="10010" y="9720"/>
                      <a:pt x="10237" y="9871"/>
                      <a:pt x="10438" y="10047"/>
                    </a:cubicBezTo>
                    <a:lnTo>
                      <a:pt x="11997" y="10613"/>
                    </a:lnTo>
                    <a:cubicBezTo>
                      <a:pt x="12362" y="10751"/>
                      <a:pt x="12425" y="11041"/>
                      <a:pt x="12123" y="11254"/>
                    </a:cubicBezTo>
                    <a:cubicBezTo>
                      <a:pt x="11891" y="11403"/>
                      <a:pt x="11621" y="11476"/>
                      <a:pt x="11352" y="11476"/>
                    </a:cubicBezTo>
                    <a:cubicBezTo>
                      <a:pt x="11213" y="11476"/>
                      <a:pt x="11074" y="11457"/>
                      <a:pt x="10941" y="11418"/>
                    </a:cubicBezTo>
                    <a:cubicBezTo>
                      <a:pt x="10840" y="11757"/>
                      <a:pt x="10652" y="12059"/>
                      <a:pt x="10375" y="12286"/>
                    </a:cubicBezTo>
                    <a:lnTo>
                      <a:pt x="10174" y="12462"/>
                    </a:lnTo>
                    <a:cubicBezTo>
                      <a:pt x="10161" y="12575"/>
                      <a:pt x="10149" y="12675"/>
                      <a:pt x="10111" y="12789"/>
                    </a:cubicBezTo>
                    <a:lnTo>
                      <a:pt x="10815" y="13040"/>
                    </a:lnTo>
                    <a:cubicBezTo>
                      <a:pt x="13217" y="13895"/>
                      <a:pt x="15178" y="14587"/>
                      <a:pt x="15166" y="14599"/>
                    </a:cubicBezTo>
                    <a:cubicBezTo>
                      <a:pt x="15166" y="14599"/>
                      <a:pt x="15165" y="14599"/>
                      <a:pt x="15165" y="14599"/>
                    </a:cubicBezTo>
                    <a:cubicBezTo>
                      <a:pt x="15117" y="14599"/>
                      <a:pt x="13145" y="13925"/>
                      <a:pt x="10765" y="13090"/>
                    </a:cubicBezTo>
                    <a:lnTo>
                      <a:pt x="10098" y="12851"/>
                    </a:lnTo>
                    <a:cubicBezTo>
                      <a:pt x="10098" y="12864"/>
                      <a:pt x="10098" y="12877"/>
                      <a:pt x="10086" y="12902"/>
                    </a:cubicBezTo>
                    <a:cubicBezTo>
                      <a:pt x="10048" y="13027"/>
                      <a:pt x="9998" y="13141"/>
                      <a:pt x="9935" y="13254"/>
                    </a:cubicBezTo>
                    <a:lnTo>
                      <a:pt x="10400" y="13430"/>
                    </a:lnTo>
                    <a:cubicBezTo>
                      <a:pt x="12802" y="14272"/>
                      <a:pt x="14776" y="14964"/>
                      <a:pt x="14763" y="14977"/>
                    </a:cubicBezTo>
                    <a:cubicBezTo>
                      <a:pt x="14763" y="14977"/>
                      <a:pt x="14763" y="14977"/>
                      <a:pt x="14763" y="14977"/>
                    </a:cubicBezTo>
                    <a:cubicBezTo>
                      <a:pt x="14714" y="14977"/>
                      <a:pt x="12729" y="14302"/>
                      <a:pt x="10337" y="13468"/>
                    </a:cubicBezTo>
                    <a:lnTo>
                      <a:pt x="9910" y="13304"/>
                    </a:lnTo>
                    <a:cubicBezTo>
                      <a:pt x="9834" y="13442"/>
                      <a:pt x="9746" y="13581"/>
                      <a:pt x="9658" y="13719"/>
                    </a:cubicBezTo>
                    <a:lnTo>
                      <a:pt x="10111" y="13870"/>
                    </a:lnTo>
                    <a:cubicBezTo>
                      <a:pt x="11155" y="14235"/>
                      <a:pt x="11997" y="14549"/>
                      <a:pt x="11984" y="14549"/>
                    </a:cubicBezTo>
                    <a:cubicBezTo>
                      <a:pt x="11984" y="14549"/>
                      <a:pt x="11983" y="14549"/>
                      <a:pt x="11982" y="14549"/>
                    </a:cubicBezTo>
                    <a:cubicBezTo>
                      <a:pt x="11923" y="14549"/>
                      <a:pt x="11082" y="14265"/>
                      <a:pt x="10060" y="13908"/>
                    </a:cubicBezTo>
                    <a:lnTo>
                      <a:pt x="9620" y="13757"/>
                    </a:lnTo>
                    <a:cubicBezTo>
                      <a:pt x="9419" y="13996"/>
                      <a:pt x="9205" y="14210"/>
                      <a:pt x="8966" y="14411"/>
                    </a:cubicBezTo>
                    <a:cubicBezTo>
                      <a:pt x="9180" y="14624"/>
                      <a:pt x="9419" y="14801"/>
                      <a:pt x="9683" y="14939"/>
                    </a:cubicBezTo>
                    <a:cubicBezTo>
                      <a:pt x="10262" y="15253"/>
                      <a:pt x="10966" y="15492"/>
                      <a:pt x="11431" y="15857"/>
                    </a:cubicBezTo>
                    <a:cubicBezTo>
                      <a:pt x="12085" y="16347"/>
                      <a:pt x="12098" y="17165"/>
                      <a:pt x="11733" y="17768"/>
                    </a:cubicBezTo>
                    <a:lnTo>
                      <a:pt x="15103" y="19026"/>
                    </a:lnTo>
                    <a:lnTo>
                      <a:pt x="17505" y="16448"/>
                    </a:lnTo>
                    <a:cubicBezTo>
                      <a:pt x="17203" y="16347"/>
                      <a:pt x="16914" y="16209"/>
                      <a:pt x="16650" y="16008"/>
                    </a:cubicBezTo>
                    <a:cubicBezTo>
                      <a:pt x="16109" y="15580"/>
                      <a:pt x="16034" y="14989"/>
                      <a:pt x="16398" y="14474"/>
                    </a:cubicBezTo>
                    <a:cubicBezTo>
                      <a:pt x="16700" y="14071"/>
                      <a:pt x="17128" y="13782"/>
                      <a:pt x="17593" y="13644"/>
                    </a:cubicBezTo>
                    <a:cubicBezTo>
                      <a:pt x="17945" y="13526"/>
                      <a:pt x="18310" y="13469"/>
                      <a:pt x="18673" y="13469"/>
                    </a:cubicBezTo>
                    <a:cubicBezTo>
                      <a:pt x="18932" y="13469"/>
                      <a:pt x="19190" y="13498"/>
                      <a:pt x="19441" y="13556"/>
                    </a:cubicBezTo>
                    <a:lnTo>
                      <a:pt x="19492" y="13581"/>
                    </a:lnTo>
                    <a:cubicBezTo>
                      <a:pt x="19693" y="13631"/>
                      <a:pt x="19894" y="13681"/>
                      <a:pt x="20083" y="13744"/>
                    </a:cubicBezTo>
                    <a:lnTo>
                      <a:pt x="25553" y="7998"/>
                    </a:lnTo>
                    <a:lnTo>
                      <a:pt x="1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6;p27"/>
              <p:cNvSpPr/>
              <p:nvPr/>
            </p:nvSpPr>
            <p:spPr>
              <a:xfrm>
                <a:off x="4071225" y="3899200"/>
                <a:ext cx="112575" cy="47600"/>
              </a:xfrm>
              <a:custGeom>
                <a:avLst/>
                <a:gdLst/>
                <a:ahLst/>
                <a:cxnLst/>
                <a:rect l="l" t="t" r="r" b="b"/>
                <a:pathLst>
                  <a:path w="4503" h="1904" extrusionOk="0">
                    <a:moveTo>
                      <a:pt x="895" y="0"/>
                    </a:moveTo>
                    <a:cubicBezTo>
                      <a:pt x="853" y="0"/>
                      <a:pt x="810" y="2"/>
                      <a:pt x="768" y="5"/>
                    </a:cubicBezTo>
                    <a:cubicBezTo>
                      <a:pt x="579" y="17"/>
                      <a:pt x="403" y="80"/>
                      <a:pt x="252" y="168"/>
                    </a:cubicBezTo>
                    <a:cubicBezTo>
                      <a:pt x="126" y="219"/>
                      <a:pt x="51" y="332"/>
                      <a:pt x="13" y="457"/>
                    </a:cubicBezTo>
                    <a:cubicBezTo>
                      <a:pt x="1" y="558"/>
                      <a:pt x="51" y="659"/>
                      <a:pt x="139" y="722"/>
                    </a:cubicBezTo>
                    <a:cubicBezTo>
                      <a:pt x="202" y="759"/>
                      <a:pt x="252" y="797"/>
                      <a:pt x="315" y="822"/>
                    </a:cubicBezTo>
                    <a:lnTo>
                      <a:pt x="529" y="898"/>
                    </a:lnTo>
                    <a:lnTo>
                      <a:pt x="944" y="1036"/>
                    </a:lnTo>
                    <a:lnTo>
                      <a:pt x="1673" y="1300"/>
                    </a:lnTo>
                    <a:lnTo>
                      <a:pt x="2742" y="1690"/>
                    </a:lnTo>
                    <a:lnTo>
                      <a:pt x="3031" y="1790"/>
                    </a:lnTo>
                    <a:cubicBezTo>
                      <a:pt x="3069" y="1803"/>
                      <a:pt x="3094" y="1816"/>
                      <a:pt x="3132" y="1841"/>
                    </a:cubicBezTo>
                    <a:cubicBezTo>
                      <a:pt x="3132" y="1841"/>
                      <a:pt x="3170" y="1841"/>
                      <a:pt x="3245" y="1866"/>
                    </a:cubicBezTo>
                    <a:cubicBezTo>
                      <a:pt x="3358" y="1891"/>
                      <a:pt x="3471" y="1904"/>
                      <a:pt x="3584" y="1904"/>
                    </a:cubicBezTo>
                    <a:cubicBezTo>
                      <a:pt x="3773" y="1904"/>
                      <a:pt x="3949" y="1866"/>
                      <a:pt x="4125" y="1803"/>
                    </a:cubicBezTo>
                    <a:cubicBezTo>
                      <a:pt x="4301" y="1728"/>
                      <a:pt x="4465" y="1602"/>
                      <a:pt x="4490" y="1451"/>
                    </a:cubicBezTo>
                    <a:cubicBezTo>
                      <a:pt x="4502" y="1300"/>
                      <a:pt x="4389" y="1136"/>
                      <a:pt x="4113" y="1061"/>
                    </a:cubicBezTo>
                    <a:lnTo>
                      <a:pt x="3258" y="759"/>
                    </a:lnTo>
                    <a:cubicBezTo>
                      <a:pt x="2667" y="545"/>
                      <a:pt x="2013" y="307"/>
                      <a:pt x="1334" y="68"/>
                    </a:cubicBezTo>
                    <a:cubicBezTo>
                      <a:pt x="1187" y="19"/>
                      <a:pt x="1041" y="0"/>
                      <a:pt x="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7;p27"/>
              <p:cNvSpPr/>
              <p:nvPr/>
            </p:nvSpPr>
            <p:spPr>
              <a:xfrm>
                <a:off x="3986350" y="3710050"/>
                <a:ext cx="285150" cy="111875"/>
              </a:xfrm>
              <a:custGeom>
                <a:avLst/>
                <a:gdLst/>
                <a:ahLst/>
                <a:cxnLst/>
                <a:rect l="l" t="t" r="r" b="b"/>
                <a:pathLst>
                  <a:path w="11406" h="4475" extrusionOk="0">
                    <a:moveTo>
                      <a:pt x="3371" y="1"/>
                    </a:moveTo>
                    <a:cubicBezTo>
                      <a:pt x="1371" y="51"/>
                      <a:pt x="26" y="881"/>
                      <a:pt x="13" y="1723"/>
                    </a:cubicBezTo>
                    <a:cubicBezTo>
                      <a:pt x="0" y="2428"/>
                      <a:pt x="981" y="3006"/>
                      <a:pt x="2138" y="3069"/>
                    </a:cubicBezTo>
                    <a:cubicBezTo>
                      <a:pt x="2198" y="3072"/>
                      <a:pt x="2259" y="3073"/>
                      <a:pt x="2320" y="3073"/>
                    </a:cubicBezTo>
                    <a:cubicBezTo>
                      <a:pt x="3004" y="3073"/>
                      <a:pt x="3722" y="2904"/>
                      <a:pt x="4414" y="2904"/>
                    </a:cubicBezTo>
                    <a:cubicBezTo>
                      <a:pt x="4456" y="2904"/>
                      <a:pt x="4498" y="2904"/>
                      <a:pt x="4540" y="2906"/>
                    </a:cubicBezTo>
                    <a:cubicBezTo>
                      <a:pt x="5232" y="2943"/>
                      <a:pt x="5898" y="3144"/>
                      <a:pt x="6502" y="3497"/>
                    </a:cubicBezTo>
                    <a:cubicBezTo>
                      <a:pt x="7042" y="3786"/>
                      <a:pt x="7545" y="4113"/>
                      <a:pt x="8224" y="4314"/>
                    </a:cubicBezTo>
                    <a:cubicBezTo>
                      <a:pt x="8564" y="4414"/>
                      <a:pt x="8963" y="4474"/>
                      <a:pt x="9361" y="4474"/>
                    </a:cubicBezTo>
                    <a:cubicBezTo>
                      <a:pt x="9759" y="4474"/>
                      <a:pt x="10155" y="4414"/>
                      <a:pt x="10488" y="4276"/>
                    </a:cubicBezTo>
                    <a:cubicBezTo>
                      <a:pt x="11318" y="3912"/>
                      <a:pt x="11406" y="3258"/>
                      <a:pt x="11368" y="2679"/>
                    </a:cubicBezTo>
                    <a:lnTo>
                      <a:pt x="33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8;p27"/>
              <p:cNvSpPr/>
              <p:nvPr/>
            </p:nvSpPr>
            <p:spPr>
              <a:xfrm>
                <a:off x="3994525" y="3889550"/>
                <a:ext cx="28625" cy="32100"/>
              </a:xfrm>
              <a:custGeom>
                <a:avLst/>
                <a:gdLst/>
                <a:ahLst/>
                <a:cxnLst/>
                <a:rect l="l" t="t" r="r" b="b"/>
                <a:pathLst>
                  <a:path w="1145" h="1284" extrusionOk="0">
                    <a:moveTo>
                      <a:pt x="0" y="1"/>
                    </a:moveTo>
                    <a:lnTo>
                      <a:pt x="591" y="1284"/>
                    </a:lnTo>
                    <a:cubicBezTo>
                      <a:pt x="856" y="1057"/>
                      <a:pt x="1057" y="755"/>
                      <a:pt x="1145" y="416"/>
                    </a:cubicBezTo>
                    <a:lnTo>
                      <a:pt x="1132" y="41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9;p27"/>
              <p:cNvSpPr/>
              <p:nvPr/>
            </p:nvSpPr>
            <p:spPr>
              <a:xfrm>
                <a:off x="3855875" y="3681450"/>
                <a:ext cx="94650" cy="146200"/>
              </a:xfrm>
              <a:custGeom>
                <a:avLst/>
                <a:gdLst/>
                <a:ahLst/>
                <a:cxnLst/>
                <a:rect l="l" t="t" r="r" b="b"/>
                <a:pathLst>
                  <a:path w="3786" h="5848" extrusionOk="0">
                    <a:moveTo>
                      <a:pt x="2202" y="0"/>
                    </a:moveTo>
                    <a:lnTo>
                      <a:pt x="2202" y="0"/>
                    </a:lnTo>
                    <a:cubicBezTo>
                      <a:pt x="2705" y="516"/>
                      <a:pt x="2906" y="1145"/>
                      <a:pt x="2579" y="1824"/>
                    </a:cubicBezTo>
                    <a:cubicBezTo>
                      <a:pt x="2277" y="2402"/>
                      <a:pt x="1611" y="2918"/>
                      <a:pt x="1057" y="3459"/>
                    </a:cubicBezTo>
                    <a:cubicBezTo>
                      <a:pt x="491" y="4012"/>
                      <a:pt x="1" y="4615"/>
                      <a:pt x="190" y="5156"/>
                    </a:cubicBezTo>
                    <a:cubicBezTo>
                      <a:pt x="278" y="5433"/>
                      <a:pt x="542" y="5659"/>
                      <a:pt x="894" y="5848"/>
                    </a:cubicBezTo>
                    <a:lnTo>
                      <a:pt x="1271" y="5533"/>
                    </a:lnTo>
                    <a:lnTo>
                      <a:pt x="1309" y="5483"/>
                    </a:lnTo>
                    <a:cubicBezTo>
                      <a:pt x="1284" y="5445"/>
                      <a:pt x="1271" y="5420"/>
                      <a:pt x="1258" y="5395"/>
                    </a:cubicBezTo>
                    <a:cubicBezTo>
                      <a:pt x="994" y="4892"/>
                      <a:pt x="1384" y="4288"/>
                      <a:pt x="1900" y="3773"/>
                    </a:cubicBezTo>
                    <a:cubicBezTo>
                      <a:pt x="2415" y="3245"/>
                      <a:pt x="3031" y="2742"/>
                      <a:pt x="3333" y="2188"/>
                    </a:cubicBezTo>
                    <a:cubicBezTo>
                      <a:pt x="3786" y="1321"/>
                      <a:pt x="3296" y="415"/>
                      <a:pt x="22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70;p27"/>
              <p:cNvSpPr/>
              <p:nvPr/>
            </p:nvSpPr>
            <p:spPr>
              <a:xfrm>
                <a:off x="3911850" y="3835175"/>
                <a:ext cx="99050" cy="30525"/>
              </a:xfrm>
              <a:custGeom>
                <a:avLst/>
                <a:gdLst/>
                <a:ahLst/>
                <a:cxnLst/>
                <a:rect l="l" t="t" r="r" b="b"/>
                <a:pathLst>
                  <a:path w="3962" h="1221" extrusionOk="0">
                    <a:moveTo>
                      <a:pt x="227" y="1"/>
                    </a:moveTo>
                    <a:lnTo>
                      <a:pt x="0" y="227"/>
                    </a:lnTo>
                    <a:cubicBezTo>
                      <a:pt x="403" y="353"/>
                      <a:pt x="818" y="478"/>
                      <a:pt x="1195" y="617"/>
                    </a:cubicBezTo>
                    <a:cubicBezTo>
                      <a:pt x="1383" y="692"/>
                      <a:pt x="1585" y="780"/>
                      <a:pt x="1773" y="881"/>
                    </a:cubicBezTo>
                    <a:cubicBezTo>
                      <a:pt x="1966" y="784"/>
                      <a:pt x="2177" y="736"/>
                      <a:pt x="2390" y="736"/>
                    </a:cubicBezTo>
                    <a:cubicBezTo>
                      <a:pt x="2537" y="736"/>
                      <a:pt x="2686" y="759"/>
                      <a:pt x="2830" y="805"/>
                    </a:cubicBezTo>
                    <a:lnTo>
                      <a:pt x="3961" y="1220"/>
                    </a:lnTo>
                    <a:cubicBezTo>
                      <a:pt x="3760" y="1044"/>
                      <a:pt x="3521" y="906"/>
                      <a:pt x="3270" y="805"/>
                    </a:cubicBezTo>
                    <a:cubicBezTo>
                      <a:pt x="2578" y="504"/>
                      <a:pt x="1685" y="365"/>
                      <a:pt x="868" y="177"/>
                    </a:cubicBezTo>
                    <a:cubicBezTo>
                      <a:pt x="654" y="114"/>
                      <a:pt x="428" y="63"/>
                      <a:pt x="22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71;p27"/>
              <p:cNvSpPr/>
              <p:nvPr/>
            </p:nvSpPr>
            <p:spPr>
              <a:xfrm>
                <a:off x="3603750" y="3632400"/>
                <a:ext cx="332000" cy="260950"/>
              </a:xfrm>
              <a:custGeom>
                <a:avLst/>
                <a:gdLst/>
                <a:ahLst/>
                <a:cxnLst/>
                <a:rect l="l" t="t" r="r" b="b"/>
                <a:pathLst>
                  <a:path w="13280" h="10438" extrusionOk="0">
                    <a:moveTo>
                      <a:pt x="6376" y="1"/>
                    </a:moveTo>
                    <a:lnTo>
                      <a:pt x="6137" y="189"/>
                    </a:lnTo>
                    <a:lnTo>
                      <a:pt x="1" y="4855"/>
                    </a:lnTo>
                    <a:cubicBezTo>
                      <a:pt x="647" y="4730"/>
                      <a:pt x="1314" y="4677"/>
                      <a:pt x="1974" y="4677"/>
                    </a:cubicBezTo>
                    <a:cubicBezTo>
                      <a:pt x="2046" y="4677"/>
                      <a:pt x="2117" y="4677"/>
                      <a:pt x="2189" y="4679"/>
                    </a:cubicBezTo>
                    <a:cubicBezTo>
                      <a:pt x="2126" y="4666"/>
                      <a:pt x="2051" y="4641"/>
                      <a:pt x="1988" y="4616"/>
                    </a:cubicBezTo>
                    <a:lnTo>
                      <a:pt x="1988" y="4616"/>
                    </a:lnTo>
                    <a:cubicBezTo>
                      <a:pt x="2101" y="4628"/>
                      <a:pt x="2214" y="4653"/>
                      <a:pt x="2315" y="4691"/>
                    </a:cubicBezTo>
                    <a:cubicBezTo>
                      <a:pt x="2353" y="4690"/>
                      <a:pt x="2390" y="4689"/>
                      <a:pt x="2427" y="4689"/>
                    </a:cubicBezTo>
                    <a:cubicBezTo>
                      <a:pt x="3044" y="4689"/>
                      <a:pt x="3358" y="4880"/>
                      <a:pt x="3358" y="4880"/>
                    </a:cubicBezTo>
                    <a:lnTo>
                      <a:pt x="3799" y="5081"/>
                    </a:lnTo>
                    <a:lnTo>
                      <a:pt x="3962" y="4943"/>
                    </a:lnTo>
                    <a:cubicBezTo>
                      <a:pt x="3899" y="4905"/>
                      <a:pt x="3861" y="4855"/>
                      <a:pt x="3836" y="4792"/>
                    </a:cubicBezTo>
                    <a:cubicBezTo>
                      <a:pt x="3786" y="4691"/>
                      <a:pt x="3899" y="4578"/>
                      <a:pt x="3736" y="4452"/>
                    </a:cubicBezTo>
                    <a:cubicBezTo>
                      <a:pt x="3031" y="3949"/>
                      <a:pt x="3811" y="3660"/>
                      <a:pt x="3723" y="3522"/>
                    </a:cubicBezTo>
                    <a:cubicBezTo>
                      <a:pt x="3534" y="3207"/>
                      <a:pt x="3346" y="2906"/>
                      <a:pt x="3459" y="2616"/>
                    </a:cubicBezTo>
                    <a:cubicBezTo>
                      <a:pt x="3547" y="2428"/>
                      <a:pt x="3786" y="2289"/>
                      <a:pt x="4037" y="2113"/>
                    </a:cubicBezTo>
                    <a:cubicBezTo>
                      <a:pt x="4289" y="1937"/>
                      <a:pt x="4628" y="1912"/>
                      <a:pt x="4905" y="1874"/>
                    </a:cubicBezTo>
                    <a:cubicBezTo>
                      <a:pt x="5308" y="1812"/>
                      <a:pt x="5760" y="1359"/>
                      <a:pt x="6049" y="1145"/>
                    </a:cubicBezTo>
                    <a:cubicBezTo>
                      <a:pt x="6502" y="793"/>
                      <a:pt x="7043" y="554"/>
                      <a:pt x="7621" y="466"/>
                    </a:cubicBezTo>
                    <a:cubicBezTo>
                      <a:pt x="7695" y="458"/>
                      <a:pt x="7774" y="453"/>
                      <a:pt x="7858" y="453"/>
                    </a:cubicBezTo>
                    <a:cubicBezTo>
                      <a:pt x="8386" y="453"/>
                      <a:pt x="9062" y="620"/>
                      <a:pt x="9269" y="881"/>
                    </a:cubicBezTo>
                    <a:cubicBezTo>
                      <a:pt x="9772" y="969"/>
                      <a:pt x="10325" y="1271"/>
                      <a:pt x="10501" y="1774"/>
                    </a:cubicBezTo>
                    <a:cubicBezTo>
                      <a:pt x="10501" y="1774"/>
                      <a:pt x="10903" y="2289"/>
                      <a:pt x="10702" y="2742"/>
                    </a:cubicBezTo>
                    <a:lnTo>
                      <a:pt x="10589" y="2968"/>
                    </a:lnTo>
                    <a:cubicBezTo>
                      <a:pt x="10476" y="3195"/>
                      <a:pt x="10287" y="3346"/>
                      <a:pt x="10224" y="3522"/>
                    </a:cubicBezTo>
                    <a:cubicBezTo>
                      <a:pt x="10174" y="3735"/>
                      <a:pt x="10287" y="3937"/>
                      <a:pt x="10312" y="4125"/>
                    </a:cubicBezTo>
                    <a:cubicBezTo>
                      <a:pt x="10363" y="4565"/>
                      <a:pt x="9834" y="5244"/>
                      <a:pt x="8904" y="5534"/>
                    </a:cubicBezTo>
                    <a:cubicBezTo>
                      <a:pt x="8576" y="5647"/>
                      <a:pt x="8235" y="5704"/>
                      <a:pt x="7896" y="5704"/>
                    </a:cubicBezTo>
                    <a:cubicBezTo>
                      <a:pt x="7482" y="5704"/>
                      <a:pt x="7071" y="5619"/>
                      <a:pt x="6691" y="5446"/>
                    </a:cubicBezTo>
                    <a:lnTo>
                      <a:pt x="6276" y="5810"/>
                    </a:lnTo>
                    <a:cubicBezTo>
                      <a:pt x="6829" y="6037"/>
                      <a:pt x="7785" y="6628"/>
                      <a:pt x="7797" y="7583"/>
                    </a:cubicBezTo>
                    <a:cubicBezTo>
                      <a:pt x="7822" y="8174"/>
                      <a:pt x="7923" y="9570"/>
                      <a:pt x="7948" y="9985"/>
                    </a:cubicBezTo>
                    <a:lnTo>
                      <a:pt x="7709" y="10073"/>
                    </a:lnTo>
                    <a:lnTo>
                      <a:pt x="7785" y="10438"/>
                    </a:lnTo>
                    <a:lnTo>
                      <a:pt x="8225" y="10073"/>
                    </a:lnTo>
                    <a:lnTo>
                      <a:pt x="11067" y="7319"/>
                    </a:lnTo>
                    <a:cubicBezTo>
                      <a:pt x="10727" y="7118"/>
                      <a:pt x="10652" y="7068"/>
                      <a:pt x="10551" y="6791"/>
                    </a:cubicBezTo>
                    <a:cubicBezTo>
                      <a:pt x="10375" y="6250"/>
                      <a:pt x="10866" y="5647"/>
                      <a:pt x="11419" y="5094"/>
                    </a:cubicBezTo>
                    <a:cubicBezTo>
                      <a:pt x="11985" y="4553"/>
                      <a:pt x="12651" y="4025"/>
                      <a:pt x="12940" y="3446"/>
                    </a:cubicBezTo>
                    <a:cubicBezTo>
                      <a:pt x="13280" y="2780"/>
                      <a:pt x="13079" y="2151"/>
                      <a:pt x="12563" y="1623"/>
                    </a:cubicBezTo>
                    <a:cubicBezTo>
                      <a:pt x="12148" y="1233"/>
                      <a:pt x="11658" y="931"/>
                      <a:pt x="11130" y="743"/>
                    </a:cubicBezTo>
                    <a:cubicBezTo>
                      <a:pt x="9784" y="240"/>
                      <a:pt x="8074" y="101"/>
                      <a:pt x="63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72;p27"/>
              <p:cNvSpPr/>
              <p:nvPr/>
            </p:nvSpPr>
            <p:spPr>
              <a:xfrm>
                <a:off x="3757175" y="3734575"/>
                <a:ext cx="25" cy="350"/>
              </a:xfrm>
              <a:custGeom>
                <a:avLst/>
                <a:gdLst/>
                <a:ahLst/>
                <a:cxnLst/>
                <a:rect l="l" t="t" r="r" b="b"/>
                <a:pathLst>
                  <a:path w="1" h="14" extrusionOk="0">
                    <a:moveTo>
                      <a:pt x="0" y="1"/>
                    </a:moveTo>
                    <a:lnTo>
                      <a:pt x="0" y="13"/>
                    </a:lnTo>
                    <a:lnTo>
                      <a:pt x="0" y="13"/>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73;p27"/>
              <p:cNvSpPr/>
              <p:nvPr/>
            </p:nvSpPr>
            <p:spPr>
              <a:xfrm>
                <a:off x="4150450" y="3950900"/>
                <a:ext cx="102200" cy="74800"/>
              </a:xfrm>
              <a:custGeom>
                <a:avLst/>
                <a:gdLst/>
                <a:ahLst/>
                <a:cxnLst/>
                <a:rect l="l" t="t" r="r" b="b"/>
                <a:pathLst>
                  <a:path w="4088" h="2992" extrusionOk="0">
                    <a:moveTo>
                      <a:pt x="2631" y="0"/>
                    </a:moveTo>
                    <a:cubicBezTo>
                      <a:pt x="2267" y="0"/>
                      <a:pt x="1905" y="58"/>
                      <a:pt x="1560" y="175"/>
                    </a:cubicBezTo>
                    <a:cubicBezTo>
                      <a:pt x="1082" y="313"/>
                      <a:pt x="667" y="603"/>
                      <a:pt x="365" y="1005"/>
                    </a:cubicBezTo>
                    <a:cubicBezTo>
                      <a:pt x="1" y="1521"/>
                      <a:pt x="63" y="2099"/>
                      <a:pt x="617" y="2552"/>
                    </a:cubicBezTo>
                    <a:cubicBezTo>
                      <a:pt x="868" y="2740"/>
                      <a:pt x="1157" y="2891"/>
                      <a:pt x="1472" y="2979"/>
                    </a:cubicBezTo>
                    <a:lnTo>
                      <a:pt x="1510" y="2992"/>
                    </a:lnTo>
                    <a:lnTo>
                      <a:pt x="4087" y="288"/>
                    </a:lnTo>
                    <a:lnTo>
                      <a:pt x="4050" y="276"/>
                    </a:lnTo>
                    <a:cubicBezTo>
                      <a:pt x="3848" y="225"/>
                      <a:pt x="3660" y="162"/>
                      <a:pt x="3459" y="112"/>
                    </a:cubicBezTo>
                    <a:lnTo>
                      <a:pt x="3408" y="87"/>
                    </a:lnTo>
                    <a:cubicBezTo>
                      <a:pt x="3152" y="29"/>
                      <a:pt x="2891" y="0"/>
                      <a:pt x="263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74;p27"/>
              <p:cNvSpPr/>
              <p:nvPr/>
            </p:nvSpPr>
            <p:spPr>
              <a:xfrm>
                <a:off x="4323350" y="3812225"/>
                <a:ext cx="39000" cy="13225"/>
              </a:xfrm>
              <a:custGeom>
                <a:avLst/>
                <a:gdLst/>
                <a:ahLst/>
                <a:cxnLst/>
                <a:rect l="l" t="t" r="r" b="b"/>
                <a:pathLst>
                  <a:path w="1560" h="529" extrusionOk="0">
                    <a:moveTo>
                      <a:pt x="1" y="1"/>
                    </a:moveTo>
                    <a:lnTo>
                      <a:pt x="1" y="1"/>
                    </a:lnTo>
                    <a:cubicBezTo>
                      <a:pt x="252" y="114"/>
                      <a:pt x="504" y="214"/>
                      <a:pt x="755" y="290"/>
                    </a:cubicBezTo>
                    <a:cubicBezTo>
                      <a:pt x="1019" y="378"/>
                      <a:pt x="1283" y="466"/>
                      <a:pt x="1560" y="529"/>
                    </a:cubicBezTo>
                    <a:cubicBezTo>
                      <a:pt x="1308" y="416"/>
                      <a:pt x="1057" y="315"/>
                      <a:pt x="805" y="252"/>
                    </a:cubicBezTo>
                    <a:cubicBezTo>
                      <a:pt x="541" y="151"/>
                      <a:pt x="277" y="63"/>
                      <a:pt x="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75;p27"/>
              <p:cNvSpPr/>
              <p:nvPr/>
            </p:nvSpPr>
            <p:spPr>
              <a:xfrm>
                <a:off x="4318000" y="3817575"/>
                <a:ext cx="39025" cy="12900"/>
              </a:xfrm>
              <a:custGeom>
                <a:avLst/>
                <a:gdLst/>
                <a:ahLst/>
                <a:cxnLst/>
                <a:rect l="l" t="t" r="r" b="b"/>
                <a:pathLst>
                  <a:path w="1561" h="516" extrusionOk="0">
                    <a:moveTo>
                      <a:pt x="1" y="0"/>
                    </a:moveTo>
                    <a:lnTo>
                      <a:pt x="1" y="0"/>
                    </a:lnTo>
                    <a:cubicBezTo>
                      <a:pt x="252" y="113"/>
                      <a:pt x="504" y="202"/>
                      <a:pt x="755" y="277"/>
                    </a:cubicBezTo>
                    <a:cubicBezTo>
                      <a:pt x="1019" y="378"/>
                      <a:pt x="1284" y="453"/>
                      <a:pt x="1560" y="516"/>
                    </a:cubicBezTo>
                    <a:cubicBezTo>
                      <a:pt x="1321" y="415"/>
                      <a:pt x="1057" y="315"/>
                      <a:pt x="806" y="239"/>
                    </a:cubicBezTo>
                    <a:cubicBezTo>
                      <a:pt x="542" y="139"/>
                      <a:pt x="278"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76;p27"/>
              <p:cNvSpPr/>
              <p:nvPr/>
            </p:nvSpPr>
            <p:spPr>
              <a:xfrm>
                <a:off x="4312975" y="3822925"/>
                <a:ext cx="39000" cy="13225"/>
              </a:xfrm>
              <a:custGeom>
                <a:avLst/>
                <a:gdLst/>
                <a:ahLst/>
                <a:cxnLst/>
                <a:rect l="l" t="t" r="r" b="b"/>
                <a:pathLst>
                  <a:path w="1560" h="529" extrusionOk="0">
                    <a:moveTo>
                      <a:pt x="1" y="0"/>
                    </a:moveTo>
                    <a:cubicBezTo>
                      <a:pt x="240" y="113"/>
                      <a:pt x="491" y="214"/>
                      <a:pt x="755" y="289"/>
                    </a:cubicBezTo>
                    <a:cubicBezTo>
                      <a:pt x="1019" y="377"/>
                      <a:pt x="1283" y="465"/>
                      <a:pt x="1560" y="528"/>
                    </a:cubicBezTo>
                    <a:cubicBezTo>
                      <a:pt x="1308" y="415"/>
                      <a:pt x="1057" y="314"/>
                      <a:pt x="793" y="239"/>
                    </a:cubicBezTo>
                    <a:cubicBezTo>
                      <a:pt x="529" y="151"/>
                      <a:pt x="265" y="63"/>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77;p27"/>
              <p:cNvSpPr/>
              <p:nvPr/>
            </p:nvSpPr>
            <p:spPr>
              <a:xfrm>
                <a:off x="3971900" y="3817575"/>
                <a:ext cx="287650" cy="105650"/>
              </a:xfrm>
              <a:custGeom>
                <a:avLst/>
                <a:gdLst/>
                <a:ahLst/>
                <a:cxnLst/>
                <a:rect l="l" t="t" r="r" b="b"/>
                <a:pathLst>
                  <a:path w="11506" h="4226" extrusionOk="0">
                    <a:moveTo>
                      <a:pt x="13" y="0"/>
                    </a:moveTo>
                    <a:lnTo>
                      <a:pt x="13" y="0"/>
                    </a:lnTo>
                    <a:cubicBezTo>
                      <a:pt x="0" y="13"/>
                      <a:pt x="2452" y="969"/>
                      <a:pt x="5571" y="2125"/>
                    </a:cubicBezTo>
                    <a:cubicBezTo>
                      <a:pt x="8769" y="3287"/>
                      <a:pt x="11445" y="4226"/>
                      <a:pt x="11493" y="4226"/>
                    </a:cubicBezTo>
                    <a:cubicBezTo>
                      <a:pt x="11493" y="4226"/>
                      <a:pt x="11493" y="4226"/>
                      <a:pt x="11493" y="4225"/>
                    </a:cubicBezTo>
                    <a:cubicBezTo>
                      <a:pt x="11506" y="4213"/>
                      <a:pt x="8840" y="3257"/>
                      <a:pt x="5621" y="2088"/>
                    </a:cubicBezTo>
                    <a:cubicBezTo>
                      <a:pt x="2502" y="918"/>
                      <a:pt x="25" y="0"/>
                      <a:pt x="1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78;p27"/>
              <p:cNvSpPr/>
              <p:nvPr/>
            </p:nvSpPr>
            <p:spPr>
              <a:xfrm>
                <a:off x="4026275" y="3848375"/>
                <a:ext cx="137100" cy="50975"/>
              </a:xfrm>
              <a:custGeom>
                <a:avLst/>
                <a:gdLst/>
                <a:ahLst/>
                <a:cxnLst/>
                <a:rect l="l" t="t" r="r" b="b"/>
                <a:pathLst>
                  <a:path w="5484" h="2039" extrusionOk="0">
                    <a:moveTo>
                      <a:pt x="14" y="0"/>
                    </a:moveTo>
                    <a:cubicBezTo>
                      <a:pt x="14" y="0"/>
                      <a:pt x="13" y="0"/>
                      <a:pt x="13" y="1"/>
                    </a:cubicBezTo>
                    <a:cubicBezTo>
                      <a:pt x="0" y="13"/>
                      <a:pt x="1183" y="478"/>
                      <a:pt x="2691" y="1044"/>
                    </a:cubicBezTo>
                    <a:cubicBezTo>
                      <a:pt x="4180" y="1590"/>
                      <a:pt x="5424" y="2038"/>
                      <a:pt x="5469" y="2038"/>
                    </a:cubicBezTo>
                    <a:cubicBezTo>
                      <a:pt x="5470" y="2038"/>
                      <a:pt x="5470" y="2038"/>
                      <a:pt x="5471" y="2038"/>
                    </a:cubicBezTo>
                    <a:cubicBezTo>
                      <a:pt x="5483" y="2025"/>
                      <a:pt x="4251" y="1572"/>
                      <a:pt x="2729" y="1007"/>
                    </a:cubicBezTo>
                    <a:cubicBezTo>
                      <a:pt x="1241" y="436"/>
                      <a:pt x="59" y="0"/>
                      <a:pt x="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79;p27"/>
              <p:cNvSpPr/>
              <p:nvPr/>
            </p:nvSpPr>
            <p:spPr>
              <a:xfrm>
                <a:off x="3945175" y="3853550"/>
                <a:ext cx="115075" cy="47700"/>
              </a:xfrm>
              <a:custGeom>
                <a:avLst/>
                <a:gdLst/>
                <a:ahLst/>
                <a:cxnLst/>
                <a:rect l="l" t="t" r="r" b="b"/>
                <a:pathLst>
                  <a:path w="4603" h="1908" extrusionOk="0">
                    <a:moveTo>
                      <a:pt x="1057" y="1"/>
                    </a:moveTo>
                    <a:cubicBezTo>
                      <a:pt x="844" y="1"/>
                      <a:pt x="633" y="49"/>
                      <a:pt x="440" y="146"/>
                    </a:cubicBezTo>
                    <a:cubicBezTo>
                      <a:pt x="390" y="171"/>
                      <a:pt x="340" y="196"/>
                      <a:pt x="302" y="221"/>
                    </a:cubicBezTo>
                    <a:cubicBezTo>
                      <a:pt x="0" y="435"/>
                      <a:pt x="38" y="724"/>
                      <a:pt x="403" y="850"/>
                    </a:cubicBezTo>
                    <a:lnTo>
                      <a:pt x="1974" y="1428"/>
                    </a:lnTo>
                    <a:lnTo>
                      <a:pt x="3094" y="1843"/>
                    </a:lnTo>
                    <a:lnTo>
                      <a:pt x="3119" y="1843"/>
                    </a:lnTo>
                    <a:cubicBezTo>
                      <a:pt x="3256" y="1886"/>
                      <a:pt x="3396" y="1907"/>
                      <a:pt x="3535" y="1907"/>
                    </a:cubicBezTo>
                    <a:cubicBezTo>
                      <a:pt x="3804" y="1907"/>
                      <a:pt x="4069" y="1829"/>
                      <a:pt x="4301" y="1680"/>
                    </a:cubicBezTo>
                    <a:cubicBezTo>
                      <a:pt x="4603" y="1466"/>
                      <a:pt x="4540" y="1177"/>
                      <a:pt x="4175" y="1051"/>
                    </a:cubicBezTo>
                    <a:lnTo>
                      <a:pt x="2628" y="473"/>
                    </a:lnTo>
                    <a:lnTo>
                      <a:pt x="1497" y="70"/>
                    </a:lnTo>
                    <a:cubicBezTo>
                      <a:pt x="1353" y="24"/>
                      <a:pt x="1204" y="1"/>
                      <a:pt x="105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80;p27"/>
              <p:cNvSpPr/>
              <p:nvPr/>
            </p:nvSpPr>
            <p:spPr>
              <a:xfrm>
                <a:off x="4069025" y="3898125"/>
                <a:ext cx="116025" cy="49300"/>
              </a:xfrm>
              <a:custGeom>
                <a:avLst/>
                <a:gdLst/>
                <a:ahLst/>
                <a:cxnLst/>
                <a:rect l="l" t="t" r="r" b="b"/>
                <a:pathLst>
                  <a:path w="4641" h="1972" extrusionOk="0">
                    <a:moveTo>
                      <a:pt x="1009" y="0"/>
                    </a:moveTo>
                    <a:cubicBezTo>
                      <a:pt x="954" y="0"/>
                      <a:pt x="898" y="4"/>
                      <a:pt x="843" y="10"/>
                    </a:cubicBezTo>
                    <a:cubicBezTo>
                      <a:pt x="642" y="35"/>
                      <a:pt x="441" y="98"/>
                      <a:pt x="265" y="199"/>
                    </a:cubicBezTo>
                    <a:cubicBezTo>
                      <a:pt x="139" y="262"/>
                      <a:pt x="51" y="375"/>
                      <a:pt x="13" y="513"/>
                    </a:cubicBezTo>
                    <a:cubicBezTo>
                      <a:pt x="1" y="626"/>
                      <a:pt x="51" y="739"/>
                      <a:pt x="164" y="802"/>
                    </a:cubicBezTo>
                    <a:cubicBezTo>
                      <a:pt x="214" y="840"/>
                      <a:pt x="290" y="878"/>
                      <a:pt x="353" y="903"/>
                    </a:cubicBezTo>
                    <a:lnTo>
                      <a:pt x="567" y="978"/>
                    </a:lnTo>
                    <a:lnTo>
                      <a:pt x="981" y="1129"/>
                    </a:lnTo>
                    <a:lnTo>
                      <a:pt x="1723" y="1381"/>
                    </a:lnTo>
                    <a:lnTo>
                      <a:pt x="2805" y="1758"/>
                    </a:lnTo>
                    <a:lnTo>
                      <a:pt x="3107" y="1859"/>
                    </a:lnTo>
                    <a:cubicBezTo>
                      <a:pt x="3144" y="1871"/>
                      <a:pt x="3170" y="1884"/>
                      <a:pt x="3207" y="1896"/>
                    </a:cubicBezTo>
                    <a:cubicBezTo>
                      <a:pt x="3182" y="1871"/>
                      <a:pt x="3144" y="1859"/>
                      <a:pt x="3119" y="1846"/>
                    </a:cubicBezTo>
                    <a:lnTo>
                      <a:pt x="2830" y="1745"/>
                    </a:lnTo>
                    <a:lnTo>
                      <a:pt x="1761" y="1356"/>
                    </a:lnTo>
                    <a:lnTo>
                      <a:pt x="1019" y="1091"/>
                    </a:lnTo>
                    <a:lnTo>
                      <a:pt x="617" y="953"/>
                    </a:lnTo>
                    <a:lnTo>
                      <a:pt x="403" y="865"/>
                    </a:lnTo>
                    <a:cubicBezTo>
                      <a:pt x="340" y="853"/>
                      <a:pt x="277" y="815"/>
                      <a:pt x="227" y="777"/>
                    </a:cubicBezTo>
                    <a:cubicBezTo>
                      <a:pt x="139" y="714"/>
                      <a:pt x="76" y="614"/>
                      <a:pt x="89" y="500"/>
                    </a:cubicBezTo>
                    <a:cubicBezTo>
                      <a:pt x="126" y="387"/>
                      <a:pt x="214" y="274"/>
                      <a:pt x="328" y="224"/>
                    </a:cubicBezTo>
                    <a:cubicBezTo>
                      <a:pt x="491" y="136"/>
                      <a:pt x="667" y="73"/>
                      <a:pt x="856" y="60"/>
                    </a:cubicBezTo>
                    <a:cubicBezTo>
                      <a:pt x="898" y="58"/>
                      <a:pt x="941" y="56"/>
                      <a:pt x="983" y="56"/>
                    </a:cubicBezTo>
                    <a:cubicBezTo>
                      <a:pt x="1129" y="56"/>
                      <a:pt x="1273" y="74"/>
                      <a:pt x="1409" y="123"/>
                    </a:cubicBezTo>
                    <a:cubicBezTo>
                      <a:pt x="2101" y="362"/>
                      <a:pt x="2742" y="588"/>
                      <a:pt x="3346" y="802"/>
                    </a:cubicBezTo>
                    <a:lnTo>
                      <a:pt x="4201" y="1104"/>
                    </a:lnTo>
                    <a:cubicBezTo>
                      <a:pt x="4465" y="1192"/>
                      <a:pt x="4590" y="1356"/>
                      <a:pt x="4565" y="1506"/>
                    </a:cubicBezTo>
                    <a:cubicBezTo>
                      <a:pt x="4540" y="1645"/>
                      <a:pt x="4389" y="1783"/>
                      <a:pt x="4213" y="1846"/>
                    </a:cubicBezTo>
                    <a:cubicBezTo>
                      <a:pt x="4037" y="1921"/>
                      <a:pt x="3861" y="1959"/>
                      <a:pt x="3672" y="1959"/>
                    </a:cubicBezTo>
                    <a:cubicBezTo>
                      <a:pt x="3559" y="1959"/>
                      <a:pt x="3434" y="1947"/>
                      <a:pt x="3320" y="1921"/>
                    </a:cubicBezTo>
                    <a:cubicBezTo>
                      <a:pt x="3245" y="1909"/>
                      <a:pt x="3220" y="1896"/>
                      <a:pt x="3207" y="1896"/>
                    </a:cubicBezTo>
                    <a:cubicBezTo>
                      <a:pt x="3245" y="1909"/>
                      <a:pt x="3283" y="1921"/>
                      <a:pt x="3320" y="1934"/>
                    </a:cubicBezTo>
                    <a:cubicBezTo>
                      <a:pt x="3434" y="1959"/>
                      <a:pt x="3547" y="1972"/>
                      <a:pt x="3672" y="1972"/>
                    </a:cubicBezTo>
                    <a:cubicBezTo>
                      <a:pt x="3861" y="1972"/>
                      <a:pt x="4050" y="1934"/>
                      <a:pt x="4238" y="1871"/>
                    </a:cubicBezTo>
                    <a:cubicBezTo>
                      <a:pt x="4427" y="1796"/>
                      <a:pt x="4603" y="1657"/>
                      <a:pt x="4628" y="1506"/>
                    </a:cubicBezTo>
                    <a:cubicBezTo>
                      <a:pt x="4641" y="1418"/>
                      <a:pt x="4616" y="1330"/>
                      <a:pt x="4553" y="1268"/>
                    </a:cubicBezTo>
                    <a:cubicBezTo>
                      <a:pt x="4465" y="1167"/>
                      <a:pt x="4364" y="1104"/>
                      <a:pt x="4238" y="1066"/>
                    </a:cubicBezTo>
                    <a:lnTo>
                      <a:pt x="3396" y="765"/>
                    </a:lnTo>
                    <a:lnTo>
                      <a:pt x="1472" y="73"/>
                    </a:lnTo>
                    <a:cubicBezTo>
                      <a:pt x="1323" y="26"/>
                      <a:pt x="1167" y="0"/>
                      <a:pt x="100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81;p27"/>
              <p:cNvSpPr/>
              <p:nvPr/>
            </p:nvSpPr>
            <p:spPr>
              <a:xfrm>
                <a:off x="3913725" y="3903075"/>
                <a:ext cx="215375" cy="76425"/>
              </a:xfrm>
              <a:custGeom>
                <a:avLst/>
                <a:gdLst/>
                <a:ahLst/>
                <a:cxnLst/>
                <a:rect l="l" t="t" r="r" b="b"/>
                <a:pathLst>
                  <a:path w="8615" h="3057" extrusionOk="0">
                    <a:moveTo>
                      <a:pt x="13" y="1"/>
                    </a:moveTo>
                    <a:cubicBezTo>
                      <a:pt x="1" y="13"/>
                      <a:pt x="1510" y="579"/>
                      <a:pt x="3534" y="1308"/>
                    </a:cubicBezTo>
                    <a:lnTo>
                      <a:pt x="4201" y="1547"/>
                    </a:lnTo>
                    <a:cubicBezTo>
                      <a:pt x="6581" y="2382"/>
                      <a:pt x="8553" y="3056"/>
                      <a:pt x="8601" y="3056"/>
                    </a:cubicBezTo>
                    <a:cubicBezTo>
                      <a:pt x="8601" y="3056"/>
                      <a:pt x="8602" y="3056"/>
                      <a:pt x="8602" y="3056"/>
                    </a:cubicBezTo>
                    <a:cubicBezTo>
                      <a:pt x="8614" y="3044"/>
                      <a:pt x="6653" y="2352"/>
                      <a:pt x="4251" y="1510"/>
                    </a:cubicBezTo>
                    <a:lnTo>
                      <a:pt x="3547" y="1258"/>
                    </a:lnTo>
                    <a:cubicBezTo>
                      <a:pt x="1547" y="52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82;p27"/>
              <p:cNvSpPr/>
              <p:nvPr/>
            </p:nvSpPr>
            <p:spPr>
              <a:xfrm>
                <a:off x="3902725" y="3912500"/>
                <a:ext cx="216625" cy="76750"/>
              </a:xfrm>
              <a:custGeom>
                <a:avLst/>
                <a:gdLst/>
                <a:ahLst/>
                <a:cxnLst/>
                <a:rect l="l" t="t" r="r" b="b"/>
                <a:pathLst>
                  <a:path w="8665" h="3070" extrusionOk="0">
                    <a:moveTo>
                      <a:pt x="13" y="1"/>
                    </a:moveTo>
                    <a:lnTo>
                      <a:pt x="13" y="1"/>
                    </a:lnTo>
                    <a:cubicBezTo>
                      <a:pt x="1" y="13"/>
                      <a:pt x="1635" y="617"/>
                      <a:pt x="3786" y="1397"/>
                    </a:cubicBezTo>
                    <a:lnTo>
                      <a:pt x="4213" y="1548"/>
                    </a:lnTo>
                    <a:cubicBezTo>
                      <a:pt x="6605" y="2395"/>
                      <a:pt x="8578" y="3069"/>
                      <a:pt x="8638" y="3069"/>
                    </a:cubicBezTo>
                    <a:cubicBezTo>
                      <a:pt x="8639" y="3069"/>
                      <a:pt x="8639" y="3069"/>
                      <a:pt x="8639" y="3069"/>
                    </a:cubicBezTo>
                    <a:cubicBezTo>
                      <a:pt x="8665" y="3057"/>
                      <a:pt x="6678" y="2365"/>
                      <a:pt x="4276" y="1510"/>
                    </a:cubicBezTo>
                    <a:lnTo>
                      <a:pt x="3811" y="1346"/>
                    </a:lnTo>
                    <a:cubicBezTo>
                      <a:pt x="1673" y="579"/>
                      <a:pt x="26" y="1"/>
                      <a:pt x="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83;p27"/>
              <p:cNvSpPr/>
              <p:nvPr/>
            </p:nvSpPr>
            <p:spPr>
              <a:xfrm>
                <a:off x="3954900" y="3945200"/>
                <a:ext cx="94350" cy="33050"/>
              </a:xfrm>
              <a:custGeom>
                <a:avLst/>
                <a:gdLst/>
                <a:ahLst/>
                <a:cxnLst/>
                <a:rect l="l" t="t" r="r" b="b"/>
                <a:pathLst>
                  <a:path w="3774" h="1322" extrusionOk="0">
                    <a:moveTo>
                      <a:pt x="16" y="0"/>
                    </a:moveTo>
                    <a:cubicBezTo>
                      <a:pt x="15" y="0"/>
                      <a:pt x="14" y="0"/>
                      <a:pt x="14" y="1"/>
                    </a:cubicBezTo>
                    <a:cubicBezTo>
                      <a:pt x="1" y="13"/>
                      <a:pt x="592" y="227"/>
                      <a:pt x="1397" y="516"/>
                    </a:cubicBezTo>
                    <a:lnTo>
                      <a:pt x="1849" y="680"/>
                    </a:lnTo>
                    <a:cubicBezTo>
                      <a:pt x="2859" y="1037"/>
                      <a:pt x="3712" y="1321"/>
                      <a:pt x="3759" y="1321"/>
                    </a:cubicBezTo>
                    <a:cubicBezTo>
                      <a:pt x="3760" y="1321"/>
                      <a:pt x="3761" y="1321"/>
                      <a:pt x="3761" y="1321"/>
                    </a:cubicBezTo>
                    <a:cubicBezTo>
                      <a:pt x="3773" y="1308"/>
                      <a:pt x="2944" y="1007"/>
                      <a:pt x="1900" y="642"/>
                    </a:cubicBezTo>
                    <a:lnTo>
                      <a:pt x="1447" y="491"/>
                    </a:lnTo>
                    <a:cubicBezTo>
                      <a:pt x="654" y="198"/>
                      <a:pt x="62" y="0"/>
                      <a:pt x="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84;p27"/>
              <p:cNvSpPr/>
              <p:nvPr/>
            </p:nvSpPr>
            <p:spPr>
              <a:xfrm>
                <a:off x="4058025" y="3818525"/>
                <a:ext cx="168525" cy="66650"/>
              </a:xfrm>
              <a:custGeom>
                <a:avLst/>
                <a:gdLst/>
                <a:ahLst/>
                <a:cxnLst/>
                <a:rect l="l" t="t" r="r" b="b"/>
                <a:pathLst>
                  <a:path w="6741" h="2666" extrusionOk="0">
                    <a:moveTo>
                      <a:pt x="504" y="0"/>
                    </a:moveTo>
                    <a:lnTo>
                      <a:pt x="1" y="377"/>
                    </a:lnTo>
                    <a:lnTo>
                      <a:pt x="6250" y="2666"/>
                    </a:lnTo>
                    <a:lnTo>
                      <a:pt x="6741" y="2289"/>
                    </a:lnTo>
                    <a:lnTo>
                      <a:pt x="50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85;p27"/>
              <p:cNvSpPr/>
              <p:nvPr/>
            </p:nvSpPr>
            <p:spPr>
              <a:xfrm>
                <a:off x="3696825" y="3871650"/>
                <a:ext cx="14800" cy="11325"/>
              </a:xfrm>
              <a:custGeom>
                <a:avLst/>
                <a:gdLst/>
                <a:ahLst/>
                <a:cxnLst/>
                <a:rect l="l" t="t" r="r" b="b"/>
                <a:pathLst>
                  <a:path w="592" h="453" extrusionOk="0">
                    <a:moveTo>
                      <a:pt x="591" y="0"/>
                    </a:moveTo>
                    <a:lnTo>
                      <a:pt x="0" y="403"/>
                    </a:lnTo>
                    <a:cubicBezTo>
                      <a:pt x="0" y="415"/>
                      <a:pt x="13" y="440"/>
                      <a:pt x="13" y="453"/>
                    </a:cubicBezTo>
                    <a:lnTo>
                      <a:pt x="63" y="403"/>
                    </a:lnTo>
                    <a:cubicBezTo>
                      <a:pt x="214" y="302"/>
                      <a:pt x="390" y="164"/>
                      <a:pt x="5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86;p27"/>
              <p:cNvSpPr/>
              <p:nvPr/>
            </p:nvSpPr>
            <p:spPr>
              <a:xfrm>
                <a:off x="3729200" y="3775125"/>
                <a:ext cx="211900" cy="170125"/>
              </a:xfrm>
              <a:custGeom>
                <a:avLst/>
                <a:gdLst/>
                <a:ahLst/>
                <a:cxnLst/>
                <a:rect l="l" t="t" r="r" b="b"/>
                <a:pathLst>
                  <a:path w="8476" h="6805" extrusionOk="0">
                    <a:moveTo>
                      <a:pt x="7595" y="982"/>
                    </a:moveTo>
                    <a:lnTo>
                      <a:pt x="7595" y="982"/>
                    </a:lnTo>
                    <a:cubicBezTo>
                      <a:pt x="7558" y="1057"/>
                      <a:pt x="7507" y="1120"/>
                      <a:pt x="7457" y="1170"/>
                    </a:cubicBezTo>
                    <a:lnTo>
                      <a:pt x="7306" y="1359"/>
                    </a:lnTo>
                    <a:cubicBezTo>
                      <a:pt x="7269" y="1397"/>
                      <a:pt x="7243" y="1434"/>
                      <a:pt x="7218" y="1472"/>
                    </a:cubicBezTo>
                    <a:cubicBezTo>
                      <a:pt x="7193" y="1510"/>
                      <a:pt x="7218" y="1547"/>
                      <a:pt x="7269" y="1547"/>
                    </a:cubicBezTo>
                    <a:cubicBezTo>
                      <a:pt x="7319" y="1535"/>
                      <a:pt x="7369" y="1497"/>
                      <a:pt x="7407" y="1459"/>
                    </a:cubicBezTo>
                    <a:cubicBezTo>
                      <a:pt x="7457" y="1422"/>
                      <a:pt x="7495" y="1397"/>
                      <a:pt x="7533" y="1359"/>
                    </a:cubicBezTo>
                    <a:cubicBezTo>
                      <a:pt x="7608" y="1296"/>
                      <a:pt x="7683" y="1233"/>
                      <a:pt x="7734" y="1183"/>
                    </a:cubicBezTo>
                    <a:cubicBezTo>
                      <a:pt x="7797" y="1120"/>
                      <a:pt x="7860" y="1070"/>
                      <a:pt x="7935" y="1019"/>
                    </a:cubicBezTo>
                    <a:lnTo>
                      <a:pt x="7935" y="1019"/>
                    </a:lnTo>
                    <a:cubicBezTo>
                      <a:pt x="7885" y="1082"/>
                      <a:pt x="7834" y="1145"/>
                      <a:pt x="7772" y="1195"/>
                    </a:cubicBezTo>
                    <a:cubicBezTo>
                      <a:pt x="7734" y="1233"/>
                      <a:pt x="7696" y="1283"/>
                      <a:pt x="7646" y="1321"/>
                    </a:cubicBezTo>
                    <a:cubicBezTo>
                      <a:pt x="7621" y="1346"/>
                      <a:pt x="7595" y="1371"/>
                      <a:pt x="7583" y="1397"/>
                    </a:cubicBezTo>
                    <a:cubicBezTo>
                      <a:pt x="7570" y="1434"/>
                      <a:pt x="7545" y="1472"/>
                      <a:pt x="7558" y="1510"/>
                    </a:cubicBezTo>
                    <a:cubicBezTo>
                      <a:pt x="7563" y="1526"/>
                      <a:pt x="7566" y="1530"/>
                      <a:pt x="7571" y="1530"/>
                    </a:cubicBezTo>
                    <a:cubicBezTo>
                      <a:pt x="7577" y="1530"/>
                      <a:pt x="7586" y="1522"/>
                      <a:pt x="7608" y="1522"/>
                    </a:cubicBezTo>
                    <a:cubicBezTo>
                      <a:pt x="7633" y="1497"/>
                      <a:pt x="7671" y="1485"/>
                      <a:pt x="7696" y="1459"/>
                    </a:cubicBezTo>
                    <a:cubicBezTo>
                      <a:pt x="7847" y="1371"/>
                      <a:pt x="7985" y="1258"/>
                      <a:pt x="8124" y="1145"/>
                    </a:cubicBezTo>
                    <a:lnTo>
                      <a:pt x="8124" y="1145"/>
                    </a:lnTo>
                    <a:cubicBezTo>
                      <a:pt x="8023" y="1296"/>
                      <a:pt x="7897" y="1409"/>
                      <a:pt x="7734" y="1497"/>
                    </a:cubicBezTo>
                    <a:cubicBezTo>
                      <a:pt x="7709" y="1510"/>
                      <a:pt x="7671" y="1535"/>
                      <a:pt x="7633" y="1547"/>
                    </a:cubicBezTo>
                    <a:cubicBezTo>
                      <a:pt x="7608" y="1560"/>
                      <a:pt x="7570" y="1560"/>
                      <a:pt x="7545" y="1560"/>
                    </a:cubicBezTo>
                    <a:cubicBezTo>
                      <a:pt x="7520" y="1560"/>
                      <a:pt x="7507" y="1547"/>
                      <a:pt x="7495" y="1522"/>
                    </a:cubicBezTo>
                    <a:cubicBezTo>
                      <a:pt x="7495" y="1497"/>
                      <a:pt x="7495" y="1472"/>
                      <a:pt x="7507" y="1447"/>
                    </a:cubicBezTo>
                    <a:lnTo>
                      <a:pt x="7507" y="1447"/>
                    </a:lnTo>
                    <a:cubicBezTo>
                      <a:pt x="7495" y="1472"/>
                      <a:pt x="7470" y="1485"/>
                      <a:pt x="7457" y="1497"/>
                    </a:cubicBezTo>
                    <a:cubicBezTo>
                      <a:pt x="7394" y="1547"/>
                      <a:pt x="7331" y="1585"/>
                      <a:pt x="7256" y="1598"/>
                    </a:cubicBezTo>
                    <a:cubicBezTo>
                      <a:pt x="7247" y="1601"/>
                      <a:pt x="7237" y="1602"/>
                      <a:pt x="7228" y="1602"/>
                    </a:cubicBezTo>
                    <a:cubicBezTo>
                      <a:pt x="7200" y="1602"/>
                      <a:pt x="7174" y="1588"/>
                      <a:pt x="7155" y="1560"/>
                    </a:cubicBezTo>
                    <a:cubicBezTo>
                      <a:pt x="7130" y="1535"/>
                      <a:pt x="7130" y="1510"/>
                      <a:pt x="7155" y="1485"/>
                    </a:cubicBezTo>
                    <a:cubicBezTo>
                      <a:pt x="7180" y="1447"/>
                      <a:pt x="7218" y="1409"/>
                      <a:pt x="7243" y="1371"/>
                    </a:cubicBezTo>
                    <a:lnTo>
                      <a:pt x="7419" y="1170"/>
                    </a:lnTo>
                    <a:cubicBezTo>
                      <a:pt x="7482" y="1107"/>
                      <a:pt x="7533" y="1044"/>
                      <a:pt x="7595" y="982"/>
                    </a:cubicBezTo>
                    <a:close/>
                    <a:moveTo>
                      <a:pt x="7279" y="1064"/>
                    </a:moveTo>
                    <a:cubicBezTo>
                      <a:pt x="7309" y="1064"/>
                      <a:pt x="7342" y="1073"/>
                      <a:pt x="7369" y="1082"/>
                    </a:cubicBezTo>
                    <a:cubicBezTo>
                      <a:pt x="7407" y="1095"/>
                      <a:pt x="7419" y="1132"/>
                      <a:pt x="7407" y="1170"/>
                    </a:cubicBezTo>
                    <a:cubicBezTo>
                      <a:pt x="7357" y="1220"/>
                      <a:pt x="7306" y="1258"/>
                      <a:pt x="7243" y="1283"/>
                    </a:cubicBezTo>
                    <a:cubicBezTo>
                      <a:pt x="7193" y="1321"/>
                      <a:pt x="7130" y="1346"/>
                      <a:pt x="7092" y="1371"/>
                    </a:cubicBezTo>
                    <a:cubicBezTo>
                      <a:pt x="7017" y="1409"/>
                      <a:pt x="6942" y="1434"/>
                      <a:pt x="6879" y="1459"/>
                    </a:cubicBezTo>
                    <a:cubicBezTo>
                      <a:pt x="6967" y="1485"/>
                      <a:pt x="7055" y="1535"/>
                      <a:pt x="7118" y="1598"/>
                    </a:cubicBezTo>
                    <a:cubicBezTo>
                      <a:pt x="7218" y="1723"/>
                      <a:pt x="7180" y="1837"/>
                      <a:pt x="7168" y="1837"/>
                    </a:cubicBezTo>
                    <a:cubicBezTo>
                      <a:pt x="7155" y="1837"/>
                      <a:pt x="7155" y="1736"/>
                      <a:pt x="7055" y="1623"/>
                    </a:cubicBezTo>
                    <a:cubicBezTo>
                      <a:pt x="7004" y="1560"/>
                      <a:pt x="6929" y="1510"/>
                      <a:pt x="6854" y="1472"/>
                    </a:cubicBezTo>
                    <a:cubicBezTo>
                      <a:pt x="6828" y="1485"/>
                      <a:pt x="6803" y="1485"/>
                      <a:pt x="6791" y="1497"/>
                    </a:cubicBezTo>
                    <a:cubicBezTo>
                      <a:pt x="6690" y="1535"/>
                      <a:pt x="6589" y="1560"/>
                      <a:pt x="6489" y="1573"/>
                    </a:cubicBezTo>
                    <a:cubicBezTo>
                      <a:pt x="6489" y="1573"/>
                      <a:pt x="6589" y="1535"/>
                      <a:pt x="6766" y="1472"/>
                    </a:cubicBezTo>
                    <a:cubicBezTo>
                      <a:pt x="6854" y="1434"/>
                      <a:pt x="6954" y="1397"/>
                      <a:pt x="7055" y="1346"/>
                    </a:cubicBezTo>
                    <a:cubicBezTo>
                      <a:pt x="7105" y="1321"/>
                      <a:pt x="7168" y="1283"/>
                      <a:pt x="7218" y="1258"/>
                    </a:cubicBezTo>
                    <a:cubicBezTo>
                      <a:pt x="7269" y="1233"/>
                      <a:pt x="7306" y="1195"/>
                      <a:pt x="7344" y="1158"/>
                    </a:cubicBezTo>
                    <a:cubicBezTo>
                      <a:pt x="7357" y="1145"/>
                      <a:pt x="7344" y="1120"/>
                      <a:pt x="7331" y="1107"/>
                    </a:cubicBezTo>
                    <a:cubicBezTo>
                      <a:pt x="7306" y="1107"/>
                      <a:pt x="7287" y="1102"/>
                      <a:pt x="7269" y="1102"/>
                    </a:cubicBezTo>
                    <a:cubicBezTo>
                      <a:pt x="7260" y="1102"/>
                      <a:pt x="7252" y="1103"/>
                      <a:pt x="7243" y="1107"/>
                    </a:cubicBezTo>
                    <a:cubicBezTo>
                      <a:pt x="7168" y="1107"/>
                      <a:pt x="7092" y="1120"/>
                      <a:pt x="7017" y="1145"/>
                    </a:cubicBezTo>
                    <a:cubicBezTo>
                      <a:pt x="6904" y="1158"/>
                      <a:pt x="6803" y="1195"/>
                      <a:pt x="6690" y="1246"/>
                    </a:cubicBezTo>
                    <a:lnTo>
                      <a:pt x="6665" y="1258"/>
                    </a:lnTo>
                    <a:lnTo>
                      <a:pt x="6665" y="1246"/>
                    </a:lnTo>
                    <a:cubicBezTo>
                      <a:pt x="6665" y="1158"/>
                      <a:pt x="6615" y="1120"/>
                      <a:pt x="6615" y="1120"/>
                    </a:cubicBezTo>
                    <a:lnTo>
                      <a:pt x="6615" y="1120"/>
                    </a:lnTo>
                    <a:cubicBezTo>
                      <a:pt x="6665" y="1132"/>
                      <a:pt x="6690" y="1170"/>
                      <a:pt x="6703" y="1220"/>
                    </a:cubicBezTo>
                    <a:cubicBezTo>
                      <a:pt x="6803" y="1170"/>
                      <a:pt x="6904" y="1132"/>
                      <a:pt x="7017" y="1107"/>
                    </a:cubicBezTo>
                    <a:cubicBezTo>
                      <a:pt x="7092" y="1082"/>
                      <a:pt x="7168" y="1070"/>
                      <a:pt x="7243" y="1070"/>
                    </a:cubicBezTo>
                    <a:cubicBezTo>
                      <a:pt x="7254" y="1066"/>
                      <a:pt x="7267" y="1064"/>
                      <a:pt x="7279" y="1064"/>
                    </a:cubicBezTo>
                    <a:close/>
                    <a:moveTo>
                      <a:pt x="7897" y="1"/>
                    </a:moveTo>
                    <a:cubicBezTo>
                      <a:pt x="7721" y="1"/>
                      <a:pt x="7709" y="101"/>
                      <a:pt x="7407" y="717"/>
                    </a:cubicBezTo>
                    <a:cubicBezTo>
                      <a:pt x="7407" y="717"/>
                      <a:pt x="7275" y="941"/>
                      <a:pt x="7212" y="941"/>
                    </a:cubicBezTo>
                    <a:cubicBezTo>
                      <a:pt x="7205" y="941"/>
                      <a:pt x="7198" y="938"/>
                      <a:pt x="7193" y="931"/>
                    </a:cubicBezTo>
                    <a:cubicBezTo>
                      <a:pt x="7143" y="868"/>
                      <a:pt x="7294" y="277"/>
                      <a:pt x="7281" y="139"/>
                    </a:cubicBezTo>
                    <a:cubicBezTo>
                      <a:pt x="7281" y="112"/>
                      <a:pt x="7261" y="100"/>
                      <a:pt x="7233" y="100"/>
                    </a:cubicBezTo>
                    <a:cubicBezTo>
                      <a:pt x="7167" y="100"/>
                      <a:pt x="7052" y="167"/>
                      <a:pt x="7017" y="290"/>
                    </a:cubicBezTo>
                    <a:cubicBezTo>
                      <a:pt x="6967" y="504"/>
                      <a:pt x="6891" y="717"/>
                      <a:pt x="6791" y="919"/>
                    </a:cubicBezTo>
                    <a:cubicBezTo>
                      <a:pt x="6766" y="944"/>
                      <a:pt x="6740" y="956"/>
                      <a:pt x="6703" y="969"/>
                    </a:cubicBezTo>
                    <a:cubicBezTo>
                      <a:pt x="6539" y="1044"/>
                      <a:pt x="6401" y="1158"/>
                      <a:pt x="6300" y="1309"/>
                    </a:cubicBezTo>
                    <a:lnTo>
                      <a:pt x="6162" y="1510"/>
                    </a:lnTo>
                    <a:lnTo>
                      <a:pt x="6124" y="1573"/>
                    </a:lnTo>
                    <a:lnTo>
                      <a:pt x="5747" y="1925"/>
                    </a:lnTo>
                    <a:lnTo>
                      <a:pt x="2792" y="4729"/>
                    </a:lnTo>
                    <a:cubicBezTo>
                      <a:pt x="2742" y="4842"/>
                      <a:pt x="2691" y="4955"/>
                      <a:pt x="2641" y="5068"/>
                    </a:cubicBezTo>
                    <a:cubicBezTo>
                      <a:pt x="2591" y="5194"/>
                      <a:pt x="2540" y="5307"/>
                      <a:pt x="2478" y="5420"/>
                    </a:cubicBezTo>
                    <a:cubicBezTo>
                      <a:pt x="2478" y="5295"/>
                      <a:pt x="2515" y="5182"/>
                      <a:pt x="2578" y="5068"/>
                    </a:cubicBezTo>
                    <a:cubicBezTo>
                      <a:pt x="2628" y="4955"/>
                      <a:pt x="2704" y="4842"/>
                      <a:pt x="2779" y="4741"/>
                    </a:cubicBezTo>
                    <a:lnTo>
                      <a:pt x="2716" y="4339"/>
                    </a:lnTo>
                    <a:lnTo>
                      <a:pt x="642" y="4741"/>
                    </a:lnTo>
                    <a:cubicBezTo>
                      <a:pt x="704" y="4754"/>
                      <a:pt x="755" y="4767"/>
                      <a:pt x="742" y="4767"/>
                    </a:cubicBezTo>
                    <a:cubicBezTo>
                      <a:pt x="711" y="4773"/>
                      <a:pt x="679" y="4776"/>
                      <a:pt x="648" y="4776"/>
                    </a:cubicBezTo>
                    <a:cubicBezTo>
                      <a:pt x="616" y="4776"/>
                      <a:pt x="585" y="4773"/>
                      <a:pt x="554" y="4767"/>
                    </a:cubicBezTo>
                    <a:lnTo>
                      <a:pt x="0" y="4880"/>
                    </a:lnTo>
                    <a:lnTo>
                      <a:pt x="478" y="6137"/>
                    </a:lnTo>
                    <a:cubicBezTo>
                      <a:pt x="604" y="6452"/>
                      <a:pt x="981" y="6691"/>
                      <a:pt x="1509" y="6766"/>
                    </a:cubicBezTo>
                    <a:cubicBezTo>
                      <a:pt x="1665" y="6792"/>
                      <a:pt x="1825" y="6805"/>
                      <a:pt x="1987" y="6805"/>
                    </a:cubicBezTo>
                    <a:cubicBezTo>
                      <a:pt x="2753" y="6805"/>
                      <a:pt x="3544" y="6523"/>
                      <a:pt x="3949" y="6087"/>
                    </a:cubicBezTo>
                    <a:lnTo>
                      <a:pt x="7067" y="2503"/>
                    </a:lnTo>
                    <a:lnTo>
                      <a:pt x="7281" y="2252"/>
                    </a:lnTo>
                    <a:lnTo>
                      <a:pt x="7671" y="1799"/>
                    </a:lnTo>
                    <a:cubicBezTo>
                      <a:pt x="7671" y="1799"/>
                      <a:pt x="8476" y="994"/>
                      <a:pt x="8161" y="894"/>
                    </a:cubicBezTo>
                    <a:cubicBezTo>
                      <a:pt x="8161" y="894"/>
                      <a:pt x="8150" y="893"/>
                      <a:pt x="8133" y="893"/>
                    </a:cubicBezTo>
                    <a:cubicBezTo>
                      <a:pt x="8091" y="893"/>
                      <a:pt x="8012" y="899"/>
                      <a:pt x="7985" y="944"/>
                    </a:cubicBezTo>
                    <a:cubicBezTo>
                      <a:pt x="7985" y="944"/>
                      <a:pt x="8010" y="806"/>
                      <a:pt x="7860" y="806"/>
                    </a:cubicBezTo>
                    <a:cubicBezTo>
                      <a:pt x="7772" y="806"/>
                      <a:pt x="7683" y="856"/>
                      <a:pt x="7633" y="931"/>
                    </a:cubicBezTo>
                    <a:cubicBezTo>
                      <a:pt x="7633" y="931"/>
                      <a:pt x="8086" y="13"/>
                      <a:pt x="789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87;p27"/>
              <p:cNvSpPr/>
              <p:nvPr/>
            </p:nvSpPr>
            <p:spPr>
              <a:xfrm>
                <a:off x="3891100" y="3801850"/>
                <a:ext cx="23600" cy="19225"/>
              </a:xfrm>
              <a:custGeom>
                <a:avLst/>
                <a:gdLst/>
                <a:ahLst/>
                <a:cxnLst/>
                <a:rect l="l" t="t" r="r" b="b"/>
                <a:pathLst>
                  <a:path w="944" h="769" extrusionOk="0">
                    <a:moveTo>
                      <a:pt x="755" y="1"/>
                    </a:moveTo>
                    <a:cubicBezTo>
                      <a:pt x="679" y="13"/>
                      <a:pt x="604" y="26"/>
                      <a:pt x="528" y="38"/>
                    </a:cubicBezTo>
                    <a:cubicBezTo>
                      <a:pt x="415" y="63"/>
                      <a:pt x="315" y="101"/>
                      <a:pt x="214" y="151"/>
                    </a:cubicBezTo>
                    <a:cubicBezTo>
                      <a:pt x="214" y="114"/>
                      <a:pt x="176" y="76"/>
                      <a:pt x="139" y="51"/>
                    </a:cubicBezTo>
                    <a:cubicBezTo>
                      <a:pt x="126" y="51"/>
                      <a:pt x="189" y="89"/>
                      <a:pt x="189" y="177"/>
                    </a:cubicBezTo>
                    <a:lnTo>
                      <a:pt x="189" y="202"/>
                    </a:lnTo>
                    <a:lnTo>
                      <a:pt x="214" y="189"/>
                    </a:lnTo>
                    <a:cubicBezTo>
                      <a:pt x="315" y="139"/>
                      <a:pt x="428" y="101"/>
                      <a:pt x="541" y="76"/>
                    </a:cubicBezTo>
                    <a:cubicBezTo>
                      <a:pt x="604" y="51"/>
                      <a:pt x="679" y="51"/>
                      <a:pt x="755" y="38"/>
                    </a:cubicBezTo>
                    <a:cubicBezTo>
                      <a:pt x="780" y="38"/>
                      <a:pt x="818" y="38"/>
                      <a:pt x="843" y="51"/>
                    </a:cubicBezTo>
                    <a:cubicBezTo>
                      <a:pt x="868" y="51"/>
                      <a:pt x="868" y="76"/>
                      <a:pt x="855" y="89"/>
                    </a:cubicBezTo>
                    <a:cubicBezTo>
                      <a:pt x="818" y="139"/>
                      <a:pt x="780" y="164"/>
                      <a:pt x="730" y="189"/>
                    </a:cubicBezTo>
                    <a:cubicBezTo>
                      <a:pt x="679" y="227"/>
                      <a:pt x="629" y="252"/>
                      <a:pt x="579" y="277"/>
                    </a:cubicBezTo>
                    <a:cubicBezTo>
                      <a:pt x="478" y="328"/>
                      <a:pt x="378" y="365"/>
                      <a:pt x="290" y="403"/>
                    </a:cubicBezTo>
                    <a:cubicBezTo>
                      <a:pt x="113" y="466"/>
                      <a:pt x="0" y="504"/>
                      <a:pt x="0" y="504"/>
                    </a:cubicBezTo>
                    <a:cubicBezTo>
                      <a:pt x="101" y="491"/>
                      <a:pt x="202" y="466"/>
                      <a:pt x="302" y="428"/>
                    </a:cubicBezTo>
                    <a:cubicBezTo>
                      <a:pt x="327" y="416"/>
                      <a:pt x="352" y="416"/>
                      <a:pt x="365" y="403"/>
                    </a:cubicBezTo>
                    <a:cubicBezTo>
                      <a:pt x="440" y="441"/>
                      <a:pt x="516" y="491"/>
                      <a:pt x="579" y="566"/>
                    </a:cubicBezTo>
                    <a:cubicBezTo>
                      <a:pt x="662" y="662"/>
                      <a:pt x="667" y="769"/>
                      <a:pt x="688" y="769"/>
                    </a:cubicBezTo>
                    <a:cubicBezTo>
                      <a:pt x="689" y="769"/>
                      <a:pt x="691" y="768"/>
                      <a:pt x="692" y="768"/>
                    </a:cubicBezTo>
                    <a:cubicBezTo>
                      <a:pt x="704" y="768"/>
                      <a:pt x="742" y="654"/>
                      <a:pt x="629" y="541"/>
                    </a:cubicBezTo>
                    <a:cubicBezTo>
                      <a:pt x="566" y="466"/>
                      <a:pt x="491" y="416"/>
                      <a:pt x="390" y="403"/>
                    </a:cubicBezTo>
                    <a:cubicBezTo>
                      <a:pt x="466" y="365"/>
                      <a:pt x="541" y="340"/>
                      <a:pt x="604" y="302"/>
                    </a:cubicBezTo>
                    <a:cubicBezTo>
                      <a:pt x="667" y="277"/>
                      <a:pt x="717" y="252"/>
                      <a:pt x="767" y="214"/>
                    </a:cubicBezTo>
                    <a:cubicBezTo>
                      <a:pt x="818" y="189"/>
                      <a:pt x="881" y="151"/>
                      <a:pt x="918" y="101"/>
                    </a:cubicBezTo>
                    <a:cubicBezTo>
                      <a:pt x="943" y="63"/>
                      <a:pt x="931" y="26"/>
                      <a:pt x="893" y="13"/>
                    </a:cubicBezTo>
                    <a:cubicBezTo>
                      <a:pt x="843" y="1"/>
                      <a:pt x="805" y="1"/>
                      <a:pt x="75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88;p27"/>
              <p:cNvSpPr/>
              <p:nvPr/>
            </p:nvSpPr>
            <p:spPr>
              <a:xfrm>
                <a:off x="3907450" y="3799650"/>
                <a:ext cx="24550" cy="15200"/>
              </a:xfrm>
              <a:custGeom>
                <a:avLst/>
                <a:gdLst/>
                <a:ahLst/>
                <a:cxnLst/>
                <a:rect l="l" t="t" r="r" b="b"/>
                <a:pathLst>
                  <a:path w="982" h="608" extrusionOk="0">
                    <a:moveTo>
                      <a:pt x="465" y="1"/>
                    </a:moveTo>
                    <a:cubicBezTo>
                      <a:pt x="403" y="51"/>
                      <a:pt x="340" y="101"/>
                      <a:pt x="289" y="164"/>
                    </a:cubicBezTo>
                    <a:lnTo>
                      <a:pt x="113" y="365"/>
                    </a:lnTo>
                    <a:cubicBezTo>
                      <a:pt x="76" y="403"/>
                      <a:pt x="50" y="441"/>
                      <a:pt x="25" y="491"/>
                    </a:cubicBezTo>
                    <a:cubicBezTo>
                      <a:pt x="0" y="516"/>
                      <a:pt x="0" y="541"/>
                      <a:pt x="25" y="566"/>
                    </a:cubicBezTo>
                    <a:cubicBezTo>
                      <a:pt x="46" y="587"/>
                      <a:pt x="75" y="607"/>
                      <a:pt x="105" y="607"/>
                    </a:cubicBezTo>
                    <a:cubicBezTo>
                      <a:pt x="112" y="607"/>
                      <a:pt x="119" y="606"/>
                      <a:pt x="126" y="604"/>
                    </a:cubicBezTo>
                    <a:cubicBezTo>
                      <a:pt x="201" y="592"/>
                      <a:pt x="264" y="554"/>
                      <a:pt x="327" y="504"/>
                    </a:cubicBezTo>
                    <a:cubicBezTo>
                      <a:pt x="340" y="491"/>
                      <a:pt x="352" y="478"/>
                      <a:pt x="377" y="453"/>
                    </a:cubicBezTo>
                    <a:lnTo>
                      <a:pt x="377" y="453"/>
                    </a:lnTo>
                    <a:cubicBezTo>
                      <a:pt x="365" y="478"/>
                      <a:pt x="365" y="504"/>
                      <a:pt x="365" y="529"/>
                    </a:cubicBezTo>
                    <a:cubicBezTo>
                      <a:pt x="377" y="554"/>
                      <a:pt x="390" y="566"/>
                      <a:pt x="415" y="566"/>
                    </a:cubicBezTo>
                    <a:cubicBezTo>
                      <a:pt x="440" y="566"/>
                      <a:pt x="478" y="566"/>
                      <a:pt x="503" y="554"/>
                    </a:cubicBezTo>
                    <a:cubicBezTo>
                      <a:pt x="541" y="541"/>
                      <a:pt x="566" y="516"/>
                      <a:pt x="604" y="491"/>
                    </a:cubicBezTo>
                    <a:cubicBezTo>
                      <a:pt x="767" y="416"/>
                      <a:pt x="893" y="302"/>
                      <a:pt x="981" y="151"/>
                    </a:cubicBezTo>
                    <a:lnTo>
                      <a:pt x="981" y="151"/>
                    </a:lnTo>
                    <a:cubicBezTo>
                      <a:pt x="855" y="265"/>
                      <a:pt x="717" y="378"/>
                      <a:pt x="566" y="466"/>
                    </a:cubicBezTo>
                    <a:cubicBezTo>
                      <a:pt x="541" y="491"/>
                      <a:pt x="503" y="504"/>
                      <a:pt x="478" y="516"/>
                    </a:cubicBezTo>
                    <a:cubicBezTo>
                      <a:pt x="465" y="520"/>
                      <a:pt x="456" y="522"/>
                      <a:pt x="448" y="522"/>
                    </a:cubicBezTo>
                    <a:cubicBezTo>
                      <a:pt x="433" y="522"/>
                      <a:pt x="428" y="516"/>
                      <a:pt x="428" y="516"/>
                    </a:cubicBezTo>
                    <a:cubicBezTo>
                      <a:pt x="415" y="504"/>
                      <a:pt x="440" y="441"/>
                      <a:pt x="453" y="403"/>
                    </a:cubicBezTo>
                    <a:cubicBezTo>
                      <a:pt x="465" y="378"/>
                      <a:pt x="491" y="353"/>
                      <a:pt x="516" y="340"/>
                    </a:cubicBezTo>
                    <a:cubicBezTo>
                      <a:pt x="553" y="290"/>
                      <a:pt x="604" y="239"/>
                      <a:pt x="642" y="202"/>
                    </a:cubicBezTo>
                    <a:cubicBezTo>
                      <a:pt x="704" y="151"/>
                      <a:pt x="755" y="89"/>
                      <a:pt x="805" y="26"/>
                    </a:cubicBezTo>
                    <a:lnTo>
                      <a:pt x="805" y="26"/>
                    </a:lnTo>
                    <a:cubicBezTo>
                      <a:pt x="730" y="76"/>
                      <a:pt x="667" y="126"/>
                      <a:pt x="604" y="189"/>
                    </a:cubicBezTo>
                    <a:cubicBezTo>
                      <a:pt x="553" y="239"/>
                      <a:pt x="478" y="302"/>
                      <a:pt x="403" y="365"/>
                    </a:cubicBezTo>
                    <a:cubicBezTo>
                      <a:pt x="365" y="403"/>
                      <a:pt x="327" y="441"/>
                      <a:pt x="277" y="466"/>
                    </a:cubicBezTo>
                    <a:cubicBezTo>
                      <a:pt x="239" y="516"/>
                      <a:pt x="189" y="541"/>
                      <a:pt x="139" y="554"/>
                    </a:cubicBezTo>
                    <a:cubicBezTo>
                      <a:pt x="88" y="554"/>
                      <a:pt x="63" y="516"/>
                      <a:pt x="88" y="478"/>
                    </a:cubicBezTo>
                    <a:cubicBezTo>
                      <a:pt x="113" y="441"/>
                      <a:pt x="139" y="403"/>
                      <a:pt x="176" y="365"/>
                    </a:cubicBezTo>
                    <a:lnTo>
                      <a:pt x="327" y="177"/>
                    </a:lnTo>
                    <a:cubicBezTo>
                      <a:pt x="377" y="126"/>
                      <a:pt x="428" y="63"/>
                      <a:pt x="46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89;p27"/>
              <p:cNvSpPr/>
              <p:nvPr/>
            </p:nvSpPr>
            <p:spPr>
              <a:xfrm>
                <a:off x="3495925" y="3747425"/>
                <a:ext cx="306550" cy="168575"/>
              </a:xfrm>
              <a:custGeom>
                <a:avLst/>
                <a:gdLst/>
                <a:ahLst/>
                <a:cxnLst/>
                <a:rect l="l" t="t" r="r" b="b"/>
                <a:pathLst>
                  <a:path w="12262" h="6743" extrusionOk="0">
                    <a:moveTo>
                      <a:pt x="6129" y="0"/>
                    </a:moveTo>
                    <a:cubicBezTo>
                      <a:pt x="5606" y="0"/>
                      <a:pt x="5075" y="52"/>
                      <a:pt x="4565" y="166"/>
                    </a:cubicBezTo>
                    <a:lnTo>
                      <a:pt x="1" y="3699"/>
                    </a:lnTo>
                    <a:lnTo>
                      <a:pt x="51" y="3749"/>
                    </a:lnTo>
                    <a:cubicBezTo>
                      <a:pt x="152" y="3699"/>
                      <a:pt x="818" y="3498"/>
                      <a:pt x="1610" y="3259"/>
                    </a:cubicBezTo>
                    <a:lnTo>
                      <a:pt x="2239" y="3070"/>
                    </a:lnTo>
                    <a:lnTo>
                      <a:pt x="2340" y="3033"/>
                    </a:lnTo>
                    <a:cubicBezTo>
                      <a:pt x="2802" y="2902"/>
                      <a:pt x="3119" y="2805"/>
                      <a:pt x="3154" y="2805"/>
                    </a:cubicBezTo>
                    <a:cubicBezTo>
                      <a:pt x="3156" y="2805"/>
                      <a:pt x="3157" y="2806"/>
                      <a:pt x="3157" y="2806"/>
                    </a:cubicBezTo>
                    <a:cubicBezTo>
                      <a:pt x="3170" y="2806"/>
                      <a:pt x="2818" y="2919"/>
                      <a:pt x="2302" y="3083"/>
                    </a:cubicBezTo>
                    <a:lnTo>
                      <a:pt x="655" y="4567"/>
                    </a:lnTo>
                    <a:lnTo>
                      <a:pt x="6527" y="6742"/>
                    </a:lnTo>
                    <a:lnTo>
                      <a:pt x="8049" y="5434"/>
                    </a:lnTo>
                    <a:cubicBezTo>
                      <a:pt x="8011" y="5372"/>
                      <a:pt x="7973" y="5309"/>
                      <a:pt x="7923" y="5246"/>
                    </a:cubicBezTo>
                    <a:cubicBezTo>
                      <a:pt x="7734" y="5082"/>
                      <a:pt x="7495" y="4969"/>
                      <a:pt x="7244" y="4906"/>
                    </a:cubicBezTo>
                    <a:cubicBezTo>
                      <a:pt x="6804" y="4806"/>
                      <a:pt x="6364" y="4730"/>
                      <a:pt x="5911" y="4693"/>
                    </a:cubicBezTo>
                    <a:cubicBezTo>
                      <a:pt x="5647" y="4655"/>
                      <a:pt x="5395" y="4605"/>
                      <a:pt x="5144" y="4529"/>
                    </a:cubicBezTo>
                    <a:cubicBezTo>
                      <a:pt x="4905" y="4454"/>
                      <a:pt x="4691" y="4353"/>
                      <a:pt x="4515" y="4202"/>
                    </a:cubicBezTo>
                    <a:cubicBezTo>
                      <a:pt x="4163" y="3925"/>
                      <a:pt x="3974" y="3611"/>
                      <a:pt x="3773" y="3334"/>
                    </a:cubicBezTo>
                    <a:cubicBezTo>
                      <a:pt x="3572" y="3083"/>
                      <a:pt x="3333" y="2869"/>
                      <a:pt x="3056" y="2706"/>
                    </a:cubicBezTo>
                    <a:cubicBezTo>
                      <a:pt x="2818" y="2580"/>
                      <a:pt x="2553" y="2505"/>
                      <a:pt x="2277" y="2479"/>
                    </a:cubicBezTo>
                    <a:cubicBezTo>
                      <a:pt x="2170" y="2467"/>
                      <a:pt x="2085" y="2464"/>
                      <a:pt x="2027" y="2464"/>
                    </a:cubicBezTo>
                    <a:cubicBezTo>
                      <a:pt x="1969" y="2464"/>
                      <a:pt x="1937" y="2467"/>
                      <a:pt x="1937" y="2467"/>
                    </a:cubicBezTo>
                    <a:cubicBezTo>
                      <a:pt x="1994" y="2461"/>
                      <a:pt x="2054" y="2457"/>
                      <a:pt x="2115" y="2457"/>
                    </a:cubicBezTo>
                    <a:cubicBezTo>
                      <a:pt x="2176" y="2457"/>
                      <a:pt x="2239" y="2461"/>
                      <a:pt x="2302" y="2467"/>
                    </a:cubicBezTo>
                    <a:cubicBezTo>
                      <a:pt x="2579" y="2479"/>
                      <a:pt x="2843" y="2555"/>
                      <a:pt x="3094" y="2681"/>
                    </a:cubicBezTo>
                    <a:cubicBezTo>
                      <a:pt x="3383" y="2831"/>
                      <a:pt x="3647" y="3045"/>
                      <a:pt x="3836" y="3309"/>
                    </a:cubicBezTo>
                    <a:cubicBezTo>
                      <a:pt x="4050" y="3586"/>
                      <a:pt x="4238" y="3900"/>
                      <a:pt x="4578" y="4164"/>
                    </a:cubicBezTo>
                    <a:cubicBezTo>
                      <a:pt x="4767" y="4303"/>
                      <a:pt x="4968" y="4416"/>
                      <a:pt x="5194" y="4479"/>
                    </a:cubicBezTo>
                    <a:cubicBezTo>
                      <a:pt x="5446" y="4554"/>
                      <a:pt x="5697" y="4605"/>
                      <a:pt x="5949" y="4642"/>
                    </a:cubicBezTo>
                    <a:cubicBezTo>
                      <a:pt x="6401" y="4680"/>
                      <a:pt x="6854" y="4768"/>
                      <a:pt x="7294" y="4869"/>
                    </a:cubicBezTo>
                    <a:cubicBezTo>
                      <a:pt x="7546" y="4931"/>
                      <a:pt x="7772" y="5057"/>
                      <a:pt x="7961" y="5233"/>
                    </a:cubicBezTo>
                    <a:cubicBezTo>
                      <a:pt x="7998" y="5296"/>
                      <a:pt x="8036" y="5359"/>
                      <a:pt x="8061" y="5434"/>
                    </a:cubicBezTo>
                    <a:lnTo>
                      <a:pt x="8652" y="4944"/>
                    </a:lnTo>
                    <a:lnTo>
                      <a:pt x="8652" y="4944"/>
                    </a:lnTo>
                    <a:lnTo>
                      <a:pt x="8627" y="4969"/>
                    </a:lnTo>
                    <a:lnTo>
                      <a:pt x="8627" y="4969"/>
                    </a:lnTo>
                    <a:lnTo>
                      <a:pt x="8879" y="4781"/>
                    </a:lnTo>
                    <a:cubicBezTo>
                      <a:pt x="9168" y="4542"/>
                      <a:pt x="9432" y="4328"/>
                      <a:pt x="9608" y="4164"/>
                    </a:cubicBezTo>
                    <a:lnTo>
                      <a:pt x="9834" y="3988"/>
                    </a:lnTo>
                    <a:cubicBezTo>
                      <a:pt x="9859" y="3963"/>
                      <a:pt x="9885" y="3938"/>
                      <a:pt x="9922" y="3913"/>
                    </a:cubicBezTo>
                    <a:lnTo>
                      <a:pt x="9922" y="3913"/>
                    </a:lnTo>
                    <a:cubicBezTo>
                      <a:pt x="9897" y="3938"/>
                      <a:pt x="9872" y="3963"/>
                      <a:pt x="9847" y="3988"/>
                    </a:cubicBezTo>
                    <a:cubicBezTo>
                      <a:pt x="9809" y="4039"/>
                      <a:pt x="9734" y="4102"/>
                      <a:pt x="9646" y="4177"/>
                    </a:cubicBezTo>
                    <a:cubicBezTo>
                      <a:pt x="9470" y="4340"/>
                      <a:pt x="9218" y="4567"/>
                      <a:pt x="8929" y="4793"/>
                    </a:cubicBezTo>
                    <a:cubicBezTo>
                      <a:pt x="8828" y="4881"/>
                      <a:pt x="8728" y="4957"/>
                      <a:pt x="8627" y="5032"/>
                    </a:cubicBezTo>
                    <a:lnTo>
                      <a:pt x="8615" y="6113"/>
                    </a:lnTo>
                    <a:lnTo>
                      <a:pt x="9319" y="5988"/>
                    </a:lnTo>
                    <a:lnTo>
                      <a:pt x="9872" y="5875"/>
                    </a:lnTo>
                    <a:cubicBezTo>
                      <a:pt x="9658" y="5862"/>
                      <a:pt x="9457" y="5812"/>
                      <a:pt x="9268" y="5749"/>
                    </a:cubicBezTo>
                    <a:cubicBezTo>
                      <a:pt x="8866" y="5623"/>
                      <a:pt x="8665" y="5434"/>
                      <a:pt x="8690" y="5434"/>
                    </a:cubicBezTo>
                    <a:cubicBezTo>
                      <a:pt x="8891" y="5548"/>
                      <a:pt x="9105" y="5636"/>
                      <a:pt x="9319" y="5711"/>
                    </a:cubicBezTo>
                    <a:cubicBezTo>
                      <a:pt x="9532" y="5787"/>
                      <a:pt x="9746" y="5837"/>
                      <a:pt x="9960" y="5875"/>
                    </a:cubicBezTo>
                    <a:lnTo>
                      <a:pt x="12035" y="5472"/>
                    </a:lnTo>
                    <a:lnTo>
                      <a:pt x="12261" y="5409"/>
                    </a:lnTo>
                    <a:cubicBezTo>
                      <a:pt x="12261" y="5409"/>
                      <a:pt x="12249" y="5183"/>
                      <a:pt x="12223" y="4843"/>
                    </a:cubicBezTo>
                    <a:lnTo>
                      <a:pt x="12123" y="4818"/>
                    </a:lnTo>
                    <a:cubicBezTo>
                      <a:pt x="12022" y="4793"/>
                      <a:pt x="11934" y="4755"/>
                      <a:pt x="11846" y="4705"/>
                    </a:cubicBezTo>
                    <a:cubicBezTo>
                      <a:pt x="11720" y="4642"/>
                      <a:pt x="11595" y="4567"/>
                      <a:pt x="11482" y="4479"/>
                    </a:cubicBezTo>
                    <a:cubicBezTo>
                      <a:pt x="11368" y="4378"/>
                      <a:pt x="11243" y="4265"/>
                      <a:pt x="11079" y="4139"/>
                    </a:cubicBezTo>
                    <a:cubicBezTo>
                      <a:pt x="10991" y="4076"/>
                      <a:pt x="10903" y="4014"/>
                      <a:pt x="10815" y="3963"/>
                    </a:cubicBezTo>
                    <a:cubicBezTo>
                      <a:pt x="10752" y="3938"/>
                      <a:pt x="10715" y="3913"/>
                      <a:pt x="10652" y="3888"/>
                    </a:cubicBezTo>
                    <a:lnTo>
                      <a:pt x="10476" y="3812"/>
                    </a:lnTo>
                    <a:cubicBezTo>
                      <a:pt x="10174" y="3712"/>
                      <a:pt x="9872" y="3649"/>
                      <a:pt x="9570" y="3599"/>
                    </a:cubicBezTo>
                    <a:cubicBezTo>
                      <a:pt x="8891" y="3498"/>
                      <a:pt x="8099" y="3460"/>
                      <a:pt x="7319" y="3334"/>
                    </a:cubicBezTo>
                    <a:cubicBezTo>
                      <a:pt x="6967" y="3272"/>
                      <a:pt x="6628" y="3171"/>
                      <a:pt x="6301" y="3020"/>
                    </a:cubicBezTo>
                    <a:cubicBezTo>
                      <a:pt x="6062" y="2894"/>
                      <a:pt x="5848" y="2718"/>
                      <a:pt x="5685" y="2517"/>
                    </a:cubicBezTo>
                    <a:cubicBezTo>
                      <a:pt x="5408" y="2152"/>
                      <a:pt x="5244" y="1788"/>
                      <a:pt x="4980" y="1549"/>
                    </a:cubicBezTo>
                    <a:cubicBezTo>
                      <a:pt x="4754" y="1323"/>
                      <a:pt x="4477" y="1159"/>
                      <a:pt x="4163" y="1071"/>
                    </a:cubicBezTo>
                    <a:cubicBezTo>
                      <a:pt x="4025" y="1033"/>
                      <a:pt x="3886" y="1008"/>
                      <a:pt x="3748" y="996"/>
                    </a:cubicBezTo>
                    <a:lnTo>
                      <a:pt x="3861" y="996"/>
                    </a:lnTo>
                    <a:cubicBezTo>
                      <a:pt x="3974" y="1008"/>
                      <a:pt x="4075" y="1021"/>
                      <a:pt x="4176" y="1046"/>
                    </a:cubicBezTo>
                    <a:cubicBezTo>
                      <a:pt x="4503" y="1121"/>
                      <a:pt x="4792" y="1285"/>
                      <a:pt x="5018" y="1511"/>
                    </a:cubicBezTo>
                    <a:cubicBezTo>
                      <a:pt x="5295" y="1763"/>
                      <a:pt x="5471" y="2115"/>
                      <a:pt x="5760" y="2479"/>
                    </a:cubicBezTo>
                    <a:cubicBezTo>
                      <a:pt x="5924" y="2681"/>
                      <a:pt x="6125" y="2857"/>
                      <a:pt x="6364" y="2970"/>
                    </a:cubicBezTo>
                    <a:cubicBezTo>
                      <a:pt x="6678" y="3121"/>
                      <a:pt x="7005" y="3221"/>
                      <a:pt x="7357" y="3272"/>
                    </a:cubicBezTo>
                    <a:cubicBezTo>
                      <a:pt x="8112" y="3397"/>
                      <a:pt x="8929" y="3435"/>
                      <a:pt x="9595" y="3548"/>
                    </a:cubicBezTo>
                    <a:cubicBezTo>
                      <a:pt x="9910" y="3586"/>
                      <a:pt x="10212" y="3661"/>
                      <a:pt x="10501" y="3762"/>
                    </a:cubicBezTo>
                    <a:lnTo>
                      <a:pt x="10689" y="3837"/>
                    </a:lnTo>
                    <a:cubicBezTo>
                      <a:pt x="10752" y="3863"/>
                      <a:pt x="10803" y="3900"/>
                      <a:pt x="10853" y="3925"/>
                    </a:cubicBezTo>
                    <a:cubicBezTo>
                      <a:pt x="10953" y="3976"/>
                      <a:pt x="11041" y="4039"/>
                      <a:pt x="11129" y="4102"/>
                    </a:cubicBezTo>
                    <a:cubicBezTo>
                      <a:pt x="11280" y="4227"/>
                      <a:pt x="11406" y="4353"/>
                      <a:pt x="11519" y="4441"/>
                    </a:cubicBezTo>
                    <a:cubicBezTo>
                      <a:pt x="11620" y="4542"/>
                      <a:pt x="11733" y="4617"/>
                      <a:pt x="11859" y="4680"/>
                    </a:cubicBezTo>
                    <a:cubicBezTo>
                      <a:pt x="11972" y="4743"/>
                      <a:pt x="12098" y="4793"/>
                      <a:pt x="12223" y="4831"/>
                    </a:cubicBezTo>
                    <a:cubicBezTo>
                      <a:pt x="12198" y="4366"/>
                      <a:pt x="12161" y="3699"/>
                      <a:pt x="12148" y="3058"/>
                    </a:cubicBezTo>
                    <a:cubicBezTo>
                      <a:pt x="12135" y="2027"/>
                      <a:pt x="11117" y="1436"/>
                      <a:pt x="10589" y="1197"/>
                    </a:cubicBezTo>
                    <a:lnTo>
                      <a:pt x="9985" y="1737"/>
                    </a:lnTo>
                    <a:cubicBezTo>
                      <a:pt x="9822" y="1876"/>
                      <a:pt x="9633" y="1989"/>
                      <a:pt x="9432" y="2052"/>
                    </a:cubicBezTo>
                    <a:cubicBezTo>
                      <a:pt x="9545" y="2052"/>
                      <a:pt x="9646" y="2064"/>
                      <a:pt x="9759" y="2090"/>
                    </a:cubicBezTo>
                    <a:cubicBezTo>
                      <a:pt x="10086" y="2165"/>
                      <a:pt x="10400" y="2291"/>
                      <a:pt x="10689" y="2454"/>
                    </a:cubicBezTo>
                    <a:cubicBezTo>
                      <a:pt x="10979" y="2630"/>
                      <a:pt x="11280" y="2756"/>
                      <a:pt x="11595" y="2844"/>
                    </a:cubicBezTo>
                    <a:cubicBezTo>
                      <a:pt x="11859" y="2907"/>
                      <a:pt x="12060" y="2907"/>
                      <a:pt x="12060" y="2919"/>
                    </a:cubicBezTo>
                    <a:lnTo>
                      <a:pt x="11922" y="2919"/>
                    </a:lnTo>
                    <a:cubicBezTo>
                      <a:pt x="11796" y="2907"/>
                      <a:pt x="11683" y="2894"/>
                      <a:pt x="11557" y="2869"/>
                    </a:cubicBezTo>
                    <a:cubicBezTo>
                      <a:pt x="11230" y="2794"/>
                      <a:pt x="10916" y="2668"/>
                      <a:pt x="10626" y="2492"/>
                    </a:cubicBezTo>
                    <a:cubicBezTo>
                      <a:pt x="10350" y="2328"/>
                      <a:pt x="10048" y="2215"/>
                      <a:pt x="9746" y="2140"/>
                    </a:cubicBezTo>
                    <a:cubicBezTo>
                      <a:pt x="9621" y="2115"/>
                      <a:pt x="9507" y="2102"/>
                      <a:pt x="9394" y="2090"/>
                    </a:cubicBezTo>
                    <a:cubicBezTo>
                      <a:pt x="9135" y="2178"/>
                      <a:pt x="8865" y="2222"/>
                      <a:pt x="8596" y="2222"/>
                    </a:cubicBezTo>
                    <a:cubicBezTo>
                      <a:pt x="8369" y="2222"/>
                      <a:pt x="8142" y="2191"/>
                      <a:pt x="7923" y="2127"/>
                    </a:cubicBezTo>
                    <a:cubicBezTo>
                      <a:pt x="7357" y="1926"/>
                      <a:pt x="7194" y="1486"/>
                      <a:pt x="7483" y="1084"/>
                    </a:cubicBezTo>
                    <a:lnTo>
                      <a:pt x="7382" y="1084"/>
                    </a:lnTo>
                    <a:cubicBezTo>
                      <a:pt x="7307" y="1071"/>
                      <a:pt x="7231" y="1033"/>
                      <a:pt x="7168" y="983"/>
                    </a:cubicBezTo>
                    <a:cubicBezTo>
                      <a:pt x="7093" y="933"/>
                      <a:pt x="7030" y="845"/>
                      <a:pt x="7005" y="757"/>
                    </a:cubicBezTo>
                    <a:cubicBezTo>
                      <a:pt x="6980" y="656"/>
                      <a:pt x="6942" y="555"/>
                      <a:pt x="6892" y="467"/>
                    </a:cubicBezTo>
                    <a:cubicBezTo>
                      <a:pt x="6766" y="279"/>
                      <a:pt x="6603" y="140"/>
                      <a:pt x="6401" y="52"/>
                    </a:cubicBezTo>
                    <a:lnTo>
                      <a:pt x="6301" y="2"/>
                    </a:lnTo>
                    <a:cubicBezTo>
                      <a:pt x="6243" y="1"/>
                      <a:pt x="6186" y="0"/>
                      <a:pt x="61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90;p27"/>
              <p:cNvSpPr/>
              <p:nvPr/>
            </p:nvSpPr>
            <p:spPr>
              <a:xfrm>
                <a:off x="3656575" y="3747475"/>
                <a:ext cx="43725" cy="27050"/>
              </a:xfrm>
              <a:custGeom>
                <a:avLst/>
                <a:gdLst/>
                <a:ahLst/>
                <a:cxnLst/>
                <a:rect l="l" t="t" r="r" b="b"/>
                <a:pathLst>
                  <a:path w="1749" h="1082" extrusionOk="0">
                    <a:moveTo>
                      <a:pt x="1" y="0"/>
                    </a:moveTo>
                    <a:cubicBezTo>
                      <a:pt x="10" y="1"/>
                      <a:pt x="20" y="1"/>
                      <a:pt x="30" y="2"/>
                    </a:cubicBezTo>
                    <a:lnTo>
                      <a:pt x="30" y="2"/>
                    </a:lnTo>
                    <a:cubicBezTo>
                      <a:pt x="28" y="1"/>
                      <a:pt x="27" y="1"/>
                      <a:pt x="26" y="0"/>
                    </a:cubicBezTo>
                    <a:close/>
                    <a:moveTo>
                      <a:pt x="30" y="2"/>
                    </a:moveTo>
                    <a:cubicBezTo>
                      <a:pt x="242" y="90"/>
                      <a:pt x="416" y="228"/>
                      <a:pt x="541" y="428"/>
                    </a:cubicBezTo>
                    <a:cubicBezTo>
                      <a:pt x="592" y="528"/>
                      <a:pt x="629" y="629"/>
                      <a:pt x="654" y="729"/>
                    </a:cubicBezTo>
                    <a:cubicBezTo>
                      <a:pt x="680" y="818"/>
                      <a:pt x="717" y="893"/>
                      <a:pt x="780" y="956"/>
                    </a:cubicBezTo>
                    <a:cubicBezTo>
                      <a:pt x="868" y="1019"/>
                      <a:pt x="956" y="1056"/>
                      <a:pt x="1057" y="1082"/>
                    </a:cubicBezTo>
                    <a:cubicBezTo>
                      <a:pt x="1107" y="1006"/>
                      <a:pt x="1170" y="956"/>
                      <a:pt x="1233" y="893"/>
                    </a:cubicBezTo>
                    <a:cubicBezTo>
                      <a:pt x="1409" y="742"/>
                      <a:pt x="1585" y="579"/>
                      <a:pt x="1748" y="428"/>
                    </a:cubicBezTo>
                    <a:lnTo>
                      <a:pt x="1283" y="277"/>
                    </a:lnTo>
                    <a:cubicBezTo>
                      <a:pt x="1283" y="277"/>
                      <a:pt x="902" y="55"/>
                      <a:pt x="30" y="2"/>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91;p27"/>
              <p:cNvSpPr/>
              <p:nvPr/>
            </p:nvSpPr>
            <p:spPr>
              <a:xfrm>
                <a:off x="3790800" y="3893325"/>
                <a:ext cx="7900" cy="17325"/>
              </a:xfrm>
              <a:custGeom>
                <a:avLst/>
                <a:gdLst/>
                <a:ahLst/>
                <a:cxnLst/>
                <a:rect l="l" t="t" r="r" b="b"/>
                <a:pathLst>
                  <a:path w="316" h="693" extrusionOk="0">
                    <a:moveTo>
                      <a:pt x="315" y="1"/>
                    </a:moveTo>
                    <a:lnTo>
                      <a:pt x="303" y="13"/>
                    </a:lnTo>
                    <a:cubicBezTo>
                      <a:pt x="215" y="114"/>
                      <a:pt x="152" y="227"/>
                      <a:pt x="102" y="340"/>
                    </a:cubicBezTo>
                    <a:cubicBezTo>
                      <a:pt x="39" y="454"/>
                      <a:pt x="1" y="567"/>
                      <a:pt x="1" y="692"/>
                    </a:cubicBezTo>
                    <a:cubicBezTo>
                      <a:pt x="64" y="579"/>
                      <a:pt x="114" y="466"/>
                      <a:pt x="164" y="340"/>
                    </a:cubicBezTo>
                    <a:cubicBezTo>
                      <a:pt x="215" y="227"/>
                      <a:pt x="265" y="114"/>
                      <a:pt x="315"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92;p27"/>
              <p:cNvSpPr/>
              <p:nvPr/>
            </p:nvSpPr>
            <p:spPr>
              <a:xfrm>
                <a:off x="3690225" y="3845225"/>
                <a:ext cx="53775" cy="42800"/>
              </a:xfrm>
              <a:custGeom>
                <a:avLst/>
                <a:gdLst/>
                <a:ahLst/>
                <a:cxnLst/>
                <a:rect l="l" t="t" r="r" b="b"/>
                <a:pathLst>
                  <a:path w="2151" h="1712" extrusionOk="0">
                    <a:moveTo>
                      <a:pt x="2150" y="1"/>
                    </a:moveTo>
                    <a:cubicBezTo>
                      <a:pt x="2113" y="13"/>
                      <a:pt x="2087" y="39"/>
                      <a:pt x="2062" y="64"/>
                    </a:cubicBezTo>
                    <a:lnTo>
                      <a:pt x="1836" y="252"/>
                    </a:lnTo>
                    <a:cubicBezTo>
                      <a:pt x="1660" y="403"/>
                      <a:pt x="1396" y="630"/>
                      <a:pt x="1107" y="869"/>
                    </a:cubicBezTo>
                    <a:lnTo>
                      <a:pt x="855" y="1057"/>
                    </a:lnTo>
                    <a:cubicBezTo>
                      <a:pt x="654" y="1221"/>
                      <a:pt x="478" y="1359"/>
                      <a:pt x="327" y="1460"/>
                    </a:cubicBezTo>
                    <a:lnTo>
                      <a:pt x="277" y="1497"/>
                    </a:lnTo>
                    <a:lnTo>
                      <a:pt x="277" y="1522"/>
                    </a:lnTo>
                    <a:lnTo>
                      <a:pt x="264" y="1510"/>
                    </a:lnTo>
                    <a:lnTo>
                      <a:pt x="88" y="1648"/>
                    </a:lnTo>
                    <a:cubicBezTo>
                      <a:pt x="50" y="1661"/>
                      <a:pt x="25" y="1686"/>
                      <a:pt x="0" y="1711"/>
                    </a:cubicBezTo>
                    <a:cubicBezTo>
                      <a:pt x="38" y="1698"/>
                      <a:pt x="75" y="1673"/>
                      <a:pt x="101" y="1648"/>
                    </a:cubicBezTo>
                    <a:cubicBezTo>
                      <a:pt x="163" y="1610"/>
                      <a:pt x="264" y="1548"/>
                      <a:pt x="352" y="1472"/>
                    </a:cubicBezTo>
                    <a:cubicBezTo>
                      <a:pt x="490" y="1384"/>
                      <a:pt x="666" y="1258"/>
                      <a:pt x="843" y="1120"/>
                    </a:cubicBezTo>
                    <a:cubicBezTo>
                      <a:pt x="943" y="1045"/>
                      <a:pt x="1044" y="957"/>
                      <a:pt x="1144" y="881"/>
                    </a:cubicBezTo>
                    <a:cubicBezTo>
                      <a:pt x="1446" y="642"/>
                      <a:pt x="1698" y="428"/>
                      <a:pt x="1874" y="265"/>
                    </a:cubicBezTo>
                    <a:cubicBezTo>
                      <a:pt x="1962" y="190"/>
                      <a:pt x="2037" y="114"/>
                      <a:pt x="2075" y="76"/>
                    </a:cubicBezTo>
                    <a:cubicBezTo>
                      <a:pt x="2100" y="51"/>
                      <a:pt x="2125" y="26"/>
                      <a:pt x="215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93;p27"/>
              <p:cNvSpPr/>
              <p:nvPr/>
            </p:nvSpPr>
            <p:spPr>
              <a:xfrm>
                <a:off x="3683300" y="3644175"/>
                <a:ext cx="191475" cy="131050"/>
              </a:xfrm>
              <a:custGeom>
                <a:avLst/>
                <a:gdLst/>
                <a:ahLst/>
                <a:cxnLst/>
                <a:rect l="l" t="t" r="r" b="b"/>
                <a:pathLst>
                  <a:path w="7659" h="5242" extrusionOk="0">
                    <a:moveTo>
                      <a:pt x="4705" y="0"/>
                    </a:moveTo>
                    <a:cubicBezTo>
                      <a:pt x="4591" y="0"/>
                      <a:pt x="4483" y="7"/>
                      <a:pt x="4389" y="20"/>
                    </a:cubicBezTo>
                    <a:cubicBezTo>
                      <a:pt x="3785" y="96"/>
                      <a:pt x="3232" y="335"/>
                      <a:pt x="2754" y="699"/>
                    </a:cubicBezTo>
                    <a:cubicBezTo>
                      <a:pt x="2465" y="938"/>
                      <a:pt x="2226" y="1215"/>
                      <a:pt x="1849" y="1328"/>
                    </a:cubicBezTo>
                    <a:cubicBezTo>
                      <a:pt x="1560" y="1429"/>
                      <a:pt x="1270" y="1416"/>
                      <a:pt x="981" y="1517"/>
                    </a:cubicBezTo>
                    <a:cubicBezTo>
                      <a:pt x="730" y="1617"/>
                      <a:pt x="516" y="1793"/>
                      <a:pt x="378" y="2032"/>
                    </a:cubicBezTo>
                    <a:cubicBezTo>
                      <a:pt x="151" y="2409"/>
                      <a:pt x="214" y="2787"/>
                      <a:pt x="529" y="3026"/>
                    </a:cubicBezTo>
                    <a:cubicBezTo>
                      <a:pt x="667" y="3114"/>
                      <a:pt x="0" y="3453"/>
                      <a:pt x="76" y="3579"/>
                    </a:cubicBezTo>
                    <a:cubicBezTo>
                      <a:pt x="189" y="3730"/>
                      <a:pt x="617" y="4032"/>
                      <a:pt x="629" y="4208"/>
                    </a:cubicBezTo>
                    <a:cubicBezTo>
                      <a:pt x="642" y="4308"/>
                      <a:pt x="692" y="4396"/>
                      <a:pt x="780" y="4459"/>
                    </a:cubicBezTo>
                    <a:cubicBezTo>
                      <a:pt x="1044" y="4233"/>
                      <a:pt x="1220" y="4057"/>
                      <a:pt x="1220" y="4057"/>
                    </a:cubicBezTo>
                    <a:cubicBezTo>
                      <a:pt x="1220" y="4057"/>
                      <a:pt x="529" y="3692"/>
                      <a:pt x="1245" y="2850"/>
                    </a:cubicBezTo>
                    <a:cubicBezTo>
                      <a:pt x="1648" y="2372"/>
                      <a:pt x="2578" y="1554"/>
                      <a:pt x="3232" y="1001"/>
                    </a:cubicBezTo>
                    <a:lnTo>
                      <a:pt x="3232" y="1014"/>
                    </a:lnTo>
                    <a:cubicBezTo>
                      <a:pt x="3282" y="1240"/>
                      <a:pt x="3760" y="1265"/>
                      <a:pt x="3886" y="1466"/>
                    </a:cubicBezTo>
                    <a:lnTo>
                      <a:pt x="4225" y="1243"/>
                    </a:lnTo>
                    <a:lnTo>
                      <a:pt x="4225" y="1243"/>
                    </a:lnTo>
                    <a:cubicBezTo>
                      <a:pt x="4137" y="1339"/>
                      <a:pt x="4132" y="1495"/>
                      <a:pt x="4238" y="1592"/>
                    </a:cubicBezTo>
                    <a:cubicBezTo>
                      <a:pt x="4389" y="1705"/>
                      <a:pt x="4565" y="1781"/>
                      <a:pt x="4754" y="1818"/>
                    </a:cubicBezTo>
                    <a:cubicBezTo>
                      <a:pt x="4942" y="1881"/>
                      <a:pt x="5131" y="1957"/>
                      <a:pt x="5181" y="2095"/>
                    </a:cubicBezTo>
                    <a:lnTo>
                      <a:pt x="5458" y="1932"/>
                    </a:lnTo>
                    <a:lnTo>
                      <a:pt x="5345" y="2095"/>
                    </a:lnTo>
                    <a:cubicBezTo>
                      <a:pt x="5106" y="2246"/>
                      <a:pt x="4917" y="2472"/>
                      <a:pt x="4804" y="2724"/>
                    </a:cubicBezTo>
                    <a:cubicBezTo>
                      <a:pt x="4779" y="2850"/>
                      <a:pt x="4741" y="2963"/>
                      <a:pt x="4691" y="3063"/>
                    </a:cubicBezTo>
                    <a:cubicBezTo>
                      <a:pt x="4527" y="3252"/>
                      <a:pt x="4326" y="3390"/>
                      <a:pt x="4087" y="3478"/>
                    </a:cubicBezTo>
                    <a:cubicBezTo>
                      <a:pt x="3836" y="3566"/>
                      <a:pt x="3597" y="3667"/>
                      <a:pt x="3370" y="3805"/>
                    </a:cubicBezTo>
                    <a:cubicBezTo>
                      <a:pt x="3182" y="3906"/>
                      <a:pt x="3031" y="4082"/>
                      <a:pt x="2968" y="4283"/>
                    </a:cubicBezTo>
                    <a:cubicBezTo>
                      <a:pt x="2918" y="4409"/>
                      <a:pt x="2943" y="4547"/>
                      <a:pt x="3006" y="4660"/>
                    </a:cubicBezTo>
                    <a:cubicBezTo>
                      <a:pt x="3131" y="4824"/>
                      <a:pt x="3320" y="4924"/>
                      <a:pt x="3509" y="4975"/>
                    </a:cubicBezTo>
                    <a:lnTo>
                      <a:pt x="3458" y="5012"/>
                    </a:lnTo>
                    <a:cubicBezTo>
                      <a:pt x="3776" y="5161"/>
                      <a:pt x="4186" y="5242"/>
                      <a:pt x="4626" y="5242"/>
                    </a:cubicBezTo>
                    <a:cubicBezTo>
                      <a:pt x="4969" y="5242"/>
                      <a:pt x="5332" y="5192"/>
                      <a:pt x="5684" y="5088"/>
                    </a:cubicBezTo>
                    <a:cubicBezTo>
                      <a:pt x="6514" y="4824"/>
                      <a:pt x="7206" y="4208"/>
                      <a:pt x="7143" y="3679"/>
                    </a:cubicBezTo>
                    <a:cubicBezTo>
                      <a:pt x="7118" y="3478"/>
                      <a:pt x="6992" y="3290"/>
                      <a:pt x="7055" y="3076"/>
                    </a:cubicBezTo>
                    <a:cubicBezTo>
                      <a:pt x="7105" y="2887"/>
                      <a:pt x="7281" y="2699"/>
                      <a:pt x="7407" y="2510"/>
                    </a:cubicBezTo>
                    <a:cubicBezTo>
                      <a:pt x="7621" y="2233"/>
                      <a:pt x="7658" y="1869"/>
                      <a:pt x="7520" y="1554"/>
                    </a:cubicBezTo>
                    <a:cubicBezTo>
                      <a:pt x="7470" y="1454"/>
                      <a:pt x="7407" y="1378"/>
                      <a:pt x="7331" y="1315"/>
                    </a:cubicBezTo>
                    <a:lnTo>
                      <a:pt x="7331" y="1303"/>
                    </a:lnTo>
                    <a:cubicBezTo>
                      <a:pt x="7231" y="850"/>
                      <a:pt x="6740" y="511"/>
                      <a:pt x="6087" y="410"/>
                    </a:cubicBezTo>
                    <a:cubicBezTo>
                      <a:pt x="5901" y="141"/>
                      <a:pt x="5231" y="0"/>
                      <a:pt x="470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94;p27"/>
              <p:cNvSpPr/>
              <p:nvPr/>
            </p:nvSpPr>
            <p:spPr>
              <a:xfrm>
                <a:off x="3675750" y="3745900"/>
                <a:ext cx="95275" cy="57200"/>
              </a:xfrm>
              <a:custGeom>
                <a:avLst/>
                <a:gdLst/>
                <a:ahLst/>
                <a:cxnLst/>
                <a:rect l="l" t="t" r="r" b="b"/>
                <a:pathLst>
                  <a:path w="3811" h="2288" extrusionOk="0">
                    <a:moveTo>
                      <a:pt x="1535" y="0"/>
                    </a:moveTo>
                    <a:lnTo>
                      <a:pt x="1535" y="0"/>
                    </a:lnTo>
                    <a:cubicBezTo>
                      <a:pt x="1534" y="0"/>
                      <a:pt x="1346" y="164"/>
                      <a:pt x="1095" y="403"/>
                    </a:cubicBezTo>
                    <a:lnTo>
                      <a:pt x="981" y="491"/>
                    </a:lnTo>
                    <a:cubicBezTo>
                      <a:pt x="831" y="642"/>
                      <a:pt x="642" y="805"/>
                      <a:pt x="466" y="969"/>
                    </a:cubicBezTo>
                    <a:cubicBezTo>
                      <a:pt x="403" y="1019"/>
                      <a:pt x="340" y="1082"/>
                      <a:pt x="290" y="1145"/>
                    </a:cubicBezTo>
                    <a:cubicBezTo>
                      <a:pt x="1" y="1547"/>
                      <a:pt x="151" y="1987"/>
                      <a:pt x="730" y="2188"/>
                    </a:cubicBezTo>
                    <a:cubicBezTo>
                      <a:pt x="954" y="2253"/>
                      <a:pt x="1187" y="2288"/>
                      <a:pt x="1421" y="2288"/>
                    </a:cubicBezTo>
                    <a:cubicBezTo>
                      <a:pt x="1684" y="2288"/>
                      <a:pt x="1948" y="2244"/>
                      <a:pt x="2201" y="2151"/>
                    </a:cubicBezTo>
                    <a:cubicBezTo>
                      <a:pt x="2163" y="2151"/>
                      <a:pt x="2126" y="2151"/>
                      <a:pt x="2088" y="2138"/>
                    </a:cubicBezTo>
                    <a:lnTo>
                      <a:pt x="2251" y="2138"/>
                    </a:lnTo>
                    <a:cubicBezTo>
                      <a:pt x="2453" y="2075"/>
                      <a:pt x="2641" y="1962"/>
                      <a:pt x="2805" y="1824"/>
                    </a:cubicBezTo>
                    <a:lnTo>
                      <a:pt x="3408" y="1283"/>
                    </a:lnTo>
                    <a:lnTo>
                      <a:pt x="3760" y="969"/>
                    </a:lnTo>
                    <a:lnTo>
                      <a:pt x="3811" y="906"/>
                    </a:lnTo>
                    <a:cubicBezTo>
                      <a:pt x="3610" y="855"/>
                      <a:pt x="3433" y="755"/>
                      <a:pt x="3308" y="591"/>
                    </a:cubicBezTo>
                    <a:cubicBezTo>
                      <a:pt x="3245" y="478"/>
                      <a:pt x="3220" y="340"/>
                      <a:pt x="3270" y="214"/>
                    </a:cubicBezTo>
                    <a:lnTo>
                      <a:pt x="3270" y="214"/>
                    </a:lnTo>
                    <a:cubicBezTo>
                      <a:pt x="2968" y="329"/>
                      <a:pt x="2651" y="386"/>
                      <a:pt x="2335" y="386"/>
                    </a:cubicBezTo>
                    <a:cubicBezTo>
                      <a:pt x="1994" y="386"/>
                      <a:pt x="1653" y="319"/>
                      <a:pt x="1333" y="189"/>
                    </a:cubicBezTo>
                    <a:lnTo>
                      <a:pt x="1535"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95;p27"/>
              <p:cNvSpPr/>
              <p:nvPr/>
            </p:nvSpPr>
            <p:spPr>
              <a:xfrm>
                <a:off x="3696500" y="3669200"/>
                <a:ext cx="123250" cy="82450"/>
              </a:xfrm>
              <a:custGeom>
                <a:avLst/>
                <a:gdLst/>
                <a:ahLst/>
                <a:cxnLst/>
                <a:rect l="l" t="t" r="r" b="b"/>
                <a:pathLst>
                  <a:path w="4930" h="3298" extrusionOk="0">
                    <a:moveTo>
                      <a:pt x="3798" y="176"/>
                    </a:moveTo>
                    <a:lnTo>
                      <a:pt x="3798" y="176"/>
                    </a:lnTo>
                    <a:cubicBezTo>
                      <a:pt x="3761" y="189"/>
                      <a:pt x="3729" y="210"/>
                      <a:pt x="3704" y="235"/>
                    </a:cubicBezTo>
                    <a:lnTo>
                      <a:pt x="3704" y="235"/>
                    </a:lnTo>
                    <a:lnTo>
                      <a:pt x="3798" y="176"/>
                    </a:lnTo>
                    <a:close/>
                    <a:moveTo>
                      <a:pt x="2675" y="473"/>
                    </a:moveTo>
                    <a:cubicBezTo>
                      <a:pt x="2735" y="473"/>
                      <a:pt x="2798" y="487"/>
                      <a:pt x="2855" y="516"/>
                    </a:cubicBezTo>
                    <a:cubicBezTo>
                      <a:pt x="2968" y="553"/>
                      <a:pt x="3044" y="591"/>
                      <a:pt x="3018" y="616"/>
                    </a:cubicBezTo>
                    <a:cubicBezTo>
                      <a:pt x="2996" y="619"/>
                      <a:pt x="2975" y="621"/>
                      <a:pt x="2955" y="621"/>
                    </a:cubicBezTo>
                    <a:cubicBezTo>
                      <a:pt x="2893" y="621"/>
                      <a:pt x="2836" y="607"/>
                      <a:pt x="2780" y="578"/>
                    </a:cubicBezTo>
                    <a:cubicBezTo>
                      <a:pt x="2666" y="541"/>
                      <a:pt x="2591" y="490"/>
                      <a:pt x="2616" y="478"/>
                    </a:cubicBezTo>
                    <a:cubicBezTo>
                      <a:pt x="2635" y="475"/>
                      <a:pt x="2655" y="473"/>
                      <a:pt x="2675" y="473"/>
                    </a:cubicBezTo>
                    <a:close/>
                    <a:moveTo>
                      <a:pt x="2354" y="599"/>
                    </a:moveTo>
                    <a:cubicBezTo>
                      <a:pt x="2417" y="599"/>
                      <a:pt x="2485" y="610"/>
                      <a:pt x="2541" y="629"/>
                    </a:cubicBezTo>
                    <a:cubicBezTo>
                      <a:pt x="2616" y="654"/>
                      <a:pt x="2666" y="692"/>
                      <a:pt x="2704" y="755"/>
                    </a:cubicBezTo>
                    <a:cubicBezTo>
                      <a:pt x="2717" y="792"/>
                      <a:pt x="2717" y="817"/>
                      <a:pt x="2704" y="830"/>
                    </a:cubicBezTo>
                    <a:cubicBezTo>
                      <a:pt x="2692" y="830"/>
                      <a:pt x="2629" y="742"/>
                      <a:pt x="2490" y="692"/>
                    </a:cubicBezTo>
                    <a:cubicBezTo>
                      <a:pt x="2339" y="641"/>
                      <a:pt x="2176" y="666"/>
                      <a:pt x="2176" y="641"/>
                    </a:cubicBezTo>
                    <a:cubicBezTo>
                      <a:pt x="2163" y="629"/>
                      <a:pt x="2214" y="616"/>
                      <a:pt x="2289" y="604"/>
                    </a:cubicBezTo>
                    <a:cubicBezTo>
                      <a:pt x="2309" y="600"/>
                      <a:pt x="2331" y="599"/>
                      <a:pt x="2354" y="599"/>
                    </a:cubicBezTo>
                    <a:close/>
                    <a:moveTo>
                      <a:pt x="2403" y="742"/>
                    </a:moveTo>
                    <a:cubicBezTo>
                      <a:pt x="2429" y="742"/>
                      <a:pt x="2454" y="747"/>
                      <a:pt x="2478" y="755"/>
                    </a:cubicBezTo>
                    <a:cubicBezTo>
                      <a:pt x="2553" y="780"/>
                      <a:pt x="2553" y="855"/>
                      <a:pt x="2503" y="905"/>
                    </a:cubicBezTo>
                    <a:cubicBezTo>
                      <a:pt x="2453" y="939"/>
                      <a:pt x="2397" y="956"/>
                      <a:pt x="2343" y="956"/>
                    </a:cubicBezTo>
                    <a:cubicBezTo>
                      <a:pt x="2316" y="956"/>
                      <a:pt x="2289" y="952"/>
                      <a:pt x="2264" y="943"/>
                    </a:cubicBezTo>
                    <a:cubicBezTo>
                      <a:pt x="2189" y="918"/>
                      <a:pt x="2189" y="855"/>
                      <a:pt x="2251" y="805"/>
                    </a:cubicBezTo>
                    <a:cubicBezTo>
                      <a:pt x="2294" y="762"/>
                      <a:pt x="2349" y="742"/>
                      <a:pt x="2403" y="742"/>
                    </a:cubicBezTo>
                    <a:close/>
                    <a:moveTo>
                      <a:pt x="3985" y="913"/>
                    </a:moveTo>
                    <a:cubicBezTo>
                      <a:pt x="4002" y="913"/>
                      <a:pt x="4024" y="914"/>
                      <a:pt x="4050" y="918"/>
                    </a:cubicBezTo>
                    <a:cubicBezTo>
                      <a:pt x="4125" y="918"/>
                      <a:pt x="4213" y="931"/>
                      <a:pt x="4301" y="968"/>
                    </a:cubicBezTo>
                    <a:cubicBezTo>
                      <a:pt x="4364" y="993"/>
                      <a:pt x="4414" y="1044"/>
                      <a:pt x="4452" y="1119"/>
                    </a:cubicBezTo>
                    <a:cubicBezTo>
                      <a:pt x="4477" y="1157"/>
                      <a:pt x="4452" y="1195"/>
                      <a:pt x="4439" y="1195"/>
                    </a:cubicBezTo>
                    <a:cubicBezTo>
                      <a:pt x="4427" y="1195"/>
                      <a:pt x="4402" y="1169"/>
                      <a:pt x="4377" y="1144"/>
                    </a:cubicBezTo>
                    <a:cubicBezTo>
                      <a:pt x="4326" y="1107"/>
                      <a:pt x="4276" y="1069"/>
                      <a:pt x="4213" y="1044"/>
                    </a:cubicBezTo>
                    <a:cubicBezTo>
                      <a:pt x="4150" y="1006"/>
                      <a:pt x="4087" y="981"/>
                      <a:pt x="4012" y="968"/>
                    </a:cubicBezTo>
                    <a:cubicBezTo>
                      <a:pt x="3962" y="956"/>
                      <a:pt x="3924" y="943"/>
                      <a:pt x="3924" y="931"/>
                    </a:cubicBezTo>
                    <a:cubicBezTo>
                      <a:pt x="3924" y="922"/>
                      <a:pt x="3943" y="913"/>
                      <a:pt x="3985" y="913"/>
                    </a:cubicBezTo>
                    <a:close/>
                    <a:moveTo>
                      <a:pt x="3808" y="1165"/>
                    </a:moveTo>
                    <a:cubicBezTo>
                      <a:pt x="3875" y="1165"/>
                      <a:pt x="3944" y="1176"/>
                      <a:pt x="3999" y="1195"/>
                    </a:cubicBezTo>
                    <a:cubicBezTo>
                      <a:pt x="4075" y="1207"/>
                      <a:pt x="4125" y="1258"/>
                      <a:pt x="4163" y="1320"/>
                    </a:cubicBezTo>
                    <a:cubicBezTo>
                      <a:pt x="4188" y="1358"/>
                      <a:pt x="4175" y="1383"/>
                      <a:pt x="4163" y="1383"/>
                    </a:cubicBezTo>
                    <a:cubicBezTo>
                      <a:pt x="4162" y="1384"/>
                      <a:pt x="4161" y="1384"/>
                      <a:pt x="4160" y="1384"/>
                    </a:cubicBezTo>
                    <a:cubicBezTo>
                      <a:pt x="4142" y="1384"/>
                      <a:pt x="4077" y="1305"/>
                      <a:pt x="3936" y="1258"/>
                    </a:cubicBezTo>
                    <a:cubicBezTo>
                      <a:pt x="3786" y="1207"/>
                      <a:pt x="3622" y="1220"/>
                      <a:pt x="3622" y="1207"/>
                    </a:cubicBezTo>
                    <a:cubicBezTo>
                      <a:pt x="3622" y="1182"/>
                      <a:pt x="3672" y="1182"/>
                      <a:pt x="3735" y="1169"/>
                    </a:cubicBezTo>
                    <a:cubicBezTo>
                      <a:pt x="3759" y="1166"/>
                      <a:pt x="3783" y="1165"/>
                      <a:pt x="3808" y="1165"/>
                    </a:cubicBezTo>
                    <a:close/>
                    <a:moveTo>
                      <a:pt x="3820" y="1283"/>
                    </a:moveTo>
                    <a:cubicBezTo>
                      <a:pt x="3847" y="1283"/>
                      <a:pt x="3874" y="1287"/>
                      <a:pt x="3899" y="1295"/>
                    </a:cubicBezTo>
                    <a:cubicBezTo>
                      <a:pt x="3974" y="1308"/>
                      <a:pt x="3987" y="1396"/>
                      <a:pt x="3924" y="1434"/>
                    </a:cubicBezTo>
                    <a:cubicBezTo>
                      <a:pt x="3881" y="1477"/>
                      <a:pt x="3820" y="1496"/>
                      <a:pt x="3762" y="1496"/>
                    </a:cubicBezTo>
                    <a:cubicBezTo>
                      <a:pt x="3735" y="1496"/>
                      <a:pt x="3709" y="1492"/>
                      <a:pt x="3685" y="1484"/>
                    </a:cubicBezTo>
                    <a:cubicBezTo>
                      <a:pt x="3622" y="1459"/>
                      <a:pt x="3609" y="1371"/>
                      <a:pt x="3660" y="1333"/>
                    </a:cubicBezTo>
                    <a:cubicBezTo>
                      <a:pt x="3710" y="1299"/>
                      <a:pt x="3766" y="1283"/>
                      <a:pt x="3820" y="1283"/>
                    </a:cubicBezTo>
                    <a:close/>
                    <a:moveTo>
                      <a:pt x="3283" y="943"/>
                    </a:moveTo>
                    <a:cubicBezTo>
                      <a:pt x="3006" y="1119"/>
                      <a:pt x="2717" y="1283"/>
                      <a:pt x="2427" y="1421"/>
                    </a:cubicBezTo>
                    <a:lnTo>
                      <a:pt x="2088" y="1597"/>
                    </a:lnTo>
                    <a:cubicBezTo>
                      <a:pt x="2050" y="1610"/>
                      <a:pt x="2012" y="1635"/>
                      <a:pt x="1975" y="1672"/>
                    </a:cubicBezTo>
                    <a:cubicBezTo>
                      <a:pt x="1962" y="1685"/>
                      <a:pt x="1987" y="1710"/>
                      <a:pt x="2025" y="1723"/>
                    </a:cubicBezTo>
                    <a:cubicBezTo>
                      <a:pt x="2100" y="1748"/>
                      <a:pt x="2163" y="1786"/>
                      <a:pt x="2226" y="1836"/>
                    </a:cubicBezTo>
                    <a:cubicBezTo>
                      <a:pt x="2138" y="1811"/>
                      <a:pt x="2063" y="1786"/>
                      <a:pt x="1987" y="1748"/>
                    </a:cubicBezTo>
                    <a:cubicBezTo>
                      <a:pt x="1962" y="1748"/>
                      <a:pt x="1950" y="1735"/>
                      <a:pt x="1937" y="1723"/>
                    </a:cubicBezTo>
                    <a:cubicBezTo>
                      <a:pt x="1912" y="1710"/>
                      <a:pt x="1899" y="1672"/>
                      <a:pt x="1912" y="1660"/>
                    </a:cubicBezTo>
                    <a:cubicBezTo>
                      <a:pt x="1950" y="1610"/>
                      <a:pt x="2000" y="1572"/>
                      <a:pt x="2050" y="1547"/>
                    </a:cubicBezTo>
                    <a:lnTo>
                      <a:pt x="2390" y="1371"/>
                    </a:lnTo>
                    <a:cubicBezTo>
                      <a:pt x="2679" y="1220"/>
                      <a:pt x="2981" y="1081"/>
                      <a:pt x="3283" y="943"/>
                    </a:cubicBezTo>
                    <a:close/>
                    <a:moveTo>
                      <a:pt x="2578" y="2050"/>
                    </a:moveTo>
                    <a:cubicBezTo>
                      <a:pt x="2591" y="2050"/>
                      <a:pt x="2578" y="2087"/>
                      <a:pt x="2515" y="2138"/>
                    </a:cubicBezTo>
                    <a:cubicBezTo>
                      <a:pt x="2478" y="2163"/>
                      <a:pt x="2440" y="2188"/>
                      <a:pt x="2402" y="2201"/>
                    </a:cubicBezTo>
                    <a:cubicBezTo>
                      <a:pt x="2377" y="2289"/>
                      <a:pt x="2314" y="2352"/>
                      <a:pt x="2239" y="2377"/>
                    </a:cubicBezTo>
                    <a:cubicBezTo>
                      <a:pt x="2196" y="2388"/>
                      <a:pt x="2151" y="2394"/>
                      <a:pt x="2108" y="2394"/>
                    </a:cubicBezTo>
                    <a:cubicBezTo>
                      <a:pt x="2013" y="2394"/>
                      <a:pt x="1929" y="2366"/>
                      <a:pt x="1912" y="2314"/>
                    </a:cubicBezTo>
                    <a:cubicBezTo>
                      <a:pt x="1912" y="2289"/>
                      <a:pt x="1912" y="2263"/>
                      <a:pt x="1912" y="2251"/>
                    </a:cubicBezTo>
                    <a:lnTo>
                      <a:pt x="1887" y="2238"/>
                    </a:lnTo>
                    <a:cubicBezTo>
                      <a:pt x="1811" y="2213"/>
                      <a:pt x="1786" y="2175"/>
                      <a:pt x="1799" y="2175"/>
                    </a:cubicBezTo>
                    <a:cubicBezTo>
                      <a:pt x="1811" y="2175"/>
                      <a:pt x="1862" y="2188"/>
                      <a:pt x="1950" y="2201"/>
                    </a:cubicBezTo>
                    <a:cubicBezTo>
                      <a:pt x="1987" y="2150"/>
                      <a:pt x="2050" y="2113"/>
                      <a:pt x="2126" y="2087"/>
                    </a:cubicBezTo>
                    <a:cubicBezTo>
                      <a:pt x="2149" y="2081"/>
                      <a:pt x="2174" y="2078"/>
                      <a:pt x="2198" y="2078"/>
                    </a:cubicBezTo>
                    <a:cubicBezTo>
                      <a:pt x="2265" y="2078"/>
                      <a:pt x="2331" y="2101"/>
                      <a:pt x="2377" y="2138"/>
                    </a:cubicBezTo>
                    <a:cubicBezTo>
                      <a:pt x="2440" y="2113"/>
                      <a:pt x="2503" y="2075"/>
                      <a:pt x="2578" y="2050"/>
                    </a:cubicBezTo>
                    <a:close/>
                    <a:moveTo>
                      <a:pt x="2704" y="0"/>
                    </a:moveTo>
                    <a:cubicBezTo>
                      <a:pt x="2050" y="553"/>
                      <a:pt x="1132" y="1358"/>
                      <a:pt x="717" y="1849"/>
                    </a:cubicBezTo>
                    <a:cubicBezTo>
                      <a:pt x="1" y="2691"/>
                      <a:pt x="705" y="3068"/>
                      <a:pt x="705" y="3068"/>
                    </a:cubicBezTo>
                    <a:cubicBezTo>
                      <a:pt x="1146" y="3219"/>
                      <a:pt x="1612" y="3297"/>
                      <a:pt x="2082" y="3297"/>
                    </a:cubicBezTo>
                    <a:cubicBezTo>
                      <a:pt x="2201" y="3297"/>
                      <a:pt x="2321" y="3292"/>
                      <a:pt x="2440" y="3282"/>
                    </a:cubicBezTo>
                    <a:cubicBezTo>
                      <a:pt x="2503" y="3081"/>
                      <a:pt x="2654" y="2905"/>
                      <a:pt x="2842" y="2792"/>
                    </a:cubicBezTo>
                    <a:cubicBezTo>
                      <a:pt x="3069" y="2666"/>
                      <a:pt x="3308" y="2553"/>
                      <a:pt x="3559" y="2465"/>
                    </a:cubicBezTo>
                    <a:cubicBezTo>
                      <a:pt x="3798" y="2389"/>
                      <a:pt x="3999" y="2251"/>
                      <a:pt x="4163" y="2062"/>
                    </a:cubicBezTo>
                    <a:cubicBezTo>
                      <a:pt x="4213" y="1962"/>
                      <a:pt x="4251" y="1836"/>
                      <a:pt x="4276" y="1723"/>
                    </a:cubicBezTo>
                    <a:cubicBezTo>
                      <a:pt x="4389" y="1471"/>
                      <a:pt x="4578" y="1245"/>
                      <a:pt x="4817" y="1094"/>
                    </a:cubicBezTo>
                    <a:lnTo>
                      <a:pt x="4930" y="931"/>
                    </a:lnTo>
                    <a:lnTo>
                      <a:pt x="4653" y="1094"/>
                    </a:lnTo>
                    <a:cubicBezTo>
                      <a:pt x="4603" y="956"/>
                      <a:pt x="4414" y="880"/>
                      <a:pt x="4226" y="817"/>
                    </a:cubicBezTo>
                    <a:cubicBezTo>
                      <a:pt x="4037" y="780"/>
                      <a:pt x="3861" y="704"/>
                      <a:pt x="3710" y="591"/>
                    </a:cubicBezTo>
                    <a:cubicBezTo>
                      <a:pt x="3601" y="492"/>
                      <a:pt x="3609" y="330"/>
                      <a:pt x="3704" y="235"/>
                    </a:cubicBezTo>
                    <a:lnTo>
                      <a:pt x="3704" y="235"/>
                    </a:lnTo>
                    <a:lnTo>
                      <a:pt x="3358" y="453"/>
                    </a:lnTo>
                    <a:cubicBezTo>
                      <a:pt x="3232" y="252"/>
                      <a:pt x="2754" y="226"/>
                      <a:pt x="2704" y="13"/>
                    </a:cubicBezTo>
                    <a:lnTo>
                      <a:pt x="270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96;p27"/>
              <p:cNvSpPr/>
              <p:nvPr/>
            </p:nvSpPr>
            <p:spPr>
              <a:xfrm>
                <a:off x="3751200" y="3687750"/>
                <a:ext cx="9150" cy="5350"/>
              </a:xfrm>
              <a:custGeom>
                <a:avLst/>
                <a:gdLst/>
                <a:ahLst/>
                <a:cxnLst/>
                <a:rect l="l" t="t" r="r" b="b"/>
                <a:pathLst>
                  <a:path w="366" h="214" extrusionOk="0">
                    <a:moveTo>
                      <a:pt x="215" y="0"/>
                    </a:moveTo>
                    <a:cubicBezTo>
                      <a:pt x="161" y="0"/>
                      <a:pt x="106" y="20"/>
                      <a:pt x="63" y="63"/>
                    </a:cubicBezTo>
                    <a:cubicBezTo>
                      <a:pt x="1" y="113"/>
                      <a:pt x="1" y="176"/>
                      <a:pt x="76" y="201"/>
                    </a:cubicBezTo>
                    <a:cubicBezTo>
                      <a:pt x="101" y="210"/>
                      <a:pt x="128" y="214"/>
                      <a:pt x="155" y="214"/>
                    </a:cubicBezTo>
                    <a:cubicBezTo>
                      <a:pt x="209" y="214"/>
                      <a:pt x="265" y="197"/>
                      <a:pt x="315" y="163"/>
                    </a:cubicBezTo>
                    <a:cubicBezTo>
                      <a:pt x="365" y="113"/>
                      <a:pt x="365" y="38"/>
                      <a:pt x="290" y="13"/>
                    </a:cubicBezTo>
                    <a:cubicBezTo>
                      <a:pt x="266" y="5"/>
                      <a:pt x="241" y="0"/>
                      <a:pt x="21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97;p27"/>
              <p:cNvSpPr/>
              <p:nvPr/>
            </p:nvSpPr>
            <p:spPr>
              <a:xfrm>
                <a:off x="3750575" y="3684250"/>
                <a:ext cx="13850" cy="5750"/>
              </a:xfrm>
              <a:custGeom>
                <a:avLst/>
                <a:gdLst/>
                <a:ahLst/>
                <a:cxnLst/>
                <a:rect l="l" t="t" r="r" b="b"/>
                <a:pathLst>
                  <a:path w="554" h="230" extrusionOk="0">
                    <a:moveTo>
                      <a:pt x="214" y="0"/>
                    </a:moveTo>
                    <a:cubicBezTo>
                      <a:pt x="181" y="0"/>
                      <a:pt x="147" y="5"/>
                      <a:pt x="114" y="14"/>
                    </a:cubicBezTo>
                    <a:cubicBezTo>
                      <a:pt x="51" y="14"/>
                      <a:pt x="0" y="39"/>
                      <a:pt x="0" y="39"/>
                    </a:cubicBezTo>
                    <a:cubicBezTo>
                      <a:pt x="13" y="52"/>
                      <a:pt x="164" y="39"/>
                      <a:pt x="315" y="90"/>
                    </a:cubicBezTo>
                    <a:cubicBezTo>
                      <a:pt x="469" y="137"/>
                      <a:pt x="500" y="229"/>
                      <a:pt x="535" y="229"/>
                    </a:cubicBezTo>
                    <a:cubicBezTo>
                      <a:pt x="537" y="229"/>
                      <a:pt x="539" y="229"/>
                      <a:pt x="541" y="228"/>
                    </a:cubicBezTo>
                    <a:cubicBezTo>
                      <a:pt x="554" y="228"/>
                      <a:pt x="554" y="190"/>
                      <a:pt x="541" y="153"/>
                    </a:cubicBezTo>
                    <a:cubicBezTo>
                      <a:pt x="503" y="90"/>
                      <a:pt x="440" y="52"/>
                      <a:pt x="378" y="27"/>
                    </a:cubicBezTo>
                    <a:cubicBezTo>
                      <a:pt x="323" y="11"/>
                      <a:pt x="269" y="0"/>
                      <a:pt x="21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98;p27"/>
              <p:cNvSpPr/>
              <p:nvPr/>
            </p:nvSpPr>
            <p:spPr>
              <a:xfrm>
                <a:off x="3786725" y="3701250"/>
                <a:ext cx="9450" cy="5350"/>
              </a:xfrm>
              <a:custGeom>
                <a:avLst/>
                <a:gdLst/>
                <a:ahLst/>
                <a:cxnLst/>
                <a:rect l="l" t="t" r="r" b="b"/>
                <a:pathLst>
                  <a:path w="378" h="214" extrusionOk="0">
                    <a:moveTo>
                      <a:pt x="211" y="1"/>
                    </a:moveTo>
                    <a:cubicBezTo>
                      <a:pt x="157" y="1"/>
                      <a:pt x="101" y="17"/>
                      <a:pt x="51" y="51"/>
                    </a:cubicBezTo>
                    <a:cubicBezTo>
                      <a:pt x="0" y="89"/>
                      <a:pt x="13" y="177"/>
                      <a:pt x="76" y="202"/>
                    </a:cubicBezTo>
                    <a:cubicBezTo>
                      <a:pt x="100" y="210"/>
                      <a:pt x="126" y="214"/>
                      <a:pt x="153" y="214"/>
                    </a:cubicBezTo>
                    <a:cubicBezTo>
                      <a:pt x="211" y="214"/>
                      <a:pt x="272" y="195"/>
                      <a:pt x="315" y="152"/>
                    </a:cubicBezTo>
                    <a:cubicBezTo>
                      <a:pt x="378" y="114"/>
                      <a:pt x="365" y="26"/>
                      <a:pt x="290" y="13"/>
                    </a:cubicBezTo>
                    <a:cubicBezTo>
                      <a:pt x="265" y="5"/>
                      <a:pt x="238" y="1"/>
                      <a:pt x="21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99;p27"/>
              <p:cNvSpPr/>
              <p:nvPr/>
            </p:nvSpPr>
            <p:spPr>
              <a:xfrm>
                <a:off x="3787050" y="3698300"/>
                <a:ext cx="14150" cy="5525"/>
              </a:xfrm>
              <a:custGeom>
                <a:avLst/>
                <a:gdLst/>
                <a:ahLst/>
                <a:cxnLst/>
                <a:rect l="l" t="t" r="r" b="b"/>
                <a:pathLst>
                  <a:path w="566" h="221" extrusionOk="0">
                    <a:moveTo>
                      <a:pt x="186" y="1"/>
                    </a:moveTo>
                    <a:cubicBezTo>
                      <a:pt x="161" y="1"/>
                      <a:pt x="137" y="2"/>
                      <a:pt x="113" y="5"/>
                    </a:cubicBezTo>
                    <a:cubicBezTo>
                      <a:pt x="50" y="18"/>
                      <a:pt x="0" y="31"/>
                      <a:pt x="13" y="43"/>
                    </a:cubicBezTo>
                    <a:cubicBezTo>
                      <a:pt x="13" y="56"/>
                      <a:pt x="176" y="43"/>
                      <a:pt x="327" y="94"/>
                    </a:cubicBezTo>
                    <a:cubicBezTo>
                      <a:pt x="456" y="141"/>
                      <a:pt x="509" y="220"/>
                      <a:pt x="535" y="220"/>
                    </a:cubicBezTo>
                    <a:cubicBezTo>
                      <a:pt x="537" y="220"/>
                      <a:pt x="539" y="220"/>
                      <a:pt x="541" y="219"/>
                    </a:cubicBezTo>
                    <a:cubicBezTo>
                      <a:pt x="553" y="219"/>
                      <a:pt x="566" y="194"/>
                      <a:pt x="541" y="156"/>
                    </a:cubicBezTo>
                    <a:cubicBezTo>
                      <a:pt x="503" y="94"/>
                      <a:pt x="453" y="43"/>
                      <a:pt x="377" y="31"/>
                    </a:cubicBezTo>
                    <a:cubicBezTo>
                      <a:pt x="322" y="12"/>
                      <a:pt x="253" y="1"/>
                      <a:pt x="18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00;p27"/>
              <p:cNvSpPr/>
              <p:nvPr/>
            </p:nvSpPr>
            <p:spPr>
              <a:xfrm>
                <a:off x="3743975" y="3692775"/>
                <a:ext cx="34600" cy="22025"/>
              </a:xfrm>
              <a:custGeom>
                <a:avLst/>
                <a:gdLst/>
                <a:ahLst/>
                <a:cxnLst/>
                <a:rect l="l" t="t" r="r" b="b"/>
                <a:pathLst>
                  <a:path w="1384" h="881" extrusionOk="0">
                    <a:moveTo>
                      <a:pt x="1384" y="0"/>
                    </a:moveTo>
                    <a:lnTo>
                      <a:pt x="1384" y="0"/>
                    </a:lnTo>
                    <a:cubicBezTo>
                      <a:pt x="1082" y="126"/>
                      <a:pt x="780" y="264"/>
                      <a:pt x="491" y="428"/>
                    </a:cubicBezTo>
                    <a:lnTo>
                      <a:pt x="151" y="604"/>
                    </a:lnTo>
                    <a:cubicBezTo>
                      <a:pt x="101" y="629"/>
                      <a:pt x="51" y="654"/>
                      <a:pt x="13" y="704"/>
                    </a:cubicBezTo>
                    <a:cubicBezTo>
                      <a:pt x="0" y="729"/>
                      <a:pt x="13" y="755"/>
                      <a:pt x="38" y="767"/>
                    </a:cubicBezTo>
                    <a:cubicBezTo>
                      <a:pt x="51" y="780"/>
                      <a:pt x="63" y="792"/>
                      <a:pt x="88" y="805"/>
                    </a:cubicBezTo>
                    <a:cubicBezTo>
                      <a:pt x="164" y="843"/>
                      <a:pt x="239" y="868"/>
                      <a:pt x="327" y="880"/>
                    </a:cubicBezTo>
                    <a:cubicBezTo>
                      <a:pt x="264" y="830"/>
                      <a:pt x="201" y="792"/>
                      <a:pt x="126" y="767"/>
                    </a:cubicBezTo>
                    <a:cubicBezTo>
                      <a:pt x="88" y="755"/>
                      <a:pt x="63" y="742"/>
                      <a:pt x="76" y="717"/>
                    </a:cubicBezTo>
                    <a:cubicBezTo>
                      <a:pt x="113" y="679"/>
                      <a:pt x="151" y="654"/>
                      <a:pt x="189" y="641"/>
                    </a:cubicBezTo>
                    <a:lnTo>
                      <a:pt x="528" y="465"/>
                    </a:lnTo>
                    <a:cubicBezTo>
                      <a:pt x="818" y="327"/>
                      <a:pt x="1107" y="176"/>
                      <a:pt x="138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01;p27"/>
              <p:cNvSpPr/>
              <p:nvPr/>
            </p:nvSpPr>
            <p:spPr>
              <a:xfrm>
                <a:off x="3709075" y="3745900"/>
                <a:ext cx="48425" cy="9650"/>
              </a:xfrm>
              <a:custGeom>
                <a:avLst/>
                <a:gdLst/>
                <a:ahLst/>
                <a:cxnLst/>
                <a:rect l="l" t="t" r="r" b="b"/>
                <a:pathLst>
                  <a:path w="1937" h="386" extrusionOk="0">
                    <a:moveTo>
                      <a:pt x="202" y="0"/>
                    </a:moveTo>
                    <a:lnTo>
                      <a:pt x="0" y="189"/>
                    </a:lnTo>
                    <a:cubicBezTo>
                      <a:pt x="320" y="319"/>
                      <a:pt x="661" y="386"/>
                      <a:pt x="1002" y="386"/>
                    </a:cubicBezTo>
                    <a:cubicBezTo>
                      <a:pt x="1318" y="386"/>
                      <a:pt x="1635" y="329"/>
                      <a:pt x="1937" y="214"/>
                    </a:cubicBezTo>
                    <a:lnTo>
                      <a:pt x="1937" y="214"/>
                    </a:lnTo>
                    <a:cubicBezTo>
                      <a:pt x="1818" y="224"/>
                      <a:pt x="1698" y="229"/>
                      <a:pt x="1579" y="229"/>
                    </a:cubicBezTo>
                    <a:cubicBezTo>
                      <a:pt x="1109" y="229"/>
                      <a:pt x="643" y="151"/>
                      <a:pt x="202" y="0"/>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02;p27"/>
              <p:cNvSpPr/>
              <p:nvPr/>
            </p:nvSpPr>
            <p:spPr>
              <a:xfrm>
                <a:off x="3794275" y="3692125"/>
                <a:ext cx="13850" cy="6950"/>
              </a:xfrm>
              <a:custGeom>
                <a:avLst/>
                <a:gdLst/>
                <a:ahLst/>
                <a:cxnLst/>
                <a:rect l="l" t="t" r="r" b="b"/>
                <a:pathLst>
                  <a:path w="554" h="278" extrusionOk="0">
                    <a:moveTo>
                      <a:pt x="126" y="1"/>
                    </a:moveTo>
                    <a:cubicBezTo>
                      <a:pt x="51" y="1"/>
                      <a:pt x="0" y="14"/>
                      <a:pt x="0" y="14"/>
                    </a:cubicBezTo>
                    <a:cubicBezTo>
                      <a:pt x="0" y="26"/>
                      <a:pt x="38" y="39"/>
                      <a:pt x="101" y="51"/>
                    </a:cubicBezTo>
                    <a:cubicBezTo>
                      <a:pt x="164" y="64"/>
                      <a:pt x="239" y="89"/>
                      <a:pt x="302" y="127"/>
                    </a:cubicBezTo>
                    <a:cubicBezTo>
                      <a:pt x="352" y="152"/>
                      <a:pt x="403" y="190"/>
                      <a:pt x="453" y="227"/>
                    </a:cubicBezTo>
                    <a:cubicBezTo>
                      <a:pt x="491" y="252"/>
                      <a:pt x="503" y="278"/>
                      <a:pt x="528" y="278"/>
                    </a:cubicBezTo>
                    <a:cubicBezTo>
                      <a:pt x="541" y="278"/>
                      <a:pt x="554" y="240"/>
                      <a:pt x="541" y="202"/>
                    </a:cubicBezTo>
                    <a:cubicBezTo>
                      <a:pt x="503" y="127"/>
                      <a:pt x="440" y="76"/>
                      <a:pt x="378" y="51"/>
                    </a:cubicBezTo>
                    <a:cubicBezTo>
                      <a:pt x="302" y="14"/>
                      <a:pt x="214" y="1"/>
                      <a:pt x="12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03;p27"/>
              <p:cNvSpPr/>
              <p:nvPr/>
            </p:nvSpPr>
            <p:spPr>
              <a:xfrm>
                <a:off x="3761250" y="3681025"/>
                <a:ext cx="11350" cy="3700"/>
              </a:xfrm>
              <a:custGeom>
                <a:avLst/>
                <a:gdLst/>
                <a:ahLst/>
                <a:cxnLst/>
                <a:rect l="l" t="t" r="r" b="b"/>
                <a:pathLst>
                  <a:path w="454" h="148" extrusionOk="0">
                    <a:moveTo>
                      <a:pt x="85" y="0"/>
                    </a:moveTo>
                    <a:cubicBezTo>
                      <a:pt x="65" y="0"/>
                      <a:pt x="45" y="2"/>
                      <a:pt x="26" y="5"/>
                    </a:cubicBezTo>
                    <a:cubicBezTo>
                      <a:pt x="1" y="30"/>
                      <a:pt x="76" y="68"/>
                      <a:pt x="190" y="105"/>
                    </a:cubicBezTo>
                    <a:cubicBezTo>
                      <a:pt x="246" y="134"/>
                      <a:pt x="303" y="148"/>
                      <a:pt x="365" y="148"/>
                    </a:cubicBezTo>
                    <a:cubicBezTo>
                      <a:pt x="385" y="148"/>
                      <a:pt x="406" y="146"/>
                      <a:pt x="428" y="143"/>
                    </a:cubicBezTo>
                    <a:cubicBezTo>
                      <a:pt x="454" y="131"/>
                      <a:pt x="378" y="80"/>
                      <a:pt x="265" y="43"/>
                    </a:cubicBezTo>
                    <a:cubicBezTo>
                      <a:pt x="208" y="14"/>
                      <a:pt x="145"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04;p27"/>
              <p:cNvSpPr/>
              <p:nvPr/>
            </p:nvSpPr>
            <p:spPr>
              <a:xfrm>
                <a:off x="3743975" y="3724200"/>
                <a:ext cx="12600" cy="4850"/>
              </a:xfrm>
              <a:custGeom>
                <a:avLst/>
                <a:gdLst/>
                <a:ahLst/>
                <a:cxnLst/>
                <a:rect l="l" t="t" r="r" b="b"/>
                <a:pathLst>
                  <a:path w="504" h="194" extrusionOk="0">
                    <a:moveTo>
                      <a:pt x="503" y="1"/>
                    </a:moveTo>
                    <a:lnTo>
                      <a:pt x="503" y="1"/>
                    </a:lnTo>
                    <a:cubicBezTo>
                      <a:pt x="440" y="26"/>
                      <a:pt x="365" y="51"/>
                      <a:pt x="302" y="63"/>
                    </a:cubicBezTo>
                    <a:cubicBezTo>
                      <a:pt x="260" y="69"/>
                      <a:pt x="219" y="72"/>
                      <a:pt x="178" y="72"/>
                    </a:cubicBezTo>
                    <a:cubicBezTo>
                      <a:pt x="120" y="72"/>
                      <a:pt x="64" y="66"/>
                      <a:pt x="13" y="51"/>
                    </a:cubicBezTo>
                    <a:cubicBezTo>
                      <a:pt x="0" y="63"/>
                      <a:pt x="0" y="89"/>
                      <a:pt x="13" y="114"/>
                    </a:cubicBezTo>
                    <a:cubicBezTo>
                      <a:pt x="30" y="166"/>
                      <a:pt x="114" y="194"/>
                      <a:pt x="209" y="194"/>
                    </a:cubicBezTo>
                    <a:cubicBezTo>
                      <a:pt x="252" y="194"/>
                      <a:pt x="297" y="188"/>
                      <a:pt x="340" y="177"/>
                    </a:cubicBezTo>
                    <a:cubicBezTo>
                      <a:pt x="415" y="152"/>
                      <a:pt x="478" y="76"/>
                      <a:pt x="503"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05;p27"/>
              <p:cNvSpPr/>
              <p:nvPr/>
            </p:nvSpPr>
            <p:spPr>
              <a:xfrm>
                <a:off x="3744925" y="3721125"/>
                <a:ext cx="11025" cy="3300"/>
              </a:xfrm>
              <a:custGeom>
                <a:avLst/>
                <a:gdLst/>
                <a:ahLst/>
                <a:cxnLst/>
                <a:rect l="l" t="t" r="r" b="b"/>
                <a:pathLst>
                  <a:path w="441" h="132" extrusionOk="0">
                    <a:moveTo>
                      <a:pt x="249" y="1"/>
                    </a:moveTo>
                    <a:cubicBezTo>
                      <a:pt x="224" y="1"/>
                      <a:pt x="200" y="4"/>
                      <a:pt x="176" y="10"/>
                    </a:cubicBezTo>
                    <a:cubicBezTo>
                      <a:pt x="101" y="36"/>
                      <a:pt x="50" y="73"/>
                      <a:pt x="0" y="124"/>
                    </a:cubicBezTo>
                    <a:cubicBezTo>
                      <a:pt x="36" y="129"/>
                      <a:pt x="71" y="132"/>
                      <a:pt x="105" y="132"/>
                    </a:cubicBezTo>
                    <a:cubicBezTo>
                      <a:pt x="153" y="132"/>
                      <a:pt x="200" y="126"/>
                      <a:pt x="252" y="111"/>
                    </a:cubicBezTo>
                    <a:cubicBezTo>
                      <a:pt x="314" y="111"/>
                      <a:pt x="377" y="86"/>
                      <a:pt x="440" y="61"/>
                    </a:cubicBezTo>
                    <a:cubicBezTo>
                      <a:pt x="385" y="24"/>
                      <a:pt x="316" y="1"/>
                      <a:pt x="249" y="1"/>
                    </a:cubicBez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06;p27"/>
              <p:cNvSpPr/>
              <p:nvPr/>
            </p:nvSpPr>
            <p:spPr>
              <a:xfrm>
                <a:off x="3755925" y="3722625"/>
                <a:ext cx="25" cy="25"/>
              </a:xfrm>
              <a:custGeom>
                <a:avLst/>
                <a:gdLst/>
                <a:ahLst/>
                <a:cxnLst/>
                <a:rect l="l" t="t" r="r" b="b"/>
                <a:pathLst>
                  <a:path w="1" h="1" extrusionOk="0">
                    <a:moveTo>
                      <a:pt x="0" y="1"/>
                    </a:moveTo>
                    <a:lnTo>
                      <a:pt x="0" y="1"/>
                    </a:lnTo>
                    <a:lnTo>
                      <a:pt x="0" y="1"/>
                    </a:lnTo>
                    <a:close/>
                  </a:path>
                </a:pathLst>
              </a:custGeom>
              <a:solidFill>
                <a:srgbClr val="934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07;p27"/>
              <p:cNvSpPr/>
              <p:nvPr/>
            </p:nvSpPr>
            <p:spPr>
              <a:xfrm>
                <a:off x="3741150" y="3720425"/>
                <a:ext cx="20125" cy="5500"/>
              </a:xfrm>
              <a:custGeom>
                <a:avLst/>
                <a:gdLst/>
                <a:ahLst/>
                <a:cxnLst/>
                <a:rect l="l" t="t" r="r" b="b"/>
                <a:pathLst>
                  <a:path w="805" h="220" extrusionOk="0">
                    <a:moveTo>
                      <a:pt x="792" y="1"/>
                    </a:moveTo>
                    <a:cubicBezTo>
                      <a:pt x="717" y="26"/>
                      <a:pt x="654" y="51"/>
                      <a:pt x="591" y="89"/>
                    </a:cubicBezTo>
                    <a:cubicBezTo>
                      <a:pt x="541" y="114"/>
                      <a:pt x="478" y="126"/>
                      <a:pt x="415" y="139"/>
                    </a:cubicBezTo>
                    <a:cubicBezTo>
                      <a:pt x="371" y="145"/>
                      <a:pt x="327" y="148"/>
                      <a:pt x="285" y="148"/>
                    </a:cubicBezTo>
                    <a:cubicBezTo>
                      <a:pt x="242" y="148"/>
                      <a:pt x="201" y="145"/>
                      <a:pt x="164" y="139"/>
                    </a:cubicBezTo>
                    <a:cubicBezTo>
                      <a:pt x="101" y="130"/>
                      <a:pt x="58" y="121"/>
                      <a:pt x="33" y="121"/>
                    </a:cubicBezTo>
                    <a:cubicBezTo>
                      <a:pt x="23" y="121"/>
                      <a:pt x="16" y="123"/>
                      <a:pt x="13" y="126"/>
                    </a:cubicBezTo>
                    <a:cubicBezTo>
                      <a:pt x="0" y="126"/>
                      <a:pt x="25" y="152"/>
                      <a:pt x="101" y="177"/>
                    </a:cubicBezTo>
                    <a:lnTo>
                      <a:pt x="126" y="189"/>
                    </a:lnTo>
                    <a:cubicBezTo>
                      <a:pt x="200" y="208"/>
                      <a:pt x="266" y="219"/>
                      <a:pt x="336" y="219"/>
                    </a:cubicBezTo>
                    <a:cubicBezTo>
                      <a:pt x="362" y="219"/>
                      <a:pt x="388" y="218"/>
                      <a:pt x="415" y="214"/>
                    </a:cubicBezTo>
                    <a:cubicBezTo>
                      <a:pt x="478" y="202"/>
                      <a:pt x="553" y="177"/>
                      <a:pt x="616" y="152"/>
                    </a:cubicBezTo>
                    <a:cubicBezTo>
                      <a:pt x="654" y="126"/>
                      <a:pt x="692" y="114"/>
                      <a:pt x="729" y="89"/>
                    </a:cubicBezTo>
                    <a:cubicBezTo>
                      <a:pt x="780" y="38"/>
                      <a:pt x="805" y="1"/>
                      <a:pt x="79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08;p27"/>
              <p:cNvSpPr/>
              <p:nvPr/>
            </p:nvSpPr>
            <p:spPr>
              <a:xfrm>
                <a:off x="3589925" y="3772625"/>
                <a:ext cx="212225" cy="96200"/>
              </a:xfrm>
              <a:custGeom>
                <a:avLst/>
                <a:gdLst/>
                <a:ahLst/>
                <a:cxnLst/>
                <a:rect l="l" t="t" r="r" b="b"/>
                <a:pathLst>
                  <a:path w="8489" h="3848" extrusionOk="0">
                    <a:moveTo>
                      <a:pt x="1" y="0"/>
                    </a:moveTo>
                    <a:cubicBezTo>
                      <a:pt x="139" y="13"/>
                      <a:pt x="277" y="38"/>
                      <a:pt x="416" y="76"/>
                    </a:cubicBezTo>
                    <a:cubicBezTo>
                      <a:pt x="730" y="164"/>
                      <a:pt x="1007" y="315"/>
                      <a:pt x="1233" y="553"/>
                    </a:cubicBezTo>
                    <a:cubicBezTo>
                      <a:pt x="1497" y="792"/>
                      <a:pt x="1661" y="1157"/>
                      <a:pt x="1937" y="1522"/>
                    </a:cubicBezTo>
                    <a:cubicBezTo>
                      <a:pt x="2101" y="1723"/>
                      <a:pt x="2314" y="1899"/>
                      <a:pt x="2553" y="2025"/>
                    </a:cubicBezTo>
                    <a:cubicBezTo>
                      <a:pt x="2880" y="2176"/>
                      <a:pt x="3220" y="2276"/>
                      <a:pt x="3572" y="2339"/>
                    </a:cubicBezTo>
                    <a:cubicBezTo>
                      <a:pt x="4339" y="2465"/>
                      <a:pt x="5144" y="2503"/>
                      <a:pt x="5823" y="2603"/>
                    </a:cubicBezTo>
                    <a:cubicBezTo>
                      <a:pt x="6125" y="2653"/>
                      <a:pt x="6426" y="2716"/>
                      <a:pt x="6716" y="2817"/>
                    </a:cubicBezTo>
                    <a:lnTo>
                      <a:pt x="6904" y="2892"/>
                    </a:lnTo>
                    <a:cubicBezTo>
                      <a:pt x="6967" y="2917"/>
                      <a:pt x="7017" y="2943"/>
                      <a:pt x="7068" y="2968"/>
                    </a:cubicBezTo>
                    <a:cubicBezTo>
                      <a:pt x="7156" y="3018"/>
                      <a:pt x="7244" y="3081"/>
                      <a:pt x="7332" y="3144"/>
                    </a:cubicBezTo>
                    <a:cubicBezTo>
                      <a:pt x="7495" y="3270"/>
                      <a:pt x="7621" y="3383"/>
                      <a:pt x="7734" y="3483"/>
                    </a:cubicBezTo>
                    <a:cubicBezTo>
                      <a:pt x="7847" y="3571"/>
                      <a:pt x="7960" y="3647"/>
                      <a:pt x="8099" y="3710"/>
                    </a:cubicBezTo>
                    <a:cubicBezTo>
                      <a:pt x="8187" y="3760"/>
                      <a:pt x="8275" y="3798"/>
                      <a:pt x="8375" y="3823"/>
                    </a:cubicBezTo>
                    <a:lnTo>
                      <a:pt x="8476" y="3848"/>
                    </a:lnTo>
                    <a:lnTo>
                      <a:pt x="8489" y="3848"/>
                    </a:lnTo>
                    <a:lnTo>
                      <a:pt x="8476" y="3835"/>
                    </a:lnTo>
                    <a:cubicBezTo>
                      <a:pt x="8350" y="3798"/>
                      <a:pt x="8225" y="3747"/>
                      <a:pt x="8111" y="3685"/>
                    </a:cubicBezTo>
                    <a:cubicBezTo>
                      <a:pt x="7986" y="3622"/>
                      <a:pt x="7872" y="3546"/>
                      <a:pt x="7772" y="3446"/>
                    </a:cubicBezTo>
                    <a:cubicBezTo>
                      <a:pt x="7659" y="3358"/>
                      <a:pt x="7533" y="3232"/>
                      <a:pt x="7369" y="3106"/>
                    </a:cubicBezTo>
                    <a:cubicBezTo>
                      <a:pt x="7294" y="3043"/>
                      <a:pt x="7193" y="2980"/>
                      <a:pt x="7105" y="2930"/>
                    </a:cubicBezTo>
                    <a:cubicBezTo>
                      <a:pt x="7055" y="2905"/>
                      <a:pt x="7005" y="2867"/>
                      <a:pt x="6942" y="2842"/>
                    </a:cubicBezTo>
                    <a:lnTo>
                      <a:pt x="6753" y="2767"/>
                    </a:lnTo>
                    <a:cubicBezTo>
                      <a:pt x="6464" y="2666"/>
                      <a:pt x="6162" y="2591"/>
                      <a:pt x="5848" y="2553"/>
                    </a:cubicBezTo>
                    <a:cubicBezTo>
                      <a:pt x="5169" y="2440"/>
                      <a:pt x="4364" y="2402"/>
                      <a:pt x="3597" y="2276"/>
                    </a:cubicBezTo>
                    <a:cubicBezTo>
                      <a:pt x="3258" y="2226"/>
                      <a:pt x="2918" y="2125"/>
                      <a:pt x="2616" y="1974"/>
                    </a:cubicBezTo>
                    <a:cubicBezTo>
                      <a:pt x="2377" y="1849"/>
                      <a:pt x="2164" y="1685"/>
                      <a:pt x="2013" y="1484"/>
                    </a:cubicBezTo>
                    <a:cubicBezTo>
                      <a:pt x="1723" y="1119"/>
                      <a:pt x="1547" y="767"/>
                      <a:pt x="1271" y="516"/>
                    </a:cubicBezTo>
                    <a:cubicBezTo>
                      <a:pt x="1044" y="289"/>
                      <a:pt x="743" y="126"/>
                      <a:pt x="428" y="50"/>
                    </a:cubicBezTo>
                    <a:cubicBezTo>
                      <a:pt x="328" y="25"/>
                      <a:pt x="227" y="13"/>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09;p27"/>
              <p:cNvSpPr/>
              <p:nvPr/>
            </p:nvSpPr>
            <p:spPr>
              <a:xfrm>
                <a:off x="3544025" y="3808850"/>
                <a:ext cx="153125" cy="74450"/>
              </a:xfrm>
              <a:custGeom>
                <a:avLst/>
                <a:gdLst/>
                <a:ahLst/>
                <a:cxnLst/>
                <a:rect l="l" t="t" r="r" b="b"/>
                <a:pathLst>
                  <a:path w="6125" h="2978" extrusionOk="0">
                    <a:moveTo>
                      <a:pt x="183" y="0"/>
                    </a:moveTo>
                    <a:cubicBezTo>
                      <a:pt x="123" y="0"/>
                      <a:pt x="64" y="4"/>
                      <a:pt x="1" y="10"/>
                    </a:cubicBezTo>
                    <a:cubicBezTo>
                      <a:pt x="1" y="10"/>
                      <a:pt x="139" y="10"/>
                      <a:pt x="353" y="22"/>
                    </a:cubicBezTo>
                    <a:cubicBezTo>
                      <a:pt x="617" y="48"/>
                      <a:pt x="881" y="123"/>
                      <a:pt x="1120" y="249"/>
                    </a:cubicBezTo>
                    <a:cubicBezTo>
                      <a:pt x="1409" y="412"/>
                      <a:pt x="1648" y="626"/>
                      <a:pt x="1837" y="877"/>
                    </a:cubicBezTo>
                    <a:cubicBezTo>
                      <a:pt x="2050" y="1154"/>
                      <a:pt x="2226" y="1468"/>
                      <a:pt x="2579" y="1745"/>
                    </a:cubicBezTo>
                    <a:cubicBezTo>
                      <a:pt x="2767" y="1883"/>
                      <a:pt x="2981" y="1997"/>
                      <a:pt x="3207" y="2072"/>
                    </a:cubicBezTo>
                    <a:cubicBezTo>
                      <a:pt x="3459" y="2148"/>
                      <a:pt x="3723" y="2198"/>
                      <a:pt x="3987" y="2223"/>
                    </a:cubicBezTo>
                    <a:cubicBezTo>
                      <a:pt x="4427" y="2273"/>
                      <a:pt x="4880" y="2349"/>
                      <a:pt x="5320" y="2449"/>
                    </a:cubicBezTo>
                    <a:cubicBezTo>
                      <a:pt x="5571" y="2512"/>
                      <a:pt x="5798" y="2625"/>
                      <a:pt x="5986" y="2789"/>
                    </a:cubicBezTo>
                    <a:cubicBezTo>
                      <a:pt x="6024" y="2827"/>
                      <a:pt x="6062" y="2877"/>
                      <a:pt x="6087" y="2927"/>
                    </a:cubicBezTo>
                    <a:cubicBezTo>
                      <a:pt x="6100" y="2940"/>
                      <a:pt x="6100" y="2952"/>
                      <a:pt x="6112" y="2965"/>
                    </a:cubicBezTo>
                    <a:lnTo>
                      <a:pt x="6125" y="2977"/>
                    </a:lnTo>
                    <a:lnTo>
                      <a:pt x="6125" y="2952"/>
                    </a:lnTo>
                    <a:cubicBezTo>
                      <a:pt x="6125" y="2940"/>
                      <a:pt x="6112" y="2927"/>
                      <a:pt x="6112" y="2915"/>
                    </a:cubicBezTo>
                    <a:cubicBezTo>
                      <a:pt x="6087" y="2864"/>
                      <a:pt x="6062" y="2814"/>
                      <a:pt x="6024" y="2776"/>
                    </a:cubicBezTo>
                    <a:cubicBezTo>
                      <a:pt x="5835" y="2600"/>
                      <a:pt x="5609" y="2474"/>
                      <a:pt x="5358" y="2412"/>
                    </a:cubicBezTo>
                    <a:cubicBezTo>
                      <a:pt x="4917" y="2311"/>
                      <a:pt x="4477" y="2223"/>
                      <a:pt x="4025" y="2185"/>
                    </a:cubicBezTo>
                    <a:cubicBezTo>
                      <a:pt x="3761" y="2148"/>
                      <a:pt x="3509" y="2097"/>
                      <a:pt x="3270" y="2022"/>
                    </a:cubicBezTo>
                    <a:cubicBezTo>
                      <a:pt x="3044" y="1959"/>
                      <a:pt x="2830" y="1846"/>
                      <a:pt x="2654" y="1707"/>
                    </a:cubicBezTo>
                    <a:cubicBezTo>
                      <a:pt x="2314" y="1443"/>
                      <a:pt x="2126" y="1129"/>
                      <a:pt x="1912" y="852"/>
                    </a:cubicBezTo>
                    <a:cubicBezTo>
                      <a:pt x="1711" y="588"/>
                      <a:pt x="1459" y="374"/>
                      <a:pt x="1170" y="224"/>
                    </a:cubicBezTo>
                    <a:cubicBezTo>
                      <a:pt x="919" y="98"/>
                      <a:pt x="642" y="22"/>
                      <a:pt x="365" y="10"/>
                    </a:cubicBezTo>
                    <a:cubicBezTo>
                      <a:pt x="303" y="4"/>
                      <a:pt x="243"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10;p27"/>
              <p:cNvSpPr/>
              <p:nvPr/>
            </p:nvSpPr>
            <p:spPr>
              <a:xfrm>
                <a:off x="3712525" y="3882950"/>
                <a:ext cx="34925" cy="11675"/>
              </a:xfrm>
              <a:custGeom>
                <a:avLst/>
                <a:gdLst/>
                <a:ahLst/>
                <a:cxnLst/>
                <a:rect l="l" t="t" r="r" b="b"/>
                <a:pathLst>
                  <a:path w="1397" h="467" extrusionOk="0">
                    <a:moveTo>
                      <a:pt x="26" y="1"/>
                    </a:moveTo>
                    <a:cubicBezTo>
                      <a:pt x="1" y="1"/>
                      <a:pt x="202" y="202"/>
                      <a:pt x="604" y="315"/>
                    </a:cubicBezTo>
                    <a:cubicBezTo>
                      <a:pt x="793" y="378"/>
                      <a:pt x="994" y="428"/>
                      <a:pt x="1208" y="441"/>
                    </a:cubicBezTo>
                    <a:cubicBezTo>
                      <a:pt x="1271" y="454"/>
                      <a:pt x="1334" y="466"/>
                      <a:pt x="1397" y="466"/>
                    </a:cubicBezTo>
                    <a:cubicBezTo>
                      <a:pt x="1397" y="466"/>
                      <a:pt x="1359" y="441"/>
                      <a:pt x="1296" y="441"/>
                    </a:cubicBezTo>
                    <a:cubicBezTo>
                      <a:pt x="1082" y="403"/>
                      <a:pt x="868" y="353"/>
                      <a:pt x="655" y="278"/>
                    </a:cubicBezTo>
                    <a:cubicBezTo>
                      <a:pt x="441" y="202"/>
                      <a:pt x="227" y="114"/>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11;p27"/>
              <p:cNvSpPr/>
              <p:nvPr/>
            </p:nvSpPr>
            <p:spPr>
              <a:xfrm>
                <a:off x="3727925" y="3799200"/>
                <a:ext cx="69825" cy="21775"/>
              </a:xfrm>
              <a:custGeom>
                <a:avLst/>
                <a:gdLst/>
                <a:ahLst/>
                <a:cxnLst/>
                <a:rect l="l" t="t" r="r" b="b"/>
                <a:pathLst>
                  <a:path w="2793" h="871" extrusionOk="0">
                    <a:moveTo>
                      <a:pt x="89" y="0"/>
                    </a:moveTo>
                    <a:cubicBezTo>
                      <a:pt x="57" y="0"/>
                      <a:pt x="26" y="6"/>
                      <a:pt x="1" y="6"/>
                    </a:cubicBezTo>
                    <a:cubicBezTo>
                      <a:pt x="39" y="19"/>
                      <a:pt x="76" y="19"/>
                      <a:pt x="114" y="19"/>
                    </a:cubicBezTo>
                    <a:cubicBezTo>
                      <a:pt x="227" y="31"/>
                      <a:pt x="341" y="44"/>
                      <a:pt x="454" y="69"/>
                    </a:cubicBezTo>
                    <a:cubicBezTo>
                      <a:pt x="781" y="144"/>
                      <a:pt x="1082" y="270"/>
                      <a:pt x="1359" y="446"/>
                    </a:cubicBezTo>
                    <a:cubicBezTo>
                      <a:pt x="1648" y="610"/>
                      <a:pt x="1963" y="748"/>
                      <a:pt x="2290" y="823"/>
                    </a:cubicBezTo>
                    <a:cubicBezTo>
                      <a:pt x="2415" y="848"/>
                      <a:pt x="2529" y="861"/>
                      <a:pt x="2654" y="861"/>
                    </a:cubicBezTo>
                    <a:cubicBezTo>
                      <a:pt x="2673" y="867"/>
                      <a:pt x="2695" y="871"/>
                      <a:pt x="2719" y="871"/>
                    </a:cubicBezTo>
                    <a:cubicBezTo>
                      <a:pt x="2742" y="871"/>
                      <a:pt x="2767" y="867"/>
                      <a:pt x="2793" y="861"/>
                    </a:cubicBezTo>
                    <a:cubicBezTo>
                      <a:pt x="2793" y="848"/>
                      <a:pt x="2591" y="861"/>
                      <a:pt x="2327" y="786"/>
                    </a:cubicBezTo>
                    <a:cubicBezTo>
                      <a:pt x="2013" y="698"/>
                      <a:pt x="1699" y="572"/>
                      <a:pt x="1422" y="408"/>
                    </a:cubicBezTo>
                    <a:cubicBezTo>
                      <a:pt x="1133" y="232"/>
                      <a:pt x="818" y="107"/>
                      <a:pt x="491" y="31"/>
                    </a:cubicBezTo>
                    <a:cubicBezTo>
                      <a:pt x="378" y="19"/>
                      <a:pt x="265" y="6"/>
                      <a:pt x="164" y="6"/>
                    </a:cubicBezTo>
                    <a:lnTo>
                      <a:pt x="139" y="6"/>
                    </a:lnTo>
                    <a:cubicBezTo>
                      <a:pt x="123" y="2"/>
                      <a:pt x="106"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12;p27"/>
              <p:cNvSpPr/>
              <p:nvPr/>
            </p:nvSpPr>
            <p:spPr>
              <a:xfrm>
                <a:off x="3648725" y="3745900"/>
                <a:ext cx="34275" cy="28625"/>
              </a:xfrm>
              <a:custGeom>
                <a:avLst/>
                <a:gdLst/>
                <a:ahLst/>
                <a:cxnLst/>
                <a:rect l="l" t="t" r="r" b="b"/>
                <a:pathLst>
                  <a:path w="1371" h="1145" extrusionOk="0">
                    <a:moveTo>
                      <a:pt x="0" y="0"/>
                    </a:moveTo>
                    <a:cubicBezTo>
                      <a:pt x="63" y="25"/>
                      <a:pt x="126" y="51"/>
                      <a:pt x="189" y="76"/>
                    </a:cubicBezTo>
                    <a:lnTo>
                      <a:pt x="289" y="113"/>
                    </a:lnTo>
                    <a:cubicBezTo>
                      <a:pt x="491" y="201"/>
                      <a:pt x="667" y="340"/>
                      <a:pt x="780" y="528"/>
                    </a:cubicBezTo>
                    <a:cubicBezTo>
                      <a:pt x="830" y="616"/>
                      <a:pt x="868" y="717"/>
                      <a:pt x="893" y="818"/>
                    </a:cubicBezTo>
                    <a:cubicBezTo>
                      <a:pt x="931" y="906"/>
                      <a:pt x="981" y="994"/>
                      <a:pt x="1056" y="1044"/>
                    </a:cubicBezTo>
                    <a:cubicBezTo>
                      <a:pt x="1119" y="1094"/>
                      <a:pt x="1195" y="1132"/>
                      <a:pt x="1270" y="1145"/>
                    </a:cubicBezTo>
                    <a:lnTo>
                      <a:pt x="1371" y="1145"/>
                    </a:lnTo>
                    <a:cubicBezTo>
                      <a:pt x="1270" y="1119"/>
                      <a:pt x="1182" y="1082"/>
                      <a:pt x="1094" y="1019"/>
                    </a:cubicBezTo>
                    <a:cubicBezTo>
                      <a:pt x="1031" y="956"/>
                      <a:pt x="994" y="881"/>
                      <a:pt x="968" y="792"/>
                    </a:cubicBezTo>
                    <a:cubicBezTo>
                      <a:pt x="943" y="692"/>
                      <a:pt x="906" y="591"/>
                      <a:pt x="855" y="491"/>
                    </a:cubicBezTo>
                    <a:cubicBezTo>
                      <a:pt x="729" y="302"/>
                      <a:pt x="553" y="151"/>
                      <a:pt x="327" y="76"/>
                    </a:cubicBezTo>
                    <a:lnTo>
                      <a:pt x="315" y="76"/>
                    </a:lnTo>
                    <a:cubicBezTo>
                      <a:pt x="214" y="38"/>
                      <a:pt x="1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13;p27"/>
              <p:cNvSpPr/>
              <p:nvPr/>
            </p:nvSpPr>
            <p:spPr>
              <a:xfrm>
                <a:off x="3477700" y="3613850"/>
                <a:ext cx="913575" cy="476000"/>
              </a:xfrm>
              <a:custGeom>
                <a:avLst/>
                <a:gdLst/>
                <a:ahLst/>
                <a:cxnLst/>
                <a:rect l="l" t="t" r="r" b="b"/>
                <a:pathLst>
                  <a:path w="36543" h="19040" extrusionOk="0">
                    <a:moveTo>
                      <a:pt x="12449" y="1"/>
                    </a:moveTo>
                    <a:lnTo>
                      <a:pt x="12424" y="26"/>
                    </a:lnTo>
                    <a:cubicBezTo>
                      <a:pt x="12085" y="278"/>
                      <a:pt x="11745" y="542"/>
                      <a:pt x="11393" y="806"/>
                    </a:cubicBezTo>
                    <a:lnTo>
                      <a:pt x="63" y="9419"/>
                    </a:lnTo>
                    <a:lnTo>
                      <a:pt x="0" y="9470"/>
                    </a:lnTo>
                    <a:lnTo>
                      <a:pt x="76" y="9495"/>
                    </a:lnTo>
                    <a:lnTo>
                      <a:pt x="18712" y="16373"/>
                    </a:lnTo>
                    <a:lnTo>
                      <a:pt x="24069" y="18347"/>
                    </a:lnTo>
                    <a:lnTo>
                      <a:pt x="25490" y="18863"/>
                    </a:lnTo>
                    <a:lnTo>
                      <a:pt x="25854" y="18989"/>
                    </a:lnTo>
                    <a:lnTo>
                      <a:pt x="25854" y="18989"/>
                    </a:lnTo>
                    <a:lnTo>
                      <a:pt x="25490" y="18850"/>
                    </a:lnTo>
                    <a:lnTo>
                      <a:pt x="24056" y="18322"/>
                    </a:lnTo>
                    <a:lnTo>
                      <a:pt x="18699" y="16323"/>
                    </a:lnTo>
                    <a:lnTo>
                      <a:pt x="187" y="9451"/>
                    </a:lnTo>
                    <a:lnTo>
                      <a:pt x="187" y="9451"/>
                    </a:lnTo>
                    <a:cubicBezTo>
                      <a:pt x="3675" y="6801"/>
                      <a:pt x="7473" y="3915"/>
                      <a:pt x="11444" y="894"/>
                    </a:cubicBezTo>
                    <a:lnTo>
                      <a:pt x="12472" y="113"/>
                    </a:lnTo>
                    <a:lnTo>
                      <a:pt x="12472" y="113"/>
                    </a:lnTo>
                    <a:lnTo>
                      <a:pt x="36412" y="8031"/>
                    </a:lnTo>
                    <a:lnTo>
                      <a:pt x="36412" y="8031"/>
                    </a:lnTo>
                    <a:lnTo>
                      <a:pt x="28809" y="16046"/>
                    </a:lnTo>
                    <a:lnTo>
                      <a:pt x="26709" y="18259"/>
                    </a:lnTo>
                    <a:lnTo>
                      <a:pt x="26169" y="18838"/>
                    </a:lnTo>
                    <a:lnTo>
                      <a:pt x="25980" y="19039"/>
                    </a:lnTo>
                    <a:cubicBezTo>
                      <a:pt x="25980" y="19039"/>
                      <a:pt x="26043" y="18976"/>
                      <a:pt x="26169" y="18850"/>
                    </a:cubicBezTo>
                    <a:lnTo>
                      <a:pt x="26709" y="18285"/>
                    </a:lnTo>
                    <a:lnTo>
                      <a:pt x="28822" y="16084"/>
                    </a:lnTo>
                    <a:cubicBezTo>
                      <a:pt x="30645" y="14160"/>
                      <a:pt x="33273" y="11419"/>
                      <a:pt x="36505" y="8036"/>
                    </a:cubicBezTo>
                    <a:lnTo>
                      <a:pt x="36543" y="7998"/>
                    </a:lnTo>
                    <a:lnTo>
                      <a:pt x="36493" y="7973"/>
                    </a:lnTo>
                    <a:lnTo>
                      <a:pt x="12475" y="13"/>
                    </a:lnTo>
                    <a:lnTo>
                      <a:pt x="12449"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14;p27"/>
            <p:cNvGrpSpPr/>
            <p:nvPr/>
          </p:nvGrpSpPr>
          <p:grpSpPr>
            <a:xfrm rot="6300261">
              <a:off x="3013250" y="1505102"/>
              <a:ext cx="927481" cy="782749"/>
              <a:chOff x="5495733" y="3271125"/>
              <a:chExt cx="1159989" cy="978975"/>
            </a:xfrm>
          </p:grpSpPr>
          <p:sp>
            <p:nvSpPr>
              <p:cNvPr id="10" name="Google Shape;615;p27"/>
              <p:cNvSpPr/>
              <p:nvPr/>
            </p:nvSpPr>
            <p:spPr>
              <a:xfrm rot="1394850">
                <a:off x="5924709" y="3308199"/>
                <a:ext cx="228548" cy="228548"/>
              </a:xfrm>
              <a:custGeom>
                <a:avLst/>
                <a:gdLst/>
                <a:ahLst/>
                <a:cxnLst/>
                <a:rect l="l" t="t" r="r" b="b"/>
                <a:pathLst>
                  <a:path w="9142" h="9142" extrusionOk="0">
                    <a:moveTo>
                      <a:pt x="4592" y="2909"/>
                    </a:moveTo>
                    <a:cubicBezTo>
                      <a:pt x="4705" y="2909"/>
                      <a:pt x="4820" y="2921"/>
                      <a:pt x="4934" y="2946"/>
                    </a:cubicBezTo>
                    <a:cubicBezTo>
                      <a:pt x="6349" y="3252"/>
                      <a:pt x="6732" y="5126"/>
                      <a:pt x="5508" y="5929"/>
                    </a:cubicBezTo>
                    <a:cubicBezTo>
                      <a:pt x="5223" y="6116"/>
                      <a:pt x="4917" y="6199"/>
                      <a:pt x="4620" y="6199"/>
                    </a:cubicBezTo>
                    <a:cubicBezTo>
                      <a:pt x="3640" y="6199"/>
                      <a:pt x="2749" y="5294"/>
                      <a:pt x="2984" y="4208"/>
                    </a:cubicBezTo>
                    <a:cubicBezTo>
                      <a:pt x="3150" y="3443"/>
                      <a:pt x="3837" y="2909"/>
                      <a:pt x="4592" y="2909"/>
                    </a:cubicBezTo>
                    <a:close/>
                    <a:moveTo>
                      <a:pt x="4743" y="1"/>
                    </a:moveTo>
                    <a:lnTo>
                      <a:pt x="4360" y="842"/>
                    </a:lnTo>
                    <a:cubicBezTo>
                      <a:pt x="4054" y="881"/>
                      <a:pt x="3710" y="919"/>
                      <a:pt x="3404" y="1034"/>
                    </a:cubicBezTo>
                    <a:lnTo>
                      <a:pt x="2754" y="383"/>
                    </a:lnTo>
                    <a:lnTo>
                      <a:pt x="1492" y="1225"/>
                    </a:lnTo>
                    <a:lnTo>
                      <a:pt x="1798" y="2104"/>
                    </a:lnTo>
                    <a:cubicBezTo>
                      <a:pt x="1568" y="2334"/>
                      <a:pt x="1377" y="2602"/>
                      <a:pt x="1224" y="2908"/>
                    </a:cubicBezTo>
                    <a:lnTo>
                      <a:pt x="306" y="2908"/>
                    </a:lnTo>
                    <a:lnTo>
                      <a:pt x="0" y="4399"/>
                    </a:lnTo>
                    <a:lnTo>
                      <a:pt x="842" y="4782"/>
                    </a:lnTo>
                    <a:cubicBezTo>
                      <a:pt x="842" y="5088"/>
                      <a:pt x="918" y="5432"/>
                      <a:pt x="995" y="5738"/>
                    </a:cubicBezTo>
                    <a:lnTo>
                      <a:pt x="345" y="6388"/>
                    </a:lnTo>
                    <a:lnTo>
                      <a:pt x="1186" y="7688"/>
                    </a:lnTo>
                    <a:lnTo>
                      <a:pt x="2066" y="7344"/>
                    </a:lnTo>
                    <a:cubicBezTo>
                      <a:pt x="2295" y="7574"/>
                      <a:pt x="2601" y="7765"/>
                      <a:pt x="2869" y="7918"/>
                    </a:cubicBezTo>
                    <a:lnTo>
                      <a:pt x="2869" y="8836"/>
                    </a:lnTo>
                    <a:lnTo>
                      <a:pt x="4360" y="9142"/>
                    </a:lnTo>
                    <a:lnTo>
                      <a:pt x="4743" y="8339"/>
                    </a:lnTo>
                    <a:cubicBezTo>
                      <a:pt x="5087" y="8300"/>
                      <a:pt x="5393" y="8224"/>
                      <a:pt x="5699" y="8147"/>
                    </a:cubicBezTo>
                    <a:lnTo>
                      <a:pt x="6387" y="8798"/>
                    </a:lnTo>
                    <a:lnTo>
                      <a:pt x="7650" y="7956"/>
                    </a:lnTo>
                    <a:lnTo>
                      <a:pt x="7344" y="7076"/>
                    </a:lnTo>
                    <a:cubicBezTo>
                      <a:pt x="7573" y="6847"/>
                      <a:pt x="7764" y="6579"/>
                      <a:pt x="7917" y="6273"/>
                    </a:cubicBezTo>
                    <a:lnTo>
                      <a:pt x="8835" y="6273"/>
                    </a:lnTo>
                    <a:lnTo>
                      <a:pt x="9141" y="4782"/>
                    </a:lnTo>
                    <a:lnTo>
                      <a:pt x="8300" y="4399"/>
                    </a:lnTo>
                    <a:cubicBezTo>
                      <a:pt x="8300" y="4055"/>
                      <a:pt x="8223" y="3749"/>
                      <a:pt x="8109" y="3443"/>
                    </a:cubicBezTo>
                    <a:lnTo>
                      <a:pt x="8759" y="2793"/>
                    </a:lnTo>
                    <a:lnTo>
                      <a:pt x="7917" y="1493"/>
                    </a:lnTo>
                    <a:lnTo>
                      <a:pt x="7076" y="1799"/>
                    </a:lnTo>
                    <a:cubicBezTo>
                      <a:pt x="6808" y="1607"/>
                      <a:pt x="6540" y="1416"/>
                      <a:pt x="6234" y="1263"/>
                    </a:cubicBezTo>
                    <a:lnTo>
                      <a:pt x="6234" y="345"/>
                    </a:lnTo>
                    <a:lnTo>
                      <a:pt x="47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6;p27"/>
              <p:cNvSpPr/>
              <p:nvPr/>
            </p:nvSpPr>
            <p:spPr>
              <a:xfrm rot="1394850">
                <a:off x="5923606" y="3307022"/>
                <a:ext cx="229498" cy="231423"/>
              </a:xfrm>
              <a:custGeom>
                <a:avLst/>
                <a:gdLst/>
                <a:ahLst/>
                <a:cxnLst/>
                <a:rect l="l" t="t" r="r" b="b"/>
                <a:pathLst>
                  <a:path w="9180" h="9257" extrusionOk="0">
                    <a:moveTo>
                      <a:pt x="4743" y="1"/>
                    </a:moveTo>
                    <a:lnTo>
                      <a:pt x="4743" y="39"/>
                    </a:lnTo>
                    <a:lnTo>
                      <a:pt x="4360" y="880"/>
                    </a:lnTo>
                    <a:lnTo>
                      <a:pt x="4398" y="880"/>
                    </a:lnTo>
                    <a:cubicBezTo>
                      <a:pt x="4065" y="880"/>
                      <a:pt x="3731" y="952"/>
                      <a:pt x="3432" y="1061"/>
                    </a:cubicBezTo>
                    <a:lnTo>
                      <a:pt x="3432" y="1061"/>
                    </a:lnTo>
                    <a:lnTo>
                      <a:pt x="2792" y="421"/>
                    </a:lnTo>
                    <a:lnTo>
                      <a:pt x="1606" y="1378"/>
                    </a:lnTo>
                    <a:lnTo>
                      <a:pt x="1912" y="2257"/>
                    </a:lnTo>
                    <a:cubicBezTo>
                      <a:pt x="1759" y="2448"/>
                      <a:pt x="1606" y="2640"/>
                      <a:pt x="1492" y="2869"/>
                    </a:cubicBezTo>
                    <a:cubicBezTo>
                      <a:pt x="1606" y="2640"/>
                      <a:pt x="1759" y="2448"/>
                      <a:pt x="1951" y="2257"/>
                    </a:cubicBezTo>
                    <a:lnTo>
                      <a:pt x="1645" y="1416"/>
                    </a:lnTo>
                    <a:lnTo>
                      <a:pt x="2884" y="590"/>
                    </a:lnTo>
                    <a:lnTo>
                      <a:pt x="2884" y="590"/>
                    </a:lnTo>
                    <a:lnTo>
                      <a:pt x="3519" y="1225"/>
                    </a:lnTo>
                    <a:cubicBezTo>
                      <a:pt x="3825" y="1110"/>
                      <a:pt x="4169" y="1072"/>
                      <a:pt x="4475" y="1033"/>
                    </a:cubicBezTo>
                    <a:cubicBezTo>
                      <a:pt x="4627" y="768"/>
                      <a:pt x="4741" y="503"/>
                      <a:pt x="4892" y="200"/>
                    </a:cubicBezTo>
                    <a:lnTo>
                      <a:pt x="4892" y="200"/>
                    </a:lnTo>
                    <a:lnTo>
                      <a:pt x="6349" y="536"/>
                    </a:lnTo>
                    <a:lnTo>
                      <a:pt x="6311" y="498"/>
                    </a:lnTo>
                    <a:lnTo>
                      <a:pt x="6311" y="345"/>
                    </a:lnTo>
                    <a:lnTo>
                      <a:pt x="6272" y="345"/>
                    </a:lnTo>
                    <a:lnTo>
                      <a:pt x="4781" y="1"/>
                    </a:lnTo>
                    <a:close/>
                    <a:moveTo>
                      <a:pt x="1492" y="2869"/>
                    </a:moveTo>
                    <a:cubicBezTo>
                      <a:pt x="1453" y="2907"/>
                      <a:pt x="1415" y="2946"/>
                      <a:pt x="1377" y="3022"/>
                    </a:cubicBezTo>
                    <a:lnTo>
                      <a:pt x="1492" y="2869"/>
                    </a:lnTo>
                    <a:close/>
                    <a:moveTo>
                      <a:pt x="6311" y="1263"/>
                    </a:moveTo>
                    <a:lnTo>
                      <a:pt x="6311" y="1416"/>
                    </a:lnTo>
                    <a:cubicBezTo>
                      <a:pt x="6617" y="1569"/>
                      <a:pt x="6884" y="1760"/>
                      <a:pt x="7114" y="1990"/>
                    </a:cubicBezTo>
                    <a:lnTo>
                      <a:pt x="7963" y="1657"/>
                    </a:lnTo>
                    <a:lnTo>
                      <a:pt x="7963" y="1657"/>
                    </a:lnTo>
                    <a:cubicBezTo>
                      <a:pt x="8219" y="2060"/>
                      <a:pt x="8475" y="2463"/>
                      <a:pt x="8731" y="2900"/>
                    </a:cubicBezTo>
                    <a:lnTo>
                      <a:pt x="8731" y="2900"/>
                    </a:lnTo>
                    <a:lnTo>
                      <a:pt x="8452" y="3213"/>
                    </a:lnTo>
                    <a:lnTo>
                      <a:pt x="8744" y="2922"/>
                    </a:lnTo>
                    <a:lnTo>
                      <a:pt x="8744" y="2922"/>
                    </a:lnTo>
                    <a:cubicBezTo>
                      <a:pt x="8749" y="2930"/>
                      <a:pt x="8754" y="2938"/>
                      <a:pt x="8758" y="2946"/>
                    </a:cubicBezTo>
                    <a:lnTo>
                      <a:pt x="8758" y="2907"/>
                    </a:lnTo>
                    <a:lnTo>
                      <a:pt x="8797" y="2869"/>
                    </a:lnTo>
                    <a:lnTo>
                      <a:pt x="8797" y="2831"/>
                    </a:lnTo>
                    <a:lnTo>
                      <a:pt x="8797" y="2793"/>
                    </a:lnTo>
                    <a:lnTo>
                      <a:pt x="7994" y="1531"/>
                    </a:lnTo>
                    <a:lnTo>
                      <a:pt x="7994" y="1492"/>
                    </a:lnTo>
                    <a:lnTo>
                      <a:pt x="7955" y="1492"/>
                    </a:lnTo>
                    <a:lnTo>
                      <a:pt x="7104" y="1788"/>
                    </a:lnTo>
                    <a:lnTo>
                      <a:pt x="7104" y="1788"/>
                    </a:lnTo>
                    <a:cubicBezTo>
                      <a:pt x="6876" y="1563"/>
                      <a:pt x="6575" y="1376"/>
                      <a:pt x="6311" y="1263"/>
                    </a:cubicBezTo>
                    <a:close/>
                    <a:moveTo>
                      <a:pt x="8452" y="3213"/>
                    </a:moveTo>
                    <a:lnTo>
                      <a:pt x="8157" y="3509"/>
                    </a:lnTo>
                    <a:lnTo>
                      <a:pt x="8157" y="3509"/>
                    </a:lnTo>
                    <a:cubicBezTo>
                      <a:pt x="8153" y="3500"/>
                      <a:pt x="8150" y="3490"/>
                      <a:pt x="8147" y="3481"/>
                    </a:cubicBezTo>
                    <a:lnTo>
                      <a:pt x="8147" y="3519"/>
                    </a:lnTo>
                    <a:lnTo>
                      <a:pt x="8157" y="3509"/>
                    </a:lnTo>
                    <a:lnTo>
                      <a:pt x="8157" y="3509"/>
                    </a:lnTo>
                    <a:cubicBezTo>
                      <a:pt x="8160" y="3518"/>
                      <a:pt x="8163" y="3527"/>
                      <a:pt x="8166" y="3535"/>
                    </a:cubicBezTo>
                    <a:lnTo>
                      <a:pt x="8166" y="3535"/>
                    </a:lnTo>
                    <a:lnTo>
                      <a:pt x="8452" y="3213"/>
                    </a:lnTo>
                    <a:close/>
                    <a:moveTo>
                      <a:pt x="344" y="2946"/>
                    </a:moveTo>
                    <a:cubicBezTo>
                      <a:pt x="297" y="3182"/>
                      <a:pt x="235" y="3462"/>
                      <a:pt x="168" y="3786"/>
                    </a:cubicBezTo>
                    <a:lnTo>
                      <a:pt x="168" y="3786"/>
                    </a:lnTo>
                    <a:cubicBezTo>
                      <a:pt x="240" y="3478"/>
                      <a:pt x="299" y="3211"/>
                      <a:pt x="344" y="2984"/>
                    </a:cubicBezTo>
                    <a:lnTo>
                      <a:pt x="1300" y="2984"/>
                    </a:lnTo>
                    <a:lnTo>
                      <a:pt x="1262" y="2946"/>
                    </a:lnTo>
                    <a:close/>
                    <a:moveTo>
                      <a:pt x="168" y="3786"/>
                    </a:moveTo>
                    <a:cubicBezTo>
                      <a:pt x="118" y="3997"/>
                      <a:pt x="62" y="4227"/>
                      <a:pt x="0" y="4476"/>
                    </a:cubicBezTo>
                    <a:lnTo>
                      <a:pt x="842" y="4858"/>
                    </a:lnTo>
                    <a:cubicBezTo>
                      <a:pt x="878" y="5183"/>
                      <a:pt x="914" y="5474"/>
                      <a:pt x="1014" y="5795"/>
                    </a:cubicBezTo>
                    <a:lnTo>
                      <a:pt x="1014" y="5795"/>
                    </a:lnTo>
                    <a:lnTo>
                      <a:pt x="1033" y="5776"/>
                    </a:lnTo>
                    <a:cubicBezTo>
                      <a:pt x="956" y="5432"/>
                      <a:pt x="880" y="5126"/>
                      <a:pt x="880" y="4820"/>
                    </a:cubicBezTo>
                    <a:lnTo>
                      <a:pt x="45" y="4402"/>
                    </a:lnTo>
                    <a:lnTo>
                      <a:pt x="45" y="4402"/>
                    </a:lnTo>
                    <a:cubicBezTo>
                      <a:pt x="87" y="4182"/>
                      <a:pt x="128" y="3976"/>
                      <a:pt x="168" y="3786"/>
                    </a:cubicBezTo>
                    <a:close/>
                    <a:moveTo>
                      <a:pt x="383" y="6388"/>
                    </a:moveTo>
                    <a:lnTo>
                      <a:pt x="383" y="6426"/>
                    </a:lnTo>
                    <a:lnTo>
                      <a:pt x="398" y="6411"/>
                    </a:lnTo>
                    <a:lnTo>
                      <a:pt x="398" y="6411"/>
                    </a:lnTo>
                    <a:lnTo>
                      <a:pt x="383" y="6388"/>
                    </a:lnTo>
                    <a:close/>
                    <a:moveTo>
                      <a:pt x="1014" y="5795"/>
                    </a:moveTo>
                    <a:lnTo>
                      <a:pt x="398" y="6411"/>
                    </a:lnTo>
                    <a:lnTo>
                      <a:pt x="398" y="6411"/>
                    </a:lnTo>
                    <a:lnTo>
                      <a:pt x="413" y="6434"/>
                    </a:lnTo>
                    <a:lnTo>
                      <a:pt x="1023" y="5824"/>
                    </a:lnTo>
                    <a:lnTo>
                      <a:pt x="1023" y="5824"/>
                    </a:lnTo>
                    <a:cubicBezTo>
                      <a:pt x="1026" y="5833"/>
                      <a:pt x="1030" y="5843"/>
                      <a:pt x="1033" y="5852"/>
                    </a:cubicBezTo>
                    <a:lnTo>
                      <a:pt x="1033" y="5814"/>
                    </a:lnTo>
                    <a:lnTo>
                      <a:pt x="1023" y="5824"/>
                    </a:lnTo>
                    <a:lnTo>
                      <a:pt x="1023" y="5824"/>
                    </a:lnTo>
                    <a:cubicBezTo>
                      <a:pt x="1020" y="5814"/>
                      <a:pt x="1017" y="5804"/>
                      <a:pt x="1014" y="5795"/>
                    </a:cubicBezTo>
                    <a:close/>
                    <a:moveTo>
                      <a:pt x="8166" y="3535"/>
                    </a:moveTo>
                    <a:lnTo>
                      <a:pt x="8147" y="3558"/>
                    </a:lnTo>
                    <a:cubicBezTo>
                      <a:pt x="8223" y="3864"/>
                      <a:pt x="8300" y="4208"/>
                      <a:pt x="8300" y="4514"/>
                    </a:cubicBezTo>
                    <a:lnTo>
                      <a:pt x="9135" y="4894"/>
                    </a:lnTo>
                    <a:lnTo>
                      <a:pt x="9135" y="4894"/>
                    </a:lnTo>
                    <a:cubicBezTo>
                      <a:pt x="9061" y="5366"/>
                      <a:pt x="8953" y="5839"/>
                      <a:pt x="8844" y="6311"/>
                    </a:cubicBezTo>
                    <a:lnTo>
                      <a:pt x="7841" y="6311"/>
                    </a:lnTo>
                    <a:lnTo>
                      <a:pt x="7841" y="6350"/>
                    </a:lnTo>
                    <a:cubicBezTo>
                      <a:pt x="7688" y="6617"/>
                      <a:pt x="7496" y="6885"/>
                      <a:pt x="7305" y="7153"/>
                    </a:cubicBezTo>
                    <a:lnTo>
                      <a:pt x="7305" y="7191"/>
                    </a:lnTo>
                    <a:cubicBezTo>
                      <a:pt x="7416" y="7449"/>
                      <a:pt x="7491" y="7742"/>
                      <a:pt x="7599" y="8003"/>
                    </a:cubicBezTo>
                    <a:lnTo>
                      <a:pt x="7599" y="8003"/>
                    </a:lnTo>
                    <a:lnTo>
                      <a:pt x="6372" y="8820"/>
                    </a:lnTo>
                    <a:lnTo>
                      <a:pt x="5737" y="8185"/>
                    </a:lnTo>
                    <a:cubicBezTo>
                      <a:pt x="5431" y="8262"/>
                      <a:pt x="5087" y="8338"/>
                      <a:pt x="4781" y="8338"/>
                    </a:cubicBezTo>
                    <a:lnTo>
                      <a:pt x="4743" y="8338"/>
                    </a:lnTo>
                    <a:lnTo>
                      <a:pt x="4363" y="9173"/>
                    </a:lnTo>
                    <a:lnTo>
                      <a:pt x="4363" y="9173"/>
                    </a:lnTo>
                    <a:lnTo>
                      <a:pt x="2945" y="8882"/>
                    </a:lnTo>
                    <a:lnTo>
                      <a:pt x="2945" y="8882"/>
                    </a:lnTo>
                    <a:lnTo>
                      <a:pt x="2945" y="7994"/>
                    </a:lnTo>
                    <a:lnTo>
                      <a:pt x="2945" y="7956"/>
                    </a:lnTo>
                    <a:lnTo>
                      <a:pt x="2907" y="7956"/>
                    </a:lnTo>
                    <a:cubicBezTo>
                      <a:pt x="2639" y="7803"/>
                      <a:pt x="2371" y="7650"/>
                      <a:pt x="2104" y="7420"/>
                    </a:cubicBezTo>
                    <a:lnTo>
                      <a:pt x="1255" y="7716"/>
                    </a:lnTo>
                    <a:lnTo>
                      <a:pt x="1255" y="7716"/>
                    </a:lnTo>
                    <a:lnTo>
                      <a:pt x="413" y="6434"/>
                    </a:lnTo>
                    <a:lnTo>
                      <a:pt x="383" y="6464"/>
                    </a:lnTo>
                    <a:lnTo>
                      <a:pt x="1224" y="7765"/>
                    </a:lnTo>
                    <a:lnTo>
                      <a:pt x="2075" y="7469"/>
                    </a:lnTo>
                    <a:lnTo>
                      <a:pt x="2075" y="7469"/>
                    </a:lnTo>
                    <a:cubicBezTo>
                      <a:pt x="2304" y="7694"/>
                      <a:pt x="2605" y="7882"/>
                      <a:pt x="2907" y="8032"/>
                    </a:cubicBezTo>
                    <a:lnTo>
                      <a:pt x="2907" y="8912"/>
                    </a:lnTo>
                    <a:lnTo>
                      <a:pt x="2907" y="8950"/>
                    </a:lnTo>
                    <a:lnTo>
                      <a:pt x="2945" y="8950"/>
                    </a:lnTo>
                    <a:lnTo>
                      <a:pt x="4437" y="9256"/>
                    </a:lnTo>
                    <a:cubicBezTo>
                      <a:pt x="4590" y="8989"/>
                      <a:pt x="4704" y="8683"/>
                      <a:pt x="4857" y="8415"/>
                    </a:cubicBezTo>
                    <a:lnTo>
                      <a:pt x="4819" y="8415"/>
                    </a:lnTo>
                    <a:cubicBezTo>
                      <a:pt x="5116" y="8378"/>
                      <a:pt x="5449" y="8341"/>
                      <a:pt x="5748" y="8234"/>
                    </a:cubicBezTo>
                    <a:lnTo>
                      <a:pt x="5748" y="8234"/>
                    </a:lnTo>
                    <a:lnTo>
                      <a:pt x="6370" y="8821"/>
                    </a:lnTo>
                    <a:lnTo>
                      <a:pt x="6370" y="8821"/>
                    </a:lnTo>
                    <a:lnTo>
                      <a:pt x="6349" y="8836"/>
                    </a:lnTo>
                    <a:lnTo>
                      <a:pt x="6385" y="8836"/>
                    </a:lnTo>
                    <a:lnTo>
                      <a:pt x="6425" y="8874"/>
                    </a:lnTo>
                    <a:lnTo>
                      <a:pt x="6464" y="8874"/>
                    </a:lnTo>
                    <a:lnTo>
                      <a:pt x="7764" y="8032"/>
                    </a:lnTo>
                    <a:lnTo>
                      <a:pt x="7764" y="7994"/>
                    </a:lnTo>
                    <a:lnTo>
                      <a:pt x="7468" y="7180"/>
                    </a:lnTo>
                    <a:lnTo>
                      <a:pt x="7468" y="7180"/>
                    </a:lnTo>
                    <a:cubicBezTo>
                      <a:pt x="7683" y="6927"/>
                      <a:pt x="7865" y="6674"/>
                      <a:pt x="8012" y="6388"/>
                    </a:cubicBezTo>
                    <a:lnTo>
                      <a:pt x="8873" y="6388"/>
                    </a:lnTo>
                    <a:lnTo>
                      <a:pt x="8873" y="6350"/>
                    </a:lnTo>
                    <a:cubicBezTo>
                      <a:pt x="8988" y="5852"/>
                      <a:pt x="9103" y="5355"/>
                      <a:pt x="9179" y="4858"/>
                    </a:cubicBezTo>
                    <a:lnTo>
                      <a:pt x="9179" y="4820"/>
                    </a:lnTo>
                    <a:lnTo>
                      <a:pt x="8338" y="4437"/>
                    </a:lnTo>
                    <a:lnTo>
                      <a:pt x="8338" y="4476"/>
                    </a:lnTo>
                    <a:cubicBezTo>
                      <a:pt x="8338" y="4151"/>
                      <a:pt x="8270" y="3827"/>
                      <a:pt x="8166" y="3535"/>
                    </a:cubicBezTo>
                    <a:close/>
                  </a:path>
                </a:pathLst>
              </a:custGeom>
              <a:solidFill>
                <a:srgbClr val="407BFF"/>
              </a:solidFill>
              <a:ln w="9525" cap="flat" cmpd="sng">
                <a:solidFill>
                  <a:srgbClr val="407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7;p27"/>
              <p:cNvSpPr/>
              <p:nvPr/>
            </p:nvSpPr>
            <p:spPr>
              <a:xfrm rot="1394850">
                <a:off x="6110428" y="3704786"/>
                <a:ext cx="471396" cy="471421"/>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solidFill>
                <a:srgbClr val="A4C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8;p27"/>
              <p:cNvSpPr/>
              <p:nvPr/>
            </p:nvSpPr>
            <p:spPr>
              <a:xfrm rot="1394912">
                <a:off x="5541379" y="3654666"/>
                <a:ext cx="291161" cy="291177"/>
              </a:xfrm>
              <a:custGeom>
                <a:avLst/>
                <a:gdLst/>
                <a:ahLst/>
                <a:cxnLst/>
                <a:rect l="l" t="t" r="r" b="b"/>
                <a:pathLst>
                  <a:path w="18856" h="18857" extrusionOk="0">
                    <a:moveTo>
                      <a:pt x="2601" y="5891"/>
                    </a:moveTo>
                    <a:cubicBezTo>
                      <a:pt x="2907" y="5279"/>
                      <a:pt x="3290" y="4744"/>
                      <a:pt x="3748" y="4246"/>
                    </a:cubicBezTo>
                    <a:lnTo>
                      <a:pt x="3098" y="2449"/>
                    </a:lnTo>
                    <a:lnTo>
                      <a:pt x="5737" y="766"/>
                    </a:lnTo>
                    <a:lnTo>
                      <a:pt x="7076" y="2066"/>
                    </a:lnTo>
                    <a:cubicBezTo>
                      <a:pt x="7726" y="1875"/>
                      <a:pt x="8414" y="1760"/>
                      <a:pt x="9103" y="1722"/>
                    </a:cubicBezTo>
                    <a:lnTo>
                      <a:pt x="9906" y="1"/>
                    </a:lnTo>
                    <a:lnTo>
                      <a:pt x="12966" y="651"/>
                    </a:lnTo>
                    <a:lnTo>
                      <a:pt x="12966" y="2563"/>
                    </a:lnTo>
                    <a:cubicBezTo>
                      <a:pt x="13578" y="2869"/>
                      <a:pt x="14113" y="3290"/>
                      <a:pt x="14649" y="3749"/>
                    </a:cubicBezTo>
                    <a:lnTo>
                      <a:pt x="16408" y="3099"/>
                    </a:lnTo>
                    <a:lnTo>
                      <a:pt x="18129" y="5738"/>
                    </a:lnTo>
                    <a:lnTo>
                      <a:pt x="16790" y="7077"/>
                    </a:lnTo>
                    <a:cubicBezTo>
                      <a:pt x="16982" y="7727"/>
                      <a:pt x="17135" y="8415"/>
                      <a:pt x="17135" y="9104"/>
                    </a:cubicBezTo>
                    <a:lnTo>
                      <a:pt x="18856" y="9868"/>
                    </a:lnTo>
                    <a:lnTo>
                      <a:pt x="18205" y="12966"/>
                    </a:lnTo>
                    <a:lnTo>
                      <a:pt x="16293" y="12966"/>
                    </a:lnTo>
                    <a:cubicBezTo>
                      <a:pt x="15987" y="13540"/>
                      <a:pt x="15566" y="14114"/>
                      <a:pt x="15108" y="14611"/>
                    </a:cubicBezTo>
                    <a:lnTo>
                      <a:pt x="15758" y="16409"/>
                    </a:lnTo>
                    <a:lnTo>
                      <a:pt x="13157" y="18091"/>
                    </a:lnTo>
                    <a:lnTo>
                      <a:pt x="11780" y="16791"/>
                    </a:lnTo>
                    <a:cubicBezTo>
                      <a:pt x="11130" y="16982"/>
                      <a:pt x="10442" y="17097"/>
                      <a:pt x="9791" y="17135"/>
                    </a:cubicBezTo>
                    <a:lnTo>
                      <a:pt x="8988" y="18856"/>
                    </a:lnTo>
                    <a:lnTo>
                      <a:pt x="5928" y="18206"/>
                    </a:lnTo>
                    <a:lnTo>
                      <a:pt x="5928" y="16294"/>
                    </a:lnTo>
                    <a:cubicBezTo>
                      <a:pt x="5317" y="15988"/>
                      <a:pt x="4743" y="15567"/>
                      <a:pt x="4246" y="15108"/>
                    </a:cubicBezTo>
                    <a:lnTo>
                      <a:pt x="2448" y="15758"/>
                    </a:lnTo>
                    <a:lnTo>
                      <a:pt x="765" y="13119"/>
                    </a:lnTo>
                    <a:lnTo>
                      <a:pt x="2104" y="11781"/>
                    </a:lnTo>
                    <a:cubicBezTo>
                      <a:pt x="1874" y="11131"/>
                      <a:pt x="1760" y="10442"/>
                      <a:pt x="1721" y="9754"/>
                    </a:cubicBezTo>
                    <a:lnTo>
                      <a:pt x="0" y="8951"/>
                    </a:lnTo>
                    <a:lnTo>
                      <a:pt x="689" y="5891"/>
                    </a:lnTo>
                    <a:lnTo>
                      <a:pt x="2601" y="5891"/>
                    </a:lnTo>
                    <a:close/>
                    <a:moveTo>
                      <a:pt x="6196" y="8568"/>
                    </a:moveTo>
                    <a:cubicBezTo>
                      <a:pt x="5584" y="11475"/>
                      <a:pt x="8797" y="13693"/>
                      <a:pt x="11283" y="12087"/>
                    </a:cubicBezTo>
                    <a:cubicBezTo>
                      <a:pt x="13769" y="10480"/>
                      <a:pt x="13119" y="6656"/>
                      <a:pt x="10212" y="6006"/>
                    </a:cubicBezTo>
                    <a:cubicBezTo>
                      <a:pt x="8376" y="5623"/>
                      <a:pt x="6617" y="6771"/>
                      <a:pt x="6234" y="856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4467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9" name="Google Shape;1099;p31"/>
          <p:cNvSpPr txBox="1">
            <a:spLocks noGrp="1"/>
          </p:cNvSpPr>
          <p:nvPr>
            <p:ph type="subTitle" idx="1"/>
          </p:nvPr>
        </p:nvSpPr>
        <p:spPr>
          <a:xfrm>
            <a:off x="1953223" y="1468279"/>
            <a:ext cx="6025500" cy="2703671"/>
          </a:xfrm>
          <a:prstGeom prst="rect">
            <a:avLst/>
          </a:prstGeom>
        </p:spPr>
        <p:txBody>
          <a:bodyPr spcFirstLastPara="1" wrap="square" lIns="91425" tIns="91425" rIns="91425" bIns="91425" anchor="t" anchorCtr="0">
            <a:noAutofit/>
          </a:bodyPr>
          <a:lstStyle/>
          <a:p>
            <a:r>
              <a:rPr lang="en-GB" sz="3200" b="1" dirty="0" smtClean="0">
                <a:solidFill>
                  <a:schemeClr val="accent1">
                    <a:lumMod val="40000"/>
                    <a:lumOff val="60000"/>
                  </a:schemeClr>
                </a:solidFill>
              </a:rPr>
              <a:t>Flyweight</a:t>
            </a:r>
            <a:endParaRPr lang="en-GB" sz="3200" b="1" dirty="0">
              <a:solidFill>
                <a:schemeClr val="accent1">
                  <a:lumMod val="40000"/>
                  <a:lumOff val="60000"/>
                </a:schemeClr>
              </a:solidFill>
            </a:endParaRPr>
          </a:p>
          <a:p>
            <a:pPr lvl="1"/>
            <a:r>
              <a:rPr lang="en-GB" dirty="0"/>
              <a:t>	</a:t>
            </a:r>
            <a:r>
              <a:rPr lang="en-GB" dirty="0" smtClean="0"/>
              <a:t>is </a:t>
            </a:r>
            <a:r>
              <a:rPr lang="en-GB" dirty="0"/>
              <a:t>primarily used to reduce the number of objects created and to decrease memory footprint and increase performance. This type of design pattern comes under structural pattern as this pattern provides ways to decrease object count thus improving the object structure of application.</a:t>
            </a:r>
            <a:endParaRPr lang="en-US" dirty="0"/>
          </a:p>
        </p:txBody>
      </p:sp>
      <p:sp>
        <p:nvSpPr>
          <p:cNvPr id="1100" name="Google Shape;1100;p31"/>
          <p:cNvSpPr txBox="1">
            <a:spLocks noGrp="1"/>
          </p:cNvSpPr>
          <p:nvPr>
            <p:ph type="ctrTitle"/>
          </p:nvPr>
        </p:nvSpPr>
        <p:spPr>
          <a:xfrm>
            <a:off x="-838200" y="590550"/>
            <a:ext cx="6695666" cy="534444"/>
          </a:xfrm>
          <a:prstGeom prst="rect">
            <a:avLst/>
          </a:prstGeom>
        </p:spPr>
        <p:txBody>
          <a:bodyPr spcFirstLastPara="1" wrap="square" lIns="91425" tIns="91425" rIns="91425" bIns="91425" anchor="b" anchorCtr="0">
            <a:noAutofit/>
          </a:bodyPr>
          <a:lstStyle/>
          <a:p>
            <a:pPr lvl="0" algn="ctr"/>
            <a:r>
              <a:rPr lang="en-GB" sz="3400" b="1" kern="1200" cap="all" dirty="0" smtClean="0">
                <a:solidFill>
                  <a:prstClr val="white"/>
                </a:solidFill>
                <a:effectLst>
                  <a:outerShdw blurRad="50800" dist="63500" dir="2700000" algn="tl" rotWithShape="0">
                    <a:srgbClr val="000000">
                      <a:alpha val="48000"/>
                    </a:srgbClr>
                  </a:outerShdw>
                </a:effectLst>
                <a:latin typeface="Bookman Old Style"/>
                <a:ea typeface="+mj-ea"/>
                <a:cs typeface="+mj-cs"/>
              </a:rPr>
              <a:t>pattern</a:t>
            </a:r>
            <a:endParaRPr dirty="0"/>
          </a:p>
        </p:txBody>
      </p:sp>
      <p:grpSp>
        <p:nvGrpSpPr>
          <p:cNvPr id="176" name="Google Shape;1112;p32"/>
          <p:cNvGrpSpPr/>
          <p:nvPr/>
        </p:nvGrpSpPr>
        <p:grpSpPr>
          <a:xfrm>
            <a:off x="401936" y="2354072"/>
            <a:ext cx="1890783" cy="1387534"/>
            <a:chOff x="229350" y="2821025"/>
            <a:chExt cx="1202100" cy="882150"/>
          </a:xfrm>
        </p:grpSpPr>
        <p:sp>
          <p:nvSpPr>
            <p:cNvPr id="177"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729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9" name="Google Shape;1099;p31"/>
          <p:cNvSpPr txBox="1">
            <a:spLocks noGrp="1"/>
          </p:cNvSpPr>
          <p:nvPr>
            <p:ph type="subTitle" idx="1"/>
          </p:nvPr>
        </p:nvSpPr>
        <p:spPr>
          <a:xfrm>
            <a:off x="1984981" y="1443286"/>
            <a:ext cx="6025500" cy="2652464"/>
          </a:xfrm>
          <a:prstGeom prst="rect">
            <a:avLst/>
          </a:prstGeom>
        </p:spPr>
        <p:txBody>
          <a:bodyPr spcFirstLastPara="1" wrap="square" lIns="91425" tIns="91425" rIns="91425" bIns="91425" anchor="t" anchorCtr="0">
            <a:noAutofit/>
          </a:bodyPr>
          <a:lstStyle/>
          <a:p>
            <a:r>
              <a:rPr lang="en-GB" sz="3600" b="1" dirty="0" smtClean="0">
                <a:solidFill>
                  <a:schemeClr val="accent1">
                    <a:lumMod val="40000"/>
                    <a:lumOff val="60000"/>
                  </a:schemeClr>
                </a:solidFill>
              </a:rPr>
              <a:t>Threading</a:t>
            </a:r>
          </a:p>
          <a:p>
            <a:endParaRPr lang="en-GB" sz="3600" b="1" dirty="0">
              <a:solidFill>
                <a:schemeClr val="accent1">
                  <a:lumMod val="40000"/>
                  <a:lumOff val="60000"/>
                </a:schemeClr>
              </a:solidFill>
            </a:endParaRPr>
          </a:p>
          <a:p>
            <a:pPr lvl="1"/>
            <a:r>
              <a:rPr lang="en-GB" dirty="0"/>
              <a:t>A thread is a separate flow of execution. This means that your program will have two things happening at once. But for most Python 3 implementations the different threads do not actually execute at the same time: they merely appear to.</a:t>
            </a:r>
            <a:endParaRPr lang="en-US" dirty="0"/>
          </a:p>
        </p:txBody>
      </p:sp>
      <p:sp>
        <p:nvSpPr>
          <p:cNvPr id="1100" name="Google Shape;1100;p31"/>
          <p:cNvSpPr txBox="1">
            <a:spLocks noGrp="1"/>
          </p:cNvSpPr>
          <p:nvPr>
            <p:ph type="ctrTitle"/>
          </p:nvPr>
        </p:nvSpPr>
        <p:spPr>
          <a:xfrm>
            <a:off x="-838200" y="590550"/>
            <a:ext cx="6695666" cy="534444"/>
          </a:xfrm>
          <a:prstGeom prst="rect">
            <a:avLst/>
          </a:prstGeom>
        </p:spPr>
        <p:txBody>
          <a:bodyPr spcFirstLastPara="1" wrap="square" lIns="91425" tIns="91425" rIns="91425" bIns="91425" anchor="b" anchorCtr="0">
            <a:noAutofit/>
          </a:bodyPr>
          <a:lstStyle/>
          <a:p>
            <a:pPr lvl="0" algn="ctr"/>
            <a:r>
              <a:rPr lang="en-GB" sz="3400" b="1" kern="1200" cap="all" dirty="0" smtClean="0">
                <a:solidFill>
                  <a:prstClr val="white"/>
                </a:solidFill>
                <a:effectLst>
                  <a:outerShdw blurRad="50800" dist="63500" dir="2700000" algn="tl" rotWithShape="0">
                    <a:srgbClr val="000000">
                      <a:alpha val="48000"/>
                    </a:srgbClr>
                  </a:outerShdw>
                </a:effectLst>
                <a:latin typeface="Bookman Old Style"/>
                <a:ea typeface="+mj-ea"/>
                <a:cs typeface="+mj-cs"/>
              </a:rPr>
              <a:t>threading</a:t>
            </a:r>
            <a:endParaRPr dirty="0"/>
          </a:p>
        </p:txBody>
      </p:sp>
      <p:grpSp>
        <p:nvGrpSpPr>
          <p:cNvPr id="176" name="Google Shape;1112;p32"/>
          <p:cNvGrpSpPr/>
          <p:nvPr/>
        </p:nvGrpSpPr>
        <p:grpSpPr>
          <a:xfrm>
            <a:off x="401936" y="2354072"/>
            <a:ext cx="1890783" cy="1387534"/>
            <a:chOff x="229350" y="2821025"/>
            <a:chExt cx="1202100" cy="882150"/>
          </a:xfrm>
        </p:grpSpPr>
        <p:sp>
          <p:nvSpPr>
            <p:cNvPr id="177"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757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cxnSp>
        <p:nvCxnSpPr>
          <p:cNvPr id="1105" name="Google Shape;1105;p32"/>
          <p:cNvCxnSpPr/>
          <p:nvPr/>
        </p:nvCxnSpPr>
        <p:spPr>
          <a:xfrm rot="10800000" flipH="1">
            <a:off x="5562600" y="2571750"/>
            <a:ext cx="467700" cy="948000"/>
          </a:xfrm>
          <a:prstGeom prst="bentConnector4">
            <a:avLst>
              <a:gd name="adj1" fmla="val -1074"/>
              <a:gd name="adj2" fmla="val 65237"/>
            </a:avLst>
          </a:prstGeom>
          <a:noFill/>
          <a:ln w="9525" cap="flat" cmpd="sng">
            <a:solidFill>
              <a:schemeClr val="dk1"/>
            </a:solidFill>
            <a:prstDash val="solid"/>
            <a:round/>
            <a:headEnd type="none" w="med" len="med"/>
            <a:tailEnd type="none" w="med" len="med"/>
          </a:ln>
        </p:spPr>
      </p:cxnSp>
      <p:sp>
        <p:nvSpPr>
          <p:cNvPr id="1107" name="Google Shape;1107;p32"/>
          <p:cNvSpPr/>
          <p:nvPr/>
        </p:nvSpPr>
        <p:spPr>
          <a:xfrm>
            <a:off x="3382379" y="990694"/>
            <a:ext cx="1254095" cy="1236787"/>
          </a:xfrm>
          <a:custGeom>
            <a:avLst/>
            <a:gdLst/>
            <a:ahLst/>
            <a:cxnLst/>
            <a:rect l="l" t="t" r="r" b="b"/>
            <a:pathLst>
              <a:path w="18512" h="18512" extrusionOk="0">
                <a:moveTo>
                  <a:pt x="1" y="1"/>
                </a:moveTo>
                <a:lnTo>
                  <a:pt x="1" y="18512"/>
                </a:lnTo>
                <a:lnTo>
                  <a:pt x="18512" y="18512"/>
                </a:lnTo>
                <a:lnTo>
                  <a:pt x="18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txBox="1">
            <a:spLocks noGrp="1"/>
          </p:cNvSpPr>
          <p:nvPr>
            <p:ph type="ctrTitle"/>
          </p:nvPr>
        </p:nvSpPr>
        <p:spPr>
          <a:xfrm>
            <a:off x="4848951" y="721767"/>
            <a:ext cx="34920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
            </a:r>
            <a:r>
              <a:rPr lang="en" dirty="0" smtClean="0"/>
              <a:t>emo video</a:t>
            </a:r>
            <a:endParaRPr dirty="0"/>
          </a:p>
        </p:txBody>
      </p:sp>
      <p:sp>
        <p:nvSpPr>
          <p:cNvPr id="1110" name="Google Shape;1110;p32"/>
          <p:cNvSpPr txBox="1">
            <a:spLocks noGrp="1"/>
          </p:cNvSpPr>
          <p:nvPr>
            <p:ph type="title" idx="2"/>
          </p:nvPr>
        </p:nvSpPr>
        <p:spPr>
          <a:xfrm>
            <a:off x="3316276" y="1287568"/>
            <a:ext cx="138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1111" name="Google Shape;1111;p32"/>
          <p:cNvCxnSpPr/>
          <p:nvPr/>
        </p:nvCxnSpPr>
        <p:spPr>
          <a:xfrm>
            <a:off x="1828800" y="926023"/>
            <a:ext cx="1447800" cy="883727"/>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106" name="Google Shape;1106;p32"/>
          <p:cNvSpPr/>
          <p:nvPr/>
        </p:nvSpPr>
        <p:spPr>
          <a:xfrm>
            <a:off x="7011200" y="3305013"/>
            <a:ext cx="577800" cy="57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2" name="Google Shape;1112;p32"/>
          <p:cNvGrpSpPr/>
          <p:nvPr/>
        </p:nvGrpSpPr>
        <p:grpSpPr>
          <a:xfrm>
            <a:off x="249662" y="199979"/>
            <a:ext cx="1437748" cy="1006971"/>
            <a:chOff x="229350" y="2821025"/>
            <a:chExt cx="1202100" cy="882150"/>
          </a:xfrm>
        </p:grpSpPr>
        <p:sp>
          <p:nvSpPr>
            <p:cNvPr id="1113" name="Google Shape;1113;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650775" y="3239050"/>
              <a:ext cx="343150" cy="145800"/>
            </a:xfrm>
            <a:custGeom>
              <a:avLst/>
              <a:gdLst/>
              <a:ahLst/>
              <a:cxnLst/>
              <a:rect l="l" t="t" r="r" b="b"/>
              <a:pathLst>
                <a:path w="13726" h="5832" extrusionOk="0">
                  <a:moveTo>
                    <a:pt x="554" y="1"/>
                  </a:moveTo>
                  <a:lnTo>
                    <a:pt x="0" y="5653"/>
                  </a:lnTo>
                  <a:cubicBezTo>
                    <a:pt x="0" y="5653"/>
                    <a:pt x="2160" y="5831"/>
                    <a:pt x="4699" y="5831"/>
                  </a:cubicBezTo>
                  <a:cubicBezTo>
                    <a:pt x="8025" y="5831"/>
                    <a:pt x="12000" y="5526"/>
                    <a:pt x="12629" y="4116"/>
                  </a:cubicBezTo>
                  <a:cubicBezTo>
                    <a:pt x="13725" y="1629"/>
                    <a:pt x="656" y="68"/>
                    <a:pt x="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665175" y="3310550"/>
              <a:ext cx="659150" cy="185725"/>
            </a:xfrm>
            <a:custGeom>
              <a:avLst/>
              <a:gdLst/>
              <a:ahLst/>
              <a:cxnLst/>
              <a:rect l="l" t="t" r="r" b="b"/>
              <a:pathLst>
                <a:path w="26366" h="7429" extrusionOk="0">
                  <a:moveTo>
                    <a:pt x="1" y="1"/>
                  </a:moveTo>
                  <a:lnTo>
                    <a:pt x="1" y="7429"/>
                  </a:lnTo>
                  <a:lnTo>
                    <a:pt x="26366" y="7429"/>
                  </a:lnTo>
                  <a:lnTo>
                    <a:pt x="26366"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683550" y="3334025"/>
              <a:ext cx="37050" cy="141900"/>
            </a:xfrm>
            <a:custGeom>
              <a:avLst/>
              <a:gdLst/>
              <a:ahLst/>
              <a:cxnLst/>
              <a:rect l="l" t="t" r="r" b="b"/>
              <a:pathLst>
                <a:path w="1482" h="5676" extrusionOk="0">
                  <a:moveTo>
                    <a:pt x="1" y="0"/>
                  </a:moveTo>
                  <a:lnTo>
                    <a:pt x="1" y="5676"/>
                  </a:lnTo>
                  <a:lnTo>
                    <a:pt x="1482" y="5676"/>
                  </a:lnTo>
                  <a:lnTo>
                    <a:pt x="1482"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36700" y="3352100"/>
              <a:ext cx="27425" cy="23500"/>
            </a:xfrm>
            <a:custGeom>
              <a:avLst/>
              <a:gdLst/>
              <a:ahLst/>
              <a:cxnLst/>
              <a:rect l="l" t="t" r="r" b="b"/>
              <a:pathLst>
                <a:path w="1097" h="940" extrusionOk="0">
                  <a:moveTo>
                    <a:pt x="622" y="1"/>
                  </a:moveTo>
                  <a:cubicBezTo>
                    <a:pt x="204" y="1"/>
                    <a:pt x="0" y="510"/>
                    <a:pt x="294" y="803"/>
                  </a:cubicBezTo>
                  <a:cubicBezTo>
                    <a:pt x="388" y="897"/>
                    <a:pt x="504" y="939"/>
                    <a:pt x="618" y="939"/>
                  </a:cubicBezTo>
                  <a:cubicBezTo>
                    <a:pt x="861" y="939"/>
                    <a:pt x="1097" y="749"/>
                    <a:pt x="1097" y="464"/>
                  </a:cubicBezTo>
                  <a:cubicBezTo>
                    <a:pt x="1097" y="204"/>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36700" y="3402125"/>
              <a:ext cx="27425" cy="23575"/>
            </a:xfrm>
            <a:custGeom>
              <a:avLst/>
              <a:gdLst/>
              <a:ahLst/>
              <a:cxnLst/>
              <a:rect l="l" t="t" r="r" b="b"/>
              <a:pathLst>
                <a:path w="1097" h="943" extrusionOk="0">
                  <a:moveTo>
                    <a:pt x="622" y="1"/>
                  </a:moveTo>
                  <a:cubicBezTo>
                    <a:pt x="204" y="1"/>
                    <a:pt x="0" y="510"/>
                    <a:pt x="294" y="804"/>
                  </a:cubicBezTo>
                  <a:cubicBezTo>
                    <a:pt x="390" y="899"/>
                    <a:pt x="508" y="942"/>
                    <a:pt x="625" y="942"/>
                  </a:cubicBezTo>
                  <a:cubicBezTo>
                    <a:pt x="865" y="942"/>
                    <a:pt x="1097" y="758"/>
                    <a:pt x="1097" y="476"/>
                  </a:cubicBezTo>
                  <a:cubicBezTo>
                    <a:pt x="1097" y="216"/>
                    <a:pt x="882" y="1"/>
                    <a:pt x="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811025"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86332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91560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2"/>
            <p:cNvSpPr/>
            <p:nvPr/>
          </p:nvSpPr>
          <p:spPr>
            <a:xfrm>
              <a:off x="96817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a:off x="1020475" y="3352100"/>
              <a:ext cx="36200" cy="109125"/>
            </a:xfrm>
            <a:custGeom>
              <a:avLst/>
              <a:gdLst/>
              <a:ahLst/>
              <a:cxnLst/>
              <a:rect l="l" t="t" r="r" b="b"/>
              <a:pathLst>
                <a:path w="1448" h="4365" extrusionOk="0">
                  <a:moveTo>
                    <a:pt x="0" y="1"/>
                  </a:moveTo>
                  <a:lnTo>
                    <a:pt x="0" y="4365"/>
                  </a:lnTo>
                  <a:lnTo>
                    <a:pt x="1447" y="4365"/>
                  </a:lnTo>
                  <a:lnTo>
                    <a:pt x="1447"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072750" y="3352100"/>
              <a:ext cx="36200" cy="109125"/>
            </a:xfrm>
            <a:custGeom>
              <a:avLst/>
              <a:gdLst/>
              <a:ahLst/>
              <a:cxnLst/>
              <a:rect l="l" t="t" r="r" b="b"/>
              <a:pathLst>
                <a:path w="1448"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125325"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1177600" y="3352100"/>
              <a:ext cx="36225" cy="109125"/>
            </a:xfrm>
            <a:custGeom>
              <a:avLst/>
              <a:gdLst/>
              <a:ahLst/>
              <a:cxnLst/>
              <a:rect l="l" t="t" r="r" b="b"/>
              <a:pathLst>
                <a:path w="1449" h="4365" extrusionOk="0">
                  <a:moveTo>
                    <a:pt x="1" y="1"/>
                  </a:moveTo>
                  <a:lnTo>
                    <a:pt x="1"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1229900" y="3352100"/>
              <a:ext cx="36200" cy="109125"/>
            </a:xfrm>
            <a:custGeom>
              <a:avLst/>
              <a:gdLst/>
              <a:ahLst/>
              <a:cxnLst/>
              <a:rect l="l" t="t" r="r" b="b"/>
              <a:pathLst>
                <a:path w="1448" h="4365" extrusionOk="0">
                  <a:moveTo>
                    <a:pt x="0" y="1"/>
                  </a:moveTo>
                  <a:lnTo>
                    <a:pt x="0" y="4365"/>
                  </a:lnTo>
                  <a:lnTo>
                    <a:pt x="1448" y="4365"/>
                  </a:lnTo>
                  <a:lnTo>
                    <a:pt x="144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282200" y="3352100"/>
              <a:ext cx="36475" cy="109125"/>
            </a:xfrm>
            <a:custGeom>
              <a:avLst/>
              <a:gdLst/>
              <a:ahLst/>
              <a:cxnLst/>
              <a:rect l="l" t="t" r="r" b="b"/>
              <a:pathLst>
                <a:path w="1459" h="4365" extrusionOk="0">
                  <a:moveTo>
                    <a:pt x="0" y="1"/>
                  </a:moveTo>
                  <a:lnTo>
                    <a:pt x="0" y="4365"/>
                  </a:lnTo>
                  <a:lnTo>
                    <a:pt x="1458" y="4365"/>
                  </a:lnTo>
                  <a:lnTo>
                    <a:pt x="1458"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324300" y="3310550"/>
              <a:ext cx="107150" cy="185725"/>
            </a:xfrm>
            <a:custGeom>
              <a:avLst/>
              <a:gdLst/>
              <a:ahLst/>
              <a:cxnLst/>
              <a:rect l="l" t="t" r="r" b="b"/>
              <a:pathLst>
                <a:path w="4286" h="7429" extrusionOk="0">
                  <a:moveTo>
                    <a:pt x="1" y="1"/>
                  </a:moveTo>
                  <a:lnTo>
                    <a:pt x="1" y="7429"/>
                  </a:lnTo>
                  <a:lnTo>
                    <a:pt x="4285" y="7429"/>
                  </a:lnTo>
                  <a:lnTo>
                    <a:pt x="4285"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229350" y="3173775"/>
              <a:ext cx="448850" cy="529400"/>
            </a:xfrm>
            <a:custGeom>
              <a:avLst/>
              <a:gdLst/>
              <a:ahLst/>
              <a:cxnLst/>
              <a:rect l="l" t="t" r="r" b="b"/>
              <a:pathLst>
                <a:path w="17954" h="21176" extrusionOk="0">
                  <a:moveTo>
                    <a:pt x="9517" y="1"/>
                  </a:moveTo>
                  <a:cubicBezTo>
                    <a:pt x="5132" y="1"/>
                    <a:pt x="1383" y="1992"/>
                    <a:pt x="713" y="3290"/>
                  </a:cubicBezTo>
                  <a:cubicBezTo>
                    <a:pt x="1" y="4658"/>
                    <a:pt x="1877" y="21175"/>
                    <a:pt x="9678" y="21175"/>
                  </a:cubicBezTo>
                  <a:cubicBezTo>
                    <a:pt x="9681" y="21175"/>
                    <a:pt x="9683" y="21175"/>
                    <a:pt x="9685" y="21175"/>
                  </a:cubicBezTo>
                  <a:cubicBezTo>
                    <a:pt x="17412" y="21175"/>
                    <a:pt x="17954" y="3041"/>
                    <a:pt x="17830" y="2939"/>
                  </a:cubicBezTo>
                  <a:cubicBezTo>
                    <a:pt x="15202" y="767"/>
                    <a:pt x="12237" y="1"/>
                    <a:pt x="951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238125" y="3250350"/>
              <a:ext cx="440925" cy="46675"/>
            </a:xfrm>
            <a:custGeom>
              <a:avLst/>
              <a:gdLst/>
              <a:ahLst/>
              <a:cxnLst/>
              <a:rect l="l" t="t" r="r" b="b"/>
              <a:pathLst>
                <a:path w="17637" h="1867" extrusionOk="0">
                  <a:moveTo>
                    <a:pt x="0" y="1"/>
                  </a:moveTo>
                  <a:lnTo>
                    <a:pt x="0" y="1"/>
                  </a:lnTo>
                  <a:cubicBezTo>
                    <a:pt x="57" y="35"/>
                    <a:pt x="113" y="69"/>
                    <a:pt x="170" y="91"/>
                  </a:cubicBezTo>
                  <a:lnTo>
                    <a:pt x="656" y="295"/>
                  </a:lnTo>
                  <a:cubicBezTo>
                    <a:pt x="871" y="385"/>
                    <a:pt x="1119" y="487"/>
                    <a:pt x="1436" y="600"/>
                  </a:cubicBezTo>
                  <a:cubicBezTo>
                    <a:pt x="1741" y="702"/>
                    <a:pt x="2092" y="826"/>
                    <a:pt x="2487" y="939"/>
                  </a:cubicBezTo>
                  <a:cubicBezTo>
                    <a:pt x="2883" y="1064"/>
                    <a:pt x="3313" y="1165"/>
                    <a:pt x="3787" y="1290"/>
                  </a:cubicBezTo>
                  <a:cubicBezTo>
                    <a:pt x="4251" y="1403"/>
                    <a:pt x="4760" y="1493"/>
                    <a:pt x="5291" y="1584"/>
                  </a:cubicBezTo>
                  <a:cubicBezTo>
                    <a:pt x="6456" y="1764"/>
                    <a:pt x="7631" y="1855"/>
                    <a:pt x="8807" y="1866"/>
                  </a:cubicBezTo>
                  <a:cubicBezTo>
                    <a:pt x="9994" y="1866"/>
                    <a:pt x="11170" y="1776"/>
                    <a:pt x="12334" y="1606"/>
                  </a:cubicBezTo>
                  <a:cubicBezTo>
                    <a:pt x="12866" y="1527"/>
                    <a:pt x="13375" y="1425"/>
                    <a:pt x="13849" y="1324"/>
                  </a:cubicBezTo>
                  <a:cubicBezTo>
                    <a:pt x="14324" y="1233"/>
                    <a:pt x="14754" y="1097"/>
                    <a:pt x="15150" y="996"/>
                  </a:cubicBezTo>
                  <a:cubicBezTo>
                    <a:pt x="15545" y="894"/>
                    <a:pt x="15896" y="758"/>
                    <a:pt x="16201" y="657"/>
                  </a:cubicBezTo>
                  <a:cubicBezTo>
                    <a:pt x="16518" y="555"/>
                    <a:pt x="16778" y="442"/>
                    <a:pt x="16981" y="363"/>
                  </a:cubicBezTo>
                  <a:cubicBezTo>
                    <a:pt x="17185" y="283"/>
                    <a:pt x="17343" y="216"/>
                    <a:pt x="17467" y="159"/>
                  </a:cubicBezTo>
                  <a:cubicBezTo>
                    <a:pt x="17535" y="136"/>
                    <a:pt x="17580" y="114"/>
                    <a:pt x="17637" y="80"/>
                  </a:cubicBezTo>
                  <a:lnTo>
                    <a:pt x="17637" y="80"/>
                  </a:lnTo>
                  <a:cubicBezTo>
                    <a:pt x="17580" y="91"/>
                    <a:pt x="17512" y="103"/>
                    <a:pt x="17456" y="125"/>
                  </a:cubicBezTo>
                  <a:lnTo>
                    <a:pt x="16958" y="306"/>
                  </a:lnTo>
                  <a:cubicBezTo>
                    <a:pt x="16744" y="385"/>
                    <a:pt x="16484" y="476"/>
                    <a:pt x="16178" y="566"/>
                  </a:cubicBezTo>
                  <a:cubicBezTo>
                    <a:pt x="15862" y="657"/>
                    <a:pt x="15511" y="770"/>
                    <a:pt x="15116" y="883"/>
                  </a:cubicBezTo>
                  <a:cubicBezTo>
                    <a:pt x="14720" y="984"/>
                    <a:pt x="14279" y="1075"/>
                    <a:pt x="13815" y="1188"/>
                  </a:cubicBezTo>
                  <a:cubicBezTo>
                    <a:pt x="13352" y="1301"/>
                    <a:pt x="12843" y="1369"/>
                    <a:pt x="12312" y="1459"/>
                  </a:cubicBezTo>
                  <a:cubicBezTo>
                    <a:pt x="11147" y="1617"/>
                    <a:pt x="9983" y="1708"/>
                    <a:pt x="8807" y="1708"/>
                  </a:cubicBezTo>
                  <a:cubicBezTo>
                    <a:pt x="7643" y="1697"/>
                    <a:pt x="6478" y="1606"/>
                    <a:pt x="5314" y="1425"/>
                  </a:cubicBezTo>
                  <a:cubicBezTo>
                    <a:pt x="4782" y="1335"/>
                    <a:pt x="4285" y="1244"/>
                    <a:pt x="3810" y="1143"/>
                  </a:cubicBezTo>
                  <a:cubicBezTo>
                    <a:pt x="3335" y="1052"/>
                    <a:pt x="2917" y="928"/>
                    <a:pt x="2510" y="826"/>
                  </a:cubicBezTo>
                  <a:cubicBezTo>
                    <a:pt x="2114" y="724"/>
                    <a:pt x="1775" y="600"/>
                    <a:pt x="1458" y="510"/>
                  </a:cubicBezTo>
                  <a:cubicBezTo>
                    <a:pt x="1153" y="408"/>
                    <a:pt x="882" y="317"/>
                    <a:pt x="678" y="238"/>
                  </a:cubicBezTo>
                  <a:lnTo>
                    <a:pt x="181" y="57"/>
                  </a:lnTo>
                  <a:cubicBezTo>
                    <a:pt x="124" y="35"/>
                    <a:pt x="57" y="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291250" y="3167550"/>
              <a:ext cx="329575" cy="117325"/>
            </a:xfrm>
            <a:custGeom>
              <a:avLst/>
              <a:gdLst/>
              <a:ahLst/>
              <a:cxnLst/>
              <a:rect l="l" t="t" r="r" b="b"/>
              <a:pathLst>
                <a:path w="13183" h="4693" extrusionOk="0">
                  <a:moveTo>
                    <a:pt x="6501" y="0"/>
                  </a:moveTo>
                  <a:cubicBezTo>
                    <a:pt x="2544" y="12"/>
                    <a:pt x="0" y="2013"/>
                    <a:pt x="0" y="2013"/>
                  </a:cubicBezTo>
                  <a:cubicBezTo>
                    <a:pt x="1583" y="4025"/>
                    <a:pt x="4037" y="4669"/>
                    <a:pt x="6592" y="4692"/>
                  </a:cubicBezTo>
                  <a:cubicBezTo>
                    <a:pt x="6624" y="4692"/>
                    <a:pt x="6657" y="4693"/>
                    <a:pt x="6690" y="4693"/>
                  </a:cubicBezTo>
                  <a:cubicBezTo>
                    <a:pt x="9220" y="4693"/>
                    <a:pt x="11598" y="3830"/>
                    <a:pt x="13183" y="1866"/>
                  </a:cubicBezTo>
                  <a:cubicBezTo>
                    <a:pt x="13183" y="1866"/>
                    <a:pt x="11250" y="0"/>
                    <a:pt x="6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422100" y="3291350"/>
              <a:ext cx="44125" cy="404750"/>
            </a:xfrm>
            <a:custGeom>
              <a:avLst/>
              <a:gdLst/>
              <a:ahLst/>
              <a:cxnLst/>
              <a:rect l="l" t="t" r="r" b="b"/>
              <a:pathLst>
                <a:path w="1765" h="16190" extrusionOk="0">
                  <a:moveTo>
                    <a:pt x="634" y="0"/>
                  </a:moveTo>
                  <a:cubicBezTo>
                    <a:pt x="623" y="57"/>
                    <a:pt x="611" y="113"/>
                    <a:pt x="611" y="170"/>
                  </a:cubicBezTo>
                  <a:cubicBezTo>
                    <a:pt x="600" y="305"/>
                    <a:pt x="589" y="464"/>
                    <a:pt x="578" y="656"/>
                  </a:cubicBezTo>
                  <a:cubicBezTo>
                    <a:pt x="544" y="1108"/>
                    <a:pt x="510" y="1719"/>
                    <a:pt x="465" y="2453"/>
                  </a:cubicBezTo>
                  <a:cubicBezTo>
                    <a:pt x="385" y="3968"/>
                    <a:pt x="284" y="6049"/>
                    <a:pt x="182" y="8355"/>
                  </a:cubicBezTo>
                  <a:cubicBezTo>
                    <a:pt x="125" y="9508"/>
                    <a:pt x="80" y="10605"/>
                    <a:pt x="46" y="11611"/>
                  </a:cubicBezTo>
                  <a:cubicBezTo>
                    <a:pt x="1" y="12606"/>
                    <a:pt x="57" y="13533"/>
                    <a:pt x="295" y="14268"/>
                  </a:cubicBezTo>
                  <a:cubicBezTo>
                    <a:pt x="476" y="14844"/>
                    <a:pt x="792" y="15376"/>
                    <a:pt x="1233" y="15805"/>
                  </a:cubicBezTo>
                  <a:cubicBezTo>
                    <a:pt x="1346" y="15918"/>
                    <a:pt x="1471" y="16020"/>
                    <a:pt x="1618" y="16111"/>
                  </a:cubicBezTo>
                  <a:cubicBezTo>
                    <a:pt x="1663" y="16144"/>
                    <a:pt x="1708" y="16167"/>
                    <a:pt x="1765" y="16190"/>
                  </a:cubicBezTo>
                  <a:cubicBezTo>
                    <a:pt x="1595" y="16054"/>
                    <a:pt x="1437" y="15907"/>
                    <a:pt x="1279" y="15760"/>
                  </a:cubicBezTo>
                  <a:cubicBezTo>
                    <a:pt x="872" y="15330"/>
                    <a:pt x="578" y="14799"/>
                    <a:pt x="419" y="14234"/>
                  </a:cubicBezTo>
                  <a:cubicBezTo>
                    <a:pt x="204" y="13522"/>
                    <a:pt x="148" y="12617"/>
                    <a:pt x="204" y="11622"/>
                  </a:cubicBezTo>
                  <a:cubicBezTo>
                    <a:pt x="250" y="10616"/>
                    <a:pt x="295" y="9519"/>
                    <a:pt x="351" y="8366"/>
                  </a:cubicBezTo>
                  <a:cubicBezTo>
                    <a:pt x="442" y="6060"/>
                    <a:pt x="532" y="3968"/>
                    <a:pt x="589" y="2453"/>
                  </a:cubicBezTo>
                  <a:cubicBezTo>
                    <a:pt x="611" y="1719"/>
                    <a:pt x="634" y="1108"/>
                    <a:pt x="645" y="667"/>
                  </a:cubicBezTo>
                  <a:lnTo>
                    <a:pt x="645" y="181"/>
                  </a:lnTo>
                  <a:cubicBezTo>
                    <a:pt x="645" y="113"/>
                    <a:pt x="645" y="5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438800" y="3589800"/>
              <a:ext cx="17525" cy="18075"/>
            </a:xfrm>
            <a:custGeom>
              <a:avLst/>
              <a:gdLst/>
              <a:ahLst/>
              <a:cxnLst/>
              <a:rect l="l" t="t" r="r" b="b"/>
              <a:pathLst>
                <a:path w="701" h="723" extrusionOk="0">
                  <a:moveTo>
                    <a:pt x="313" y="1"/>
                  </a:moveTo>
                  <a:cubicBezTo>
                    <a:pt x="186" y="1"/>
                    <a:pt x="126" y="71"/>
                    <a:pt x="136" y="80"/>
                  </a:cubicBezTo>
                  <a:cubicBezTo>
                    <a:pt x="147" y="103"/>
                    <a:pt x="237" y="69"/>
                    <a:pt x="362" y="125"/>
                  </a:cubicBezTo>
                  <a:cubicBezTo>
                    <a:pt x="520" y="182"/>
                    <a:pt x="565" y="385"/>
                    <a:pt x="441" y="498"/>
                  </a:cubicBezTo>
                  <a:cubicBezTo>
                    <a:pt x="410" y="537"/>
                    <a:pt x="359" y="559"/>
                    <a:pt x="307" y="559"/>
                  </a:cubicBezTo>
                  <a:cubicBezTo>
                    <a:pt x="283" y="559"/>
                    <a:pt x="259" y="554"/>
                    <a:pt x="237" y="543"/>
                  </a:cubicBezTo>
                  <a:cubicBezTo>
                    <a:pt x="170" y="510"/>
                    <a:pt x="136" y="453"/>
                    <a:pt x="124" y="385"/>
                  </a:cubicBezTo>
                  <a:cubicBezTo>
                    <a:pt x="102" y="261"/>
                    <a:pt x="170" y="182"/>
                    <a:pt x="158" y="170"/>
                  </a:cubicBezTo>
                  <a:cubicBezTo>
                    <a:pt x="158" y="166"/>
                    <a:pt x="154" y="164"/>
                    <a:pt x="146" y="164"/>
                  </a:cubicBezTo>
                  <a:cubicBezTo>
                    <a:pt x="133" y="164"/>
                    <a:pt x="112" y="172"/>
                    <a:pt x="90" y="193"/>
                  </a:cubicBezTo>
                  <a:cubicBezTo>
                    <a:pt x="34" y="250"/>
                    <a:pt x="0" y="317"/>
                    <a:pt x="11" y="397"/>
                  </a:cubicBezTo>
                  <a:cubicBezTo>
                    <a:pt x="0" y="510"/>
                    <a:pt x="57" y="623"/>
                    <a:pt x="158" y="679"/>
                  </a:cubicBezTo>
                  <a:cubicBezTo>
                    <a:pt x="209" y="708"/>
                    <a:pt x="262" y="722"/>
                    <a:pt x="315" y="722"/>
                  </a:cubicBezTo>
                  <a:cubicBezTo>
                    <a:pt x="405" y="722"/>
                    <a:pt x="494" y="682"/>
                    <a:pt x="565" y="611"/>
                  </a:cubicBezTo>
                  <a:cubicBezTo>
                    <a:pt x="667" y="510"/>
                    <a:pt x="701" y="363"/>
                    <a:pt x="644" y="227"/>
                  </a:cubicBezTo>
                  <a:cubicBezTo>
                    <a:pt x="599" y="114"/>
                    <a:pt x="509" y="46"/>
                    <a:pt x="407" y="12"/>
                  </a:cubicBezTo>
                  <a:cubicBezTo>
                    <a:pt x="372" y="4"/>
                    <a:pt x="341" y="1"/>
                    <a:pt x="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446425" y="3521950"/>
              <a:ext cx="16700" cy="15625"/>
            </a:xfrm>
            <a:custGeom>
              <a:avLst/>
              <a:gdLst/>
              <a:ahLst/>
              <a:cxnLst/>
              <a:rect l="l" t="t" r="r" b="b"/>
              <a:pathLst>
                <a:path w="668" h="625" extrusionOk="0">
                  <a:moveTo>
                    <a:pt x="210" y="1"/>
                  </a:moveTo>
                  <a:cubicBezTo>
                    <a:pt x="176" y="1"/>
                    <a:pt x="97" y="45"/>
                    <a:pt x="45" y="148"/>
                  </a:cubicBezTo>
                  <a:cubicBezTo>
                    <a:pt x="0" y="239"/>
                    <a:pt x="0" y="341"/>
                    <a:pt x="34" y="431"/>
                  </a:cubicBezTo>
                  <a:cubicBezTo>
                    <a:pt x="91" y="555"/>
                    <a:pt x="204" y="623"/>
                    <a:pt x="339" y="623"/>
                  </a:cubicBezTo>
                  <a:cubicBezTo>
                    <a:pt x="347" y="624"/>
                    <a:pt x="355" y="624"/>
                    <a:pt x="362" y="624"/>
                  </a:cubicBezTo>
                  <a:cubicBezTo>
                    <a:pt x="489" y="624"/>
                    <a:pt x="601" y="537"/>
                    <a:pt x="633" y="420"/>
                  </a:cubicBezTo>
                  <a:cubicBezTo>
                    <a:pt x="667" y="318"/>
                    <a:pt x="622" y="205"/>
                    <a:pt x="543" y="137"/>
                  </a:cubicBezTo>
                  <a:cubicBezTo>
                    <a:pt x="505" y="100"/>
                    <a:pt x="452" y="78"/>
                    <a:pt x="397" y="78"/>
                  </a:cubicBezTo>
                  <a:cubicBezTo>
                    <a:pt x="385" y="78"/>
                    <a:pt x="374" y="79"/>
                    <a:pt x="362" y="81"/>
                  </a:cubicBezTo>
                  <a:cubicBezTo>
                    <a:pt x="317" y="92"/>
                    <a:pt x="306" y="115"/>
                    <a:pt x="306" y="126"/>
                  </a:cubicBezTo>
                  <a:cubicBezTo>
                    <a:pt x="317" y="137"/>
                    <a:pt x="396" y="126"/>
                    <a:pt x="464" y="228"/>
                  </a:cubicBezTo>
                  <a:cubicBezTo>
                    <a:pt x="498" y="273"/>
                    <a:pt x="509" y="329"/>
                    <a:pt x="486" y="386"/>
                  </a:cubicBezTo>
                  <a:cubicBezTo>
                    <a:pt x="464" y="431"/>
                    <a:pt x="396" y="465"/>
                    <a:pt x="339" y="465"/>
                  </a:cubicBezTo>
                  <a:cubicBezTo>
                    <a:pt x="204" y="465"/>
                    <a:pt x="102" y="329"/>
                    <a:pt x="159" y="194"/>
                  </a:cubicBezTo>
                  <a:cubicBezTo>
                    <a:pt x="181" y="81"/>
                    <a:pt x="238" y="35"/>
                    <a:pt x="226" y="13"/>
                  </a:cubicBezTo>
                  <a:cubicBezTo>
                    <a:pt x="226" y="5"/>
                    <a:pt x="220"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429750" y="3480700"/>
              <a:ext cx="206625" cy="57250"/>
            </a:xfrm>
            <a:custGeom>
              <a:avLst/>
              <a:gdLst/>
              <a:ahLst/>
              <a:cxnLst/>
              <a:rect l="l" t="t" r="r" b="b"/>
              <a:pathLst>
                <a:path w="8265" h="2290" extrusionOk="0">
                  <a:moveTo>
                    <a:pt x="0" y="1"/>
                  </a:moveTo>
                  <a:lnTo>
                    <a:pt x="0" y="329"/>
                  </a:lnTo>
                  <a:cubicBezTo>
                    <a:pt x="0" y="329"/>
                    <a:pt x="3469" y="2289"/>
                    <a:pt x="6752" y="2289"/>
                  </a:cubicBezTo>
                  <a:cubicBezTo>
                    <a:pt x="7175" y="2289"/>
                    <a:pt x="7595" y="2256"/>
                    <a:pt x="8005" y="2183"/>
                  </a:cubicBezTo>
                  <a:lnTo>
                    <a:pt x="8265" y="1391"/>
                  </a:lnTo>
                  <a:cubicBezTo>
                    <a:pt x="8265" y="1391"/>
                    <a:pt x="3008" y="8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463100" y="3383775"/>
              <a:ext cx="353050" cy="130325"/>
            </a:xfrm>
            <a:custGeom>
              <a:avLst/>
              <a:gdLst/>
              <a:ahLst/>
              <a:cxnLst/>
              <a:rect l="l" t="t" r="r" b="b"/>
              <a:pathLst>
                <a:path w="14122" h="5213" extrusionOk="0">
                  <a:moveTo>
                    <a:pt x="0" y="0"/>
                  </a:moveTo>
                  <a:lnTo>
                    <a:pt x="0" y="0"/>
                  </a:lnTo>
                  <a:cubicBezTo>
                    <a:pt x="351" y="1933"/>
                    <a:pt x="4342" y="4828"/>
                    <a:pt x="4342" y="4828"/>
                  </a:cubicBezTo>
                  <a:cubicBezTo>
                    <a:pt x="4342" y="4828"/>
                    <a:pt x="6035" y="5212"/>
                    <a:pt x="7909" y="5212"/>
                  </a:cubicBezTo>
                  <a:cubicBezTo>
                    <a:pt x="9625" y="5212"/>
                    <a:pt x="11492" y="4889"/>
                    <a:pt x="12346" y="3652"/>
                  </a:cubicBezTo>
                  <a:cubicBezTo>
                    <a:pt x="14121" y="1063"/>
                    <a:pt x="0" y="0"/>
                    <a:pt x="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429750" y="3480700"/>
              <a:ext cx="211725" cy="35000"/>
            </a:xfrm>
            <a:custGeom>
              <a:avLst/>
              <a:gdLst/>
              <a:ahLst/>
              <a:cxnLst/>
              <a:rect l="l" t="t" r="r" b="b"/>
              <a:pathLst>
                <a:path w="8469" h="1400" extrusionOk="0">
                  <a:moveTo>
                    <a:pt x="0" y="1"/>
                  </a:moveTo>
                  <a:cubicBezTo>
                    <a:pt x="102" y="46"/>
                    <a:pt x="204" y="91"/>
                    <a:pt x="317" y="114"/>
                  </a:cubicBezTo>
                  <a:cubicBezTo>
                    <a:pt x="520" y="170"/>
                    <a:pt x="826" y="250"/>
                    <a:pt x="1210" y="340"/>
                  </a:cubicBezTo>
                  <a:cubicBezTo>
                    <a:pt x="1967" y="521"/>
                    <a:pt x="3019" y="758"/>
                    <a:pt x="4195" y="951"/>
                  </a:cubicBezTo>
                  <a:cubicBezTo>
                    <a:pt x="5359" y="1143"/>
                    <a:pt x="6433" y="1256"/>
                    <a:pt x="7213" y="1324"/>
                  </a:cubicBezTo>
                  <a:cubicBezTo>
                    <a:pt x="7598" y="1358"/>
                    <a:pt x="7914" y="1380"/>
                    <a:pt x="8129" y="1391"/>
                  </a:cubicBezTo>
                  <a:cubicBezTo>
                    <a:pt x="8186" y="1397"/>
                    <a:pt x="8242" y="1400"/>
                    <a:pt x="8299" y="1400"/>
                  </a:cubicBezTo>
                  <a:cubicBezTo>
                    <a:pt x="8355" y="1400"/>
                    <a:pt x="8412" y="1397"/>
                    <a:pt x="8468" y="1391"/>
                  </a:cubicBezTo>
                  <a:cubicBezTo>
                    <a:pt x="8366" y="1346"/>
                    <a:pt x="8253" y="1335"/>
                    <a:pt x="8140" y="1324"/>
                  </a:cubicBezTo>
                  <a:lnTo>
                    <a:pt x="7225" y="1211"/>
                  </a:lnTo>
                  <a:cubicBezTo>
                    <a:pt x="6456" y="1120"/>
                    <a:pt x="5393" y="984"/>
                    <a:pt x="4217" y="792"/>
                  </a:cubicBezTo>
                  <a:cubicBezTo>
                    <a:pt x="3053" y="600"/>
                    <a:pt x="2001" y="385"/>
                    <a:pt x="1244" y="238"/>
                  </a:cubicBezTo>
                  <a:lnTo>
                    <a:pt x="328" y="46"/>
                  </a:lnTo>
                  <a:cubicBezTo>
                    <a:pt x="226" y="12"/>
                    <a:pt x="113"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434275" y="3375100"/>
              <a:ext cx="265125" cy="44025"/>
            </a:xfrm>
            <a:custGeom>
              <a:avLst/>
              <a:gdLst/>
              <a:ahLst/>
              <a:cxnLst/>
              <a:rect l="l" t="t" r="r" b="b"/>
              <a:pathLst>
                <a:path w="10605" h="1761" extrusionOk="0">
                  <a:moveTo>
                    <a:pt x="246" y="0"/>
                  </a:moveTo>
                  <a:cubicBezTo>
                    <a:pt x="163" y="0"/>
                    <a:pt x="80" y="6"/>
                    <a:pt x="0" y="19"/>
                  </a:cubicBezTo>
                  <a:cubicBezTo>
                    <a:pt x="136" y="53"/>
                    <a:pt x="283" y="64"/>
                    <a:pt x="418" y="76"/>
                  </a:cubicBezTo>
                  <a:cubicBezTo>
                    <a:pt x="690" y="98"/>
                    <a:pt x="1085" y="144"/>
                    <a:pt x="1572" y="189"/>
                  </a:cubicBezTo>
                  <a:cubicBezTo>
                    <a:pt x="2533" y="302"/>
                    <a:pt x="3855" y="483"/>
                    <a:pt x="5325" y="743"/>
                  </a:cubicBezTo>
                  <a:cubicBezTo>
                    <a:pt x="6783" y="991"/>
                    <a:pt x="8095" y="1263"/>
                    <a:pt x="9045" y="1466"/>
                  </a:cubicBezTo>
                  <a:lnTo>
                    <a:pt x="10175" y="1692"/>
                  </a:lnTo>
                  <a:cubicBezTo>
                    <a:pt x="10311" y="1738"/>
                    <a:pt x="10458" y="1760"/>
                    <a:pt x="10605" y="1760"/>
                  </a:cubicBezTo>
                  <a:cubicBezTo>
                    <a:pt x="10469" y="1704"/>
                    <a:pt x="10333" y="1658"/>
                    <a:pt x="10186" y="1625"/>
                  </a:cubicBezTo>
                  <a:cubicBezTo>
                    <a:pt x="9915" y="1557"/>
                    <a:pt x="9542" y="1455"/>
                    <a:pt x="9067" y="1342"/>
                  </a:cubicBezTo>
                  <a:cubicBezTo>
                    <a:pt x="8129" y="1116"/>
                    <a:pt x="6806" y="833"/>
                    <a:pt x="5348" y="573"/>
                  </a:cubicBezTo>
                  <a:cubicBezTo>
                    <a:pt x="3878" y="324"/>
                    <a:pt x="2544" y="155"/>
                    <a:pt x="1572" y="76"/>
                  </a:cubicBezTo>
                  <a:cubicBezTo>
                    <a:pt x="1085" y="30"/>
                    <a:pt x="701" y="8"/>
                    <a:pt x="418" y="8"/>
                  </a:cubicBezTo>
                  <a:cubicBezTo>
                    <a:pt x="362" y="3"/>
                    <a:pt x="304"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248850" y="3281300"/>
              <a:ext cx="414375" cy="52175"/>
            </a:xfrm>
            <a:custGeom>
              <a:avLst/>
              <a:gdLst/>
              <a:ahLst/>
              <a:cxnLst/>
              <a:rect l="l" t="t" r="r" b="b"/>
              <a:pathLst>
                <a:path w="16575" h="2087" extrusionOk="0">
                  <a:moveTo>
                    <a:pt x="117" y="1"/>
                  </a:moveTo>
                  <a:cubicBezTo>
                    <a:pt x="69" y="1"/>
                    <a:pt x="42" y="10"/>
                    <a:pt x="35" y="29"/>
                  </a:cubicBezTo>
                  <a:cubicBezTo>
                    <a:pt x="1" y="119"/>
                    <a:pt x="826" y="628"/>
                    <a:pt x="2296" y="1126"/>
                  </a:cubicBezTo>
                  <a:cubicBezTo>
                    <a:pt x="2669" y="1250"/>
                    <a:pt x="3076" y="1363"/>
                    <a:pt x="3517" y="1487"/>
                  </a:cubicBezTo>
                  <a:cubicBezTo>
                    <a:pt x="3958" y="1612"/>
                    <a:pt x="4432" y="1702"/>
                    <a:pt x="4941" y="1804"/>
                  </a:cubicBezTo>
                  <a:cubicBezTo>
                    <a:pt x="6049" y="1985"/>
                    <a:pt x="7168" y="2087"/>
                    <a:pt x="8288" y="2087"/>
                  </a:cubicBezTo>
                  <a:cubicBezTo>
                    <a:pt x="9407" y="2087"/>
                    <a:pt x="10515" y="1985"/>
                    <a:pt x="11623" y="1804"/>
                  </a:cubicBezTo>
                  <a:cubicBezTo>
                    <a:pt x="12132" y="1702"/>
                    <a:pt x="12606" y="1600"/>
                    <a:pt x="13047" y="1487"/>
                  </a:cubicBezTo>
                  <a:cubicBezTo>
                    <a:pt x="13500" y="1386"/>
                    <a:pt x="13907" y="1261"/>
                    <a:pt x="14268" y="1137"/>
                  </a:cubicBezTo>
                  <a:cubicBezTo>
                    <a:pt x="15749" y="628"/>
                    <a:pt x="16575" y="131"/>
                    <a:pt x="16529" y="29"/>
                  </a:cubicBezTo>
                  <a:cubicBezTo>
                    <a:pt x="16521" y="13"/>
                    <a:pt x="16496" y="5"/>
                    <a:pt x="16453" y="5"/>
                  </a:cubicBezTo>
                  <a:cubicBezTo>
                    <a:pt x="16202" y="5"/>
                    <a:pt x="15365" y="270"/>
                    <a:pt x="14099" y="560"/>
                  </a:cubicBezTo>
                  <a:cubicBezTo>
                    <a:pt x="13726" y="651"/>
                    <a:pt x="13319" y="719"/>
                    <a:pt x="12889" y="820"/>
                  </a:cubicBezTo>
                  <a:cubicBezTo>
                    <a:pt x="12448" y="911"/>
                    <a:pt x="11985" y="967"/>
                    <a:pt x="11487" y="1047"/>
                  </a:cubicBezTo>
                  <a:cubicBezTo>
                    <a:pt x="10424" y="1171"/>
                    <a:pt x="9350" y="1250"/>
                    <a:pt x="8276" y="1250"/>
                  </a:cubicBezTo>
                  <a:cubicBezTo>
                    <a:pt x="7202" y="1250"/>
                    <a:pt x="6117" y="1171"/>
                    <a:pt x="5054" y="1035"/>
                  </a:cubicBezTo>
                  <a:cubicBezTo>
                    <a:pt x="4557" y="967"/>
                    <a:pt x="4093" y="888"/>
                    <a:pt x="3652" y="809"/>
                  </a:cubicBezTo>
                  <a:cubicBezTo>
                    <a:pt x="3223" y="741"/>
                    <a:pt x="2816" y="651"/>
                    <a:pt x="2454" y="560"/>
                  </a:cubicBezTo>
                  <a:cubicBezTo>
                    <a:pt x="1213" y="264"/>
                    <a:pt x="375"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48850" y="2821025"/>
              <a:ext cx="426250" cy="426250"/>
            </a:xfrm>
            <a:custGeom>
              <a:avLst/>
              <a:gdLst/>
              <a:ahLst/>
              <a:cxnLst/>
              <a:rect l="l" t="t" r="r" b="b"/>
              <a:pathLst>
                <a:path w="17050" h="17050" extrusionOk="0">
                  <a:moveTo>
                    <a:pt x="8525" y="1"/>
                  </a:moveTo>
                  <a:cubicBezTo>
                    <a:pt x="3822" y="1"/>
                    <a:pt x="1" y="3822"/>
                    <a:pt x="1" y="8525"/>
                  </a:cubicBezTo>
                  <a:cubicBezTo>
                    <a:pt x="1" y="13228"/>
                    <a:pt x="3822" y="17049"/>
                    <a:pt x="8525" y="17049"/>
                  </a:cubicBezTo>
                  <a:cubicBezTo>
                    <a:pt x="13228" y="17049"/>
                    <a:pt x="17050" y="13228"/>
                    <a:pt x="17050" y="8525"/>
                  </a:cubicBezTo>
                  <a:cubicBezTo>
                    <a:pt x="17050" y="3822"/>
                    <a:pt x="13228" y="1"/>
                    <a:pt x="85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387075" y="3005600"/>
              <a:ext cx="296225" cy="114175"/>
            </a:xfrm>
            <a:custGeom>
              <a:avLst/>
              <a:gdLst/>
              <a:ahLst/>
              <a:cxnLst/>
              <a:rect l="l" t="t" r="r" b="b"/>
              <a:pathLst>
                <a:path w="11849" h="4567" extrusionOk="0">
                  <a:moveTo>
                    <a:pt x="11441" y="0"/>
                  </a:moveTo>
                  <a:cubicBezTo>
                    <a:pt x="9398" y="327"/>
                    <a:pt x="7329" y="490"/>
                    <a:pt x="5259" y="490"/>
                  </a:cubicBezTo>
                  <a:cubicBezTo>
                    <a:pt x="4248" y="490"/>
                    <a:pt x="3236" y="451"/>
                    <a:pt x="2227" y="373"/>
                  </a:cubicBezTo>
                  <a:cubicBezTo>
                    <a:pt x="2173" y="369"/>
                    <a:pt x="2118" y="367"/>
                    <a:pt x="2064" y="367"/>
                  </a:cubicBezTo>
                  <a:cubicBezTo>
                    <a:pt x="992" y="367"/>
                    <a:pt x="88" y="1209"/>
                    <a:pt x="45" y="2306"/>
                  </a:cubicBezTo>
                  <a:cubicBezTo>
                    <a:pt x="0" y="3403"/>
                    <a:pt x="837" y="4353"/>
                    <a:pt x="1933" y="4421"/>
                  </a:cubicBezTo>
                  <a:cubicBezTo>
                    <a:pt x="3217" y="4512"/>
                    <a:pt x="4459" y="4566"/>
                    <a:pt x="5653" y="4566"/>
                  </a:cubicBezTo>
                  <a:cubicBezTo>
                    <a:pt x="7571" y="4566"/>
                    <a:pt x="9363" y="4426"/>
                    <a:pt x="11000" y="4070"/>
                  </a:cubicBezTo>
                  <a:cubicBezTo>
                    <a:pt x="11000" y="4059"/>
                    <a:pt x="11848" y="2691"/>
                    <a:pt x="1144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470725" y="3053525"/>
              <a:ext cx="14075" cy="12025"/>
            </a:xfrm>
            <a:custGeom>
              <a:avLst/>
              <a:gdLst/>
              <a:ahLst/>
              <a:cxnLst/>
              <a:rect l="l" t="t" r="r" b="b"/>
              <a:pathLst>
                <a:path w="563" h="481" extrusionOk="0">
                  <a:moveTo>
                    <a:pt x="312" y="1"/>
                  </a:moveTo>
                  <a:cubicBezTo>
                    <a:pt x="264" y="1"/>
                    <a:pt x="214" y="16"/>
                    <a:pt x="170" y="50"/>
                  </a:cubicBezTo>
                  <a:cubicBezTo>
                    <a:pt x="1" y="186"/>
                    <a:pt x="80" y="446"/>
                    <a:pt x="283" y="480"/>
                  </a:cubicBezTo>
                  <a:cubicBezTo>
                    <a:pt x="290" y="480"/>
                    <a:pt x="297" y="481"/>
                    <a:pt x="304" y="481"/>
                  </a:cubicBezTo>
                  <a:cubicBezTo>
                    <a:pt x="431" y="481"/>
                    <a:pt x="544" y="383"/>
                    <a:pt x="555" y="254"/>
                  </a:cubicBezTo>
                  <a:cubicBezTo>
                    <a:pt x="563" y="106"/>
                    <a:pt x="440"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622775" y="3049175"/>
              <a:ext cx="14300" cy="12150"/>
            </a:xfrm>
            <a:custGeom>
              <a:avLst/>
              <a:gdLst/>
              <a:ahLst/>
              <a:cxnLst/>
              <a:rect l="l" t="t" r="r" b="b"/>
              <a:pathLst>
                <a:path w="572" h="486" extrusionOk="0">
                  <a:moveTo>
                    <a:pt x="316" y="0"/>
                  </a:moveTo>
                  <a:cubicBezTo>
                    <a:pt x="266" y="0"/>
                    <a:pt x="215" y="17"/>
                    <a:pt x="171" y="55"/>
                  </a:cubicBezTo>
                  <a:cubicBezTo>
                    <a:pt x="1" y="190"/>
                    <a:pt x="80" y="450"/>
                    <a:pt x="284" y="484"/>
                  </a:cubicBezTo>
                  <a:cubicBezTo>
                    <a:pt x="291" y="485"/>
                    <a:pt x="297" y="485"/>
                    <a:pt x="304" y="485"/>
                  </a:cubicBezTo>
                  <a:cubicBezTo>
                    <a:pt x="432" y="485"/>
                    <a:pt x="544" y="387"/>
                    <a:pt x="555" y="258"/>
                  </a:cubicBezTo>
                  <a:cubicBezTo>
                    <a:pt x="571" y="112"/>
                    <a:pt x="447"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525275" y="3062625"/>
              <a:ext cx="68150" cy="27000"/>
            </a:xfrm>
            <a:custGeom>
              <a:avLst/>
              <a:gdLst/>
              <a:ahLst/>
              <a:cxnLst/>
              <a:rect l="l" t="t" r="r" b="b"/>
              <a:pathLst>
                <a:path w="2726" h="1080" extrusionOk="0">
                  <a:moveTo>
                    <a:pt x="2709" y="1"/>
                  </a:moveTo>
                  <a:cubicBezTo>
                    <a:pt x="2681" y="1"/>
                    <a:pt x="2589" y="173"/>
                    <a:pt x="2397" y="376"/>
                  </a:cubicBezTo>
                  <a:cubicBezTo>
                    <a:pt x="2149" y="670"/>
                    <a:pt x="1798" y="862"/>
                    <a:pt x="1414" y="907"/>
                  </a:cubicBezTo>
                  <a:cubicBezTo>
                    <a:pt x="1386" y="909"/>
                    <a:pt x="1358" y="910"/>
                    <a:pt x="1331" y="910"/>
                  </a:cubicBezTo>
                  <a:cubicBezTo>
                    <a:pt x="976" y="910"/>
                    <a:pt x="636" y="776"/>
                    <a:pt x="374" y="534"/>
                  </a:cubicBezTo>
                  <a:cubicBezTo>
                    <a:pt x="148" y="342"/>
                    <a:pt x="34" y="195"/>
                    <a:pt x="23" y="195"/>
                  </a:cubicBezTo>
                  <a:cubicBezTo>
                    <a:pt x="1" y="195"/>
                    <a:pt x="68" y="387"/>
                    <a:pt x="294" y="625"/>
                  </a:cubicBezTo>
                  <a:cubicBezTo>
                    <a:pt x="570" y="921"/>
                    <a:pt x="955" y="1079"/>
                    <a:pt x="1356" y="1079"/>
                  </a:cubicBezTo>
                  <a:cubicBezTo>
                    <a:pt x="1382" y="1079"/>
                    <a:pt x="1409" y="1078"/>
                    <a:pt x="1436" y="1077"/>
                  </a:cubicBezTo>
                  <a:cubicBezTo>
                    <a:pt x="1855" y="1020"/>
                    <a:pt x="2239" y="794"/>
                    <a:pt x="2488" y="455"/>
                  </a:cubicBezTo>
                  <a:cubicBezTo>
                    <a:pt x="2680" y="195"/>
                    <a:pt x="2725" y="3"/>
                    <a:pt x="2714" y="3"/>
                  </a:cubicBezTo>
                  <a:cubicBezTo>
                    <a:pt x="2713" y="2"/>
                    <a:pt x="2711" y="1"/>
                    <a:pt x="2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468750" y="2821300"/>
              <a:ext cx="97525" cy="195350"/>
            </a:xfrm>
            <a:custGeom>
              <a:avLst/>
              <a:gdLst/>
              <a:ahLst/>
              <a:cxnLst/>
              <a:rect l="l" t="t" r="r" b="b"/>
              <a:pathLst>
                <a:path w="3901" h="7814" extrusionOk="0">
                  <a:moveTo>
                    <a:pt x="12" y="1"/>
                  </a:moveTo>
                  <a:cubicBezTo>
                    <a:pt x="0" y="35"/>
                    <a:pt x="554" y="103"/>
                    <a:pt x="1255" y="566"/>
                  </a:cubicBezTo>
                  <a:cubicBezTo>
                    <a:pt x="1662" y="849"/>
                    <a:pt x="2013" y="1188"/>
                    <a:pt x="2307" y="1595"/>
                  </a:cubicBezTo>
                  <a:cubicBezTo>
                    <a:pt x="2635" y="2092"/>
                    <a:pt x="2917" y="2635"/>
                    <a:pt x="3132" y="3200"/>
                  </a:cubicBezTo>
                  <a:cubicBezTo>
                    <a:pt x="3528" y="4229"/>
                    <a:pt x="3743" y="5326"/>
                    <a:pt x="3765" y="6434"/>
                  </a:cubicBezTo>
                  <a:cubicBezTo>
                    <a:pt x="3788" y="7282"/>
                    <a:pt x="3697" y="7813"/>
                    <a:pt x="3731" y="7813"/>
                  </a:cubicBezTo>
                  <a:cubicBezTo>
                    <a:pt x="3776" y="7689"/>
                    <a:pt x="3799" y="7564"/>
                    <a:pt x="3810" y="7440"/>
                  </a:cubicBezTo>
                  <a:cubicBezTo>
                    <a:pt x="3856" y="7112"/>
                    <a:pt x="3878" y="6773"/>
                    <a:pt x="3890" y="6434"/>
                  </a:cubicBezTo>
                  <a:cubicBezTo>
                    <a:pt x="3901" y="5303"/>
                    <a:pt x="3697" y="4195"/>
                    <a:pt x="3290" y="3144"/>
                  </a:cubicBezTo>
                  <a:cubicBezTo>
                    <a:pt x="3064" y="2556"/>
                    <a:pt x="2782" y="2013"/>
                    <a:pt x="2431" y="1505"/>
                  </a:cubicBezTo>
                  <a:cubicBezTo>
                    <a:pt x="2126" y="1086"/>
                    <a:pt x="1753" y="736"/>
                    <a:pt x="1323" y="464"/>
                  </a:cubicBezTo>
                  <a:cubicBezTo>
                    <a:pt x="1029" y="284"/>
                    <a:pt x="713" y="148"/>
                    <a:pt x="385" y="57"/>
                  </a:cubicBezTo>
                  <a:cubicBezTo>
                    <a:pt x="294" y="35"/>
                    <a:pt x="204" y="12"/>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319800" y="2844775"/>
              <a:ext cx="195900" cy="193925"/>
            </a:xfrm>
            <a:custGeom>
              <a:avLst/>
              <a:gdLst/>
              <a:ahLst/>
              <a:cxnLst/>
              <a:rect l="l" t="t" r="r" b="b"/>
              <a:pathLst>
                <a:path w="7836" h="7757" extrusionOk="0">
                  <a:moveTo>
                    <a:pt x="7228" y="10"/>
                  </a:moveTo>
                  <a:cubicBezTo>
                    <a:pt x="6833" y="10"/>
                    <a:pt x="6447" y="56"/>
                    <a:pt x="6060" y="147"/>
                  </a:cubicBezTo>
                  <a:cubicBezTo>
                    <a:pt x="4975" y="373"/>
                    <a:pt x="3562" y="1086"/>
                    <a:pt x="2386" y="2307"/>
                  </a:cubicBezTo>
                  <a:cubicBezTo>
                    <a:pt x="1380" y="3347"/>
                    <a:pt x="645" y="4613"/>
                    <a:pt x="260" y="6004"/>
                  </a:cubicBezTo>
                  <a:cubicBezTo>
                    <a:pt x="136" y="6422"/>
                    <a:pt x="57" y="6851"/>
                    <a:pt x="23" y="7281"/>
                  </a:cubicBezTo>
                  <a:cubicBezTo>
                    <a:pt x="0" y="7439"/>
                    <a:pt x="0" y="7552"/>
                    <a:pt x="0" y="7632"/>
                  </a:cubicBezTo>
                  <a:cubicBezTo>
                    <a:pt x="0" y="7677"/>
                    <a:pt x="0" y="7711"/>
                    <a:pt x="0" y="7756"/>
                  </a:cubicBezTo>
                  <a:cubicBezTo>
                    <a:pt x="1" y="7756"/>
                    <a:pt x="1" y="7756"/>
                    <a:pt x="1" y="7756"/>
                  </a:cubicBezTo>
                  <a:cubicBezTo>
                    <a:pt x="46" y="7756"/>
                    <a:pt x="48" y="7069"/>
                    <a:pt x="373" y="6026"/>
                  </a:cubicBezTo>
                  <a:cubicBezTo>
                    <a:pt x="792" y="4681"/>
                    <a:pt x="1527" y="3437"/>
                    <a:pt x="2510" y="2420"/>
                  </a:cubicBezTo>
                  <a:cubicBezTo>
                    <a:pt x="3652" y="1221"/>
                    <a:pt x="5031" y="532"/>
                    <a:pt x="6083" y="260"/>
                  </a:cubicBezTo>
                  <a:cubicBezTo>
                    <a:pt x="7145" y="0"/>
                    <a:pt x="7835" y="91"/>
                    <a:pt x="7835" y="57"/>
                  </a:cubicBezTo>
                  <a:cubicBezTo>
                    <a:pt x="7835" y="45"/>
                    <a:pt x="7790" y="45"/>
                    <a:pt x="7711" y="34"/>
                  </a:cubicBezTo>
                  <a:cubicBezTo>
                    <a:pt x="7586" y="23"/>
                    <a:pt x="7473" y="12"/>
                    <a:pt x="7360" y="12"/>
                  </a:cubicBezTo>
                  <a:cubicBezTo>
                    <a:pt x="7316" y="10"/>
                    <a:pt x="7272" y="10"/>
                    <a:pt x="722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514525" y="2888125"/>
              <a:ext cx="13600" cy="12450"/>
            </a:xfrm>
            <a:custGeom>
              <a:avLst/>
              <a:gdLst/>
              <a:ahLst/>
              <a:cxnLst/>
              <a:rect l="l" t="t" r="r" b="b"/>
              <a:pathLst>
                <a:path w="544" h="498" extrusionOk="0">
                  <a:moveTo>
                    <a:pt x="318" y="0"/>
                  </a:moveTo>
                  <a:cubicBezTo>
                    <a:pt x="263" y="0"/>
                    <a:pt x="231" y="27"/>
                    <a:pt x="238" y="41"/>
                  </a:cubicBezTo>
                  <a:cubicBezTo>
                    <a:pt x="250" y="64"/>
                    <a:pt x="306" y="75"/>
                    <a:pt x="351" y="132"/>
                  </a:cubicBezTo>
                  <a:cubicBezTo>
                    <a:pt x="385" y="166"/>
                    <a:pt x="385" y="200"/>
                    <a:pt x="374" y="245"/>
                  </a:cubicBezTo>
                  <a:cubicBezTo>
                    <a:pt x="363" y="279"/>
                    <a:pt x="329" y="313"/>
                    <a:pt x="295" y="324"/>
                  </a:cubicBezTo>
                  <a:cubicBezTo>
                    <a:pt x="287" y="326"/>
                    <a:pt x="279" y="327"/>
                    <a:pt x="271" y="327"/>
                  </a:cubicBezTo>
                  <a:cubicBezTo>
                    <a:pt x="234" y="327"/>
                    <a:pt x="198" y="307"/>
                    <a:pt x="170" y="279"/>
                  </a:cubicBezTo>
                  <a:cubicBezTo>
                    <a:pt x="148" y="256"/>
                    <a:pt x="137" y="211"/>
                    <a:pt x="148" y="177"/>
                  </a:cubicBezTo>
                  <a:cubicBezTo>
                    <a:pt x="170" y="98"/>
                    <a:pt x="216" y="64"/>
                    <a:pt x="216" y="41"/>
                  </a:cubicBezTo>
                  <a:cubicBezTo>
                    <a:pt x="220" y="33"/>
                    <a:pt x="209" y="26"/>
                    <a:pt x="191" y="26"/>
                  </a:cubicBezTo>
                  <a:cubicBezTo>
                    <a:pt x="157" y="26"/>
                    <a:pt x="97" y="48"/>
                    <a:pt x="46" y="120"/>
                  </a:cubicBezTo>
                  <a:cubicBezTo>
                    <a:pt x="1" y="200"/>
                    <a:pt x="1" y="290"/>
                    <a:pt x="46" y="369"/>
                  </a:cubicBezTo>
                  <a:cubicBezTo>
                    <a:pt x="97" y="457"/>
                    <a:pt x="182" y="498"/>
                    <a:pt x="268" y="498"/>
                  </a:cubicBezTo>
                  <a:cubicBezTo>
                    <a:pt x="390" y="498"/>
                    <a:pt x="512" y="414"/>
                    <a:pt x="532" y="267"/>
                  </a:cubicBezTo>
                  <a:cubicBezTo>
                    <a:pt x="544" y="188"/>
                    <a:pt x="510" y="98"/>
                    <a:pt x="442" y="41"/>
                  </a:cubicBezTo>
                  <a:cubicBezTo>
                    <a:pt x="394" y="11"/>
                    <a:pt x="351"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362200" y="3035000"/>
              <a:ext cx="13875" cy="12300"/>
            </a:xfrm>
            <a:custGeom>
              <a:avLst/>
              <a:gdLst/>
              <a:ahLst/>
              <a:cxnLst/>
              <a:rect l="l" t="t" r="r" b="b"/>
              <a:pathLst>
                <a:path w="555" h="492" extrusionOk="0">
                  <a:moveTo>
                    <a:pt x="317" y="0"/>
                  </a:moveTo>
                  <a:cubicBezTo>
                    <a:pt x="270" y="0"/>
                    <a:pt x="242" y="21"/>
                    <a:pt x="249" y="34"/>
                  </a:cubicBezTo>
                  <a:cubicBezTo>
                    <a:pt x="260" y="56"/>
                    <a:pt x="328" y="68"/>
                    <a:pt x="362" y="136"/>
                  </a:cubicBezTo>
                  <a:cubicBezTo>
                    <a:pt x="385" y="158"/>
                    <a:pt x="396" y="203"/>
                    <a:pt x="385" y="237"/>
                  </a:cubicBezTo>
                  <a:cubicBezTo>
                    <a:pt x="371" y="298"/>
                    <a:pt x="322" y="330"/>
                    <a:pt x="272" y="330"/>
                  </a:cubicBezTo>
                  <a:cubicBezTo>
                    <a:pt x="238" y="330"/>
                    <a:pt x="204" y="315"/>
                    <a:pt x="181" y="283"/>
                  </a:cubicBezTo>
                  <a:cubicBezTo>
                    <a:pt x="158" y="249"/>
                    <a:pt x="147" y="203"/>
                    <a:pt x="158" y="170"/>
                  </a:cubicBezTo>
                  <a:cubicBezTo>
                    <a:pt x="181" y="90"/>
                    <a:pt x="226" y="56"/>
                    <a:pt x="226" y="34"/>
                  </a:cubicBezTo>
                  <a:cubicBezTo>
                    <a:pt x="226" y="26"/>
                    <a:pt x="214" y="20"/>
                    <a:pt x="195" y="20"/>
                  </a:cubicBezTo>
                  <a:cubicBezTo>
                    <a:pt x="159" y="20"/>
                    <a:pt x="97" y="43"/>
                    <a:pt x="45" y="124"/>
                  </a:cubicBezTo>
                  <a:cubicBezTo>
                    <a:pt x="0" y="192"/>
                    <a:pt x="0" y="294"/>
                    <a:pt x="45" y="362"/>
                  </a:cubicBezTo>
                  <a:cubicBezTo>
                    <a:pt x="102" y="446"/>
                    <a:pt x="189" y="492"/>
                    <a:pt x="276" y="492"/>
                  </a:cubicBezTo>
                  <a:cubicBezTo>
                    <a:pt x="293" y="492"/>
                    <a:pt x="311" y="490"/>
                    <a:pt x="328" y="486"/>
                  </a:cubicBezTo>
                  <a:cubicBezTo>
                    <a:pt x="441" y="463"/>
                    <a:pt x="520" y="373"/>
                    <a:pt x="543" y="271"/>
                  </a:cubicBezTo>
                  <a:cubicBezTo>
                    <a:pt x="554" y="181"/>
                    <a:pt x="520" y="90"/>
                    <a:pt x="452" y="45"/>
                  </a:cubicBezTo>
                  <a:cubicBezTo>
                    <a:pt x="400" y="12"/>
                    <a:pt x="35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528950" y="2941150"/>
              <a:ext cx="13875" cy="12400"/>
            </a:xfrm>
            <a:custGeom>
              <a:avLst/>
              <a:gdLst/>
              <a:ahLst/>
              <a:cxnLst/>
              <a:rect l="l" t="t" r="r" b="b"/>
              <a:pathLst>
                <a:path w="555" h="496" extrusionOk="0">
                  <a:moveTo>
                    <a:pt x="316" y="1"/>
                  </a:moveTo>
                  <a:cubicBezTo>
                    <a:pt x="270" y="1"/>
                    <a:pt x="243" y="21"/>
                    <a:pt x="249" y="34"/>
                  </a:cubicBezTo>
                  <a:cubicBezTo>
                    <a:pt x="249" y="57"/>
                    <a:pt x="317" y="57"/>
                    <a:pt x="362" y="125"/>
                  </a:cubicBezTo>
                  <a:cubicBezTo>
                    <a:pt x="385" y="159"/>
                    <a:pt x="396" y="193"/>
                    <a:pt x="385" y="238"/>
                  </a:cubicBezTo>
                  <a:cubicBezTo>
                    <a:pt x="371" y="293"/>
                    <a:pt x="320" y="323"/>
                    <a:pt x="270" y="323"/>
                  </a:cubicBezTo>
                  <a:cubicBezTo>
                    <a:pt x="237" y="323"/>
                    <a:pt x="204" y="310"/>
                    <a:pt x="181" y="283"/>
                  </a:cubicBezTo>
                  <a:cubicBezTo>
                    <a:pt x="159" y="249"/>
                    <a:pt x="147" y="215"/>
                    <a:pt x="159" y="170"/>
                  </a:cubicBezTo>
                  <a:cubicBezTo>
                    <a:pt x="181" y="91"/>
                    <a:pt x="227" y="57"/>
                    <a:pt x="227" y="34"/>
                  </a:cubicBezTo>
                  <a:cubicBezTo>
                    <a:pt x="227" y="30"/>
                    <a:pt x="214" y="25"/>
                    <a:pt x="195" y="25"/>
                  </a:cubicBezTo>
                  <a:cubicBezTo>
                    <a:pt x="159" y="25"/>
                    <a:pt x="97" y="44"/>
                    <a:pt x="46" y="125"/>
                  </a:cubicBezTo>
                  <a:cubicBezTo>
                    <a:pt x="1" y="193"/>
                    <a:pt x="1" y="294"/>
                    <a:pt x="46" y="362"/>
                  </a:cubicBezTo>
                  <a:cubicBezTo>
                    <a:pt x="98" y="453"/>
                    <a:pt x="187" y="495"/>
                    <a:pt x="274" y="495"/>
                  </a:cubicBezTo>
                  <a:cubicBezTo>
                    <a:pt x="394" y="495"/>
                    <a:pt x="512" y="416"/>
                    <a:pt x="532" y="272"/>
                  </a:cubicBezTo>
                  <a:cubicBezTo>
                    <a:pt x="554" y="181"/>
                    <a:pt x="509" y="91"/>
                    <a:pt x="441" y="46"/>
                  </a:cubicBezTo>
                  <a:cubicBezTo>
                    <a:pt x="393" y="12"/>
                    <a:pt x="349"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265525" y="3029450"/>
              <a:ext cx="13600" cy="12450"/>
            </a:xfrm>
            <a:custGeom>
              <a:avLst/>
              <a:gdLst/>
              <a:ahLst/>
              <a:cxnLst/>
              <a:rect l="l" t="t" r="r" b="b"/>
              <a:pathLst>
                <a:path w="544" h="498" extrusionOk="0">
                  <a:moveTo>
                    <a:pt x="326" y="0"/>
                  </a:moveTo>
                  <a:cubicBezTo>
                    <a:pt x="274" y="0"/>
                    <a:pt x="242" y="27"/>
                    <a:pt x="249" y="41"/>
                  </a:cubicBezTo>
                  <a:cubicBezTo>
                    <a:pt x="249" y="52"/>
                    <a:pt x="317" y="64"/>
                    <a:pt x="362" y="131"/>
                  </a:cubicBezTo>
                  <a:cubicBezTo>
                    <a:pt x="385" y="165"/>
                    <a:pt x="396" y="199"/>
                    <a:pt x="385" y="245"/>
                  </a:cubicBezTo>
                  <a:cubicBezTo>
                    <a:pt x="374" y="278"/>
                    <a:pt x="340" y="312"/>
                    <a:pt x="295" y="324"/>
                  </a:cubicBezTo>
                  <a:cubicBezTo>
                    <a:pt x="287" y="326"/>
                    <a:pt x="279" y="327"/>
                    <a:pt x="271" y="327"/>
                  </a:cubicBezTo>
                  <a:cubicBezTo>
                    <a:pt x="234" y="327"/>
                    <a:pt x="200" y="306"/>
                    <a:pt x="182" y="278"/>
                  </a:cubicBezTo>
                  <a:cubicBezTo>
                    <a:pt x="159" y="256"/>
                    <a:pt x="148" y="211"/>
                    <a:pt x="159" y="177"/>
                  </a:cubicBezTo>
                  <a:cubicBezTo>
                    <a:pt x="182" y="98"/>
                    <a:pt x="227" y="64"/>
                    <a:pt x="227" y="41"/>
                  </a:cubicBezTo>
                  <a:cubicBezTo>
                    <a:pt x="227" y="33"/>
                    <a:pt x="214" y="26"/>
                    <a:pt x="193" y="26"/>
                  </a:cubicBezTo>
                  <a:cubicBezTo>
                    <a:pt x="157" y="26"/>
                    <a:pt x="97" y="48"/>
                    <a:pt x="46" y="120"/>
                  </a:cubicBezTo>
                  <a:cubicBezTo>
                    <a:pt x="1" y="199"/>
                    <a:pt x="1" y="290"/>
                    <a:pt x="46" y="369"/>
                  </a:cubicBezTo>
                  <a:cubicBezTo>
                    <a:pt x="97" y="457"/>
                    <a:pt x="182" y="498"/>
                    <a:pt x="267" y="498"/>
                  </a:cubicBezTo>
                  <a:cubicBezTo>
                    <a:pt x="390" y="498"/>
                    <a:pt x="512" y="414"/>
                    <a:pt x="532" y="267"/>
                  </a:cubicBezTo>
                  <a:cubicBezTo>
                    <a:pt x="543" y="188"/>
                    <a:pt x="509" y="98"/>
                    <a:pt x="442" y="41"/>
                  </a:cubicBezTo>
                  <a:cubicBezTo>
                    <a:pt x="398" y="11"/>
                    <a:pt x="358"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248850" y="3048525"/>
              <a:ext cx="140500" cy="13650"/>
            </a:xfrm>
            <a:custGeom>
              <a:avLst/>
              <a:gdLst/>
              <a:ahLst/>
              <a:cxnLst/>
              <a:rect l="l" t="t" r="r" b="b"/>
              <a:pathLst>
                <a:path w="5620" h="546" extrusionOk="0">
                  <a:moveTo>
                    <a:pt x="135" y="0"/>
                  </a:moveTo>
                  <a:cubicBezTo>
                    <a:pt x="50" y="0"/>
                    <a:pt x="3" y="4"/>
                    <a:pt x="1" y="13"/>
                  </a:cubicBezTo>
                  <a:cubicBezTo>
                    <a:pt x="1" y="58"/>
                    <a:pt x="1256" y="216"/>
                    <a:pt x="2804" y="352"/>
                  </a:cubicBezTo>
                  <a:cubicBezTo>
                    <a:pt x="4059" y="471"/>
                    <a:pt x="5121" y="546"/>
                    <a:pt x="5479" y="546"/>
                  </a:cubicBezTo>
                  <a:cubicBezTo>
                    <a:pt x="5563" y="546"/>
                    <a:pt x="5608" y="542"/>
                    <a:pt x="5608" y="533"/>
                  </a:cubicBezTo>
                  <a:cubicBezTo>
                    <a:pt x="5620" y="488"/>
                    <a:pt x="4365" y="329"/>
                    <a:pt x="2816" y="194"/>
                  </a:cubicBezTo>
                  <a:cubicBezTo>
                    <a:pt x="1561" y="75"/>
                    <a:pt x="499"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301150" y="3034975"/>
              <a:ext cx="43550" cy="37225"/>
            </a:xfrm>
            <a:custGeom>
              <a:avLst/>
              <a:gdLst/>
              <a:ahLst/>
              <a:cxnLst/>
              <a:rect l="l" t="t" r="r" b="b"/>
              <a:pathLst>
                <a:path w="1742" h="1489" extrusionOk="0">
                  <a:moveTo>
                    <a:pt x="746" y="1"/>
                  </a:moveTo>
                  <a:cubicBezTo>
                    <a:pt x="339" y="1"/>
                    <a:pt x="0" y="329"/>
                    <a:pt x="0" y="736"/>
                  </a:cubicBezTo>
                  <a:cubicBezTo>
                    <a:pt x="0" y="1188"/>
                    <a:pt x="368" y="1489"/>
                    <a:pt x="753" y="1489"/>
                  </a:cubicBezTo>
                  <a:cubicBezTo>
                    <a:pt x="937" y="1489"/>
                    <a:pt x="1124" y="1420"/>
                    <a:pt x="1278" y="1267"/>
                  </a:cubicBezTo>
                  <a:cubicBezTo>
                    <a:pt x="1741" y="804"/>
                    <a:pt x="1413" y="1"/>
                    <a:pt x="7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2"/>
            <p:cNvSpPr/>
            <p:nvPr/>
          </p:nvSpPr>
          <p:spPr>
            <a:xfrm>
              <a:off x="265800" y="2829675"/>
              <a:ext cx="176675" cy="347650"/>
            </a:xfrm>
            <a:custGeom>
              <a:avLst/>
              <a:gdLst/>
              <a:ahLst/>
              <a:cxnLst/>
              <a:rect l="l" t="t" r="r" b="b"/>
              <a:pathLst>
                <a:path w="7067" h="13906" extrusionOk="0">
                  <a:moveTo>
                    <a:pt x="6866" y="0"/>
                  </a:moveTo>
                  <a:cubicBezTo>
                    <a:pt x="6743" y="0"/>
                    <a:pt x="6551" y="22"/>
                    <a:pt x="6298" y="73"/>
                  </a:cubicBezTo>
                  <a:cubicBezTo>
                    <a:pt x="5665" y="231"/>
                    <a:pt x="5055" y="469"/>
                    <a:pt x="4478" y="785"/>
                  </a:cubicBezTo>
                  <a:cubicBezTo>
                    <a:pt x="3619" y="1260"/>
                    <a:pt x="2839" y="1870"/>
                    <a:pt x="2194" y="2605"/>
                  </a:cubicBezTo>
                  <a:cubicBezTo>
                    <a:pt x="1392" y="3521"/>
                    <a:pt x="792" y="4595"/>
                    <a:pt x="453" y="5760"/>
                  </a:cubicBezTo>
                  <a:cubicBezTo>
                    <a:pt x="103" y="6913"/>
                    <a:pt x="1" y="8134"/>
                    <a:pt x="148" y="9332"/>
                  </a:cubicBezTo>
                  <a:cubicBezTo>
                    <a:pt x="261" y="10316"/>
                    <a:pt x="566" y="11265"/>
                    <a:pt x="1018" y="12136"/>
                  </a:cubicBezTo>
                  <a:cubicBezTo>
                    <a:pt x="1324" y="12735"/>
                    <a:pt x="1776" y="13244"/>
                    <a:pt x="2330" y="13640"/>
                  </a:cubicBezTo>
                  <a:cubicBezTo>
                    <a:pt x="2633" y="13839"/>
                    <a:pt x="2863" y="13905"/>
                    <a:pt x="2964" y="13905"/>
                  </a:cubicBezTo>
                  <a:cubicBezTo>
                    <a:pt x="2995" y="13905"/>
                    <a:pt x="3014" y="13899"/>
                    <a:pt x="3020" y="13888"/>
                  </a:cubicBezTo>
                  <a:cubicBezTo>
                    <a:pt x="3042" y="13820"/>
                    <a:pt x="2827" y="13685"/>
                    <a:pt x="2533" y="13380"/>
                  </a:cubicBezTo>
                  <a:cubicBezTo>
                    <a:pt x="2115" y="12939"/>
                    <a:pt x="1787" y="12430"/>
                    <a:pt x="1550" y="11876"/>
                  </a:cubicBezTo>
                  <a:cubicBezTo>
                    <a:pt x="1211" y="11039"/>
                    <a:pt x="996" y="10157"/>
                    <a:pt x="917" y="9253"/>
                  </a:cubicBezTo>
                  <a:cubicBezTo>
                    <a:pt x="826" y="8156"/>
                    <a:pt x="939" y="7048"/>
                    <a:pt x="1256" y="5997"/>
                  </a:cubicBezTo>
                  <a:cubicBezTo>
                    <a:pt x="1572" y="4946"/>
                    <a:pt x="2092" y="3962"/>
                    <a:pt x="2782" y="3114"/>
                  </a:cubicBezTo>
                  <a:cubicBezTo>
                    <a:pt x="3359" y="2402"/>
                    <a:pt x="4026" y="1791"/>
                    <a:pt x="4783" y="1283"/>
                  </a:cubicBezTo>
                  <a:cubicBezTo>
                    <a:pt x="6083" y="423"/>
                    <a:pt x="7067" y="175"/>
                    <a:pt x="7022" y="39"/>
                  </a:cubicBezTo>
                  <a:cubicBezTo>
                    <a:pt x="7017" y="14"/>
                    <a:pt x="6963" y="0"/>
                    <a:pt x="6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Use of Technology Thesis by Slidesgo ">
  <a:themeElements>
    <a:clrScheme name="Simple Light">
      <a:dk1>
        <a:srgbClr val="FFFFFF"/>
      </a:dk1>
      <a:lt1>
        <a:srgbClr val="133B96"/>
      </a:lt1>
      <a:dk2>
        <a:srgbClr val="595959"/>
      </a:dk2>
      <a:lt2>
        <a:srgbClr val="EEEEEE"/>
      </a:lt2>
      <a:accent1>
        <a:srgbClr val="407BFF"/>
      </a:accent1>
      <a:accent2>
        <a:srgbClr val="A4C1FF"/>
      </a:accent2>
      <a:accent3>
        <a:srgbClr val="0A1F4F"/>
      </a:accent3>
      <a:accent4>
        <a:srgbClr val="3D6FE0"/>
      </a:accent4>
      <a:accent5>
        <a:srgbClr val="407BFF"/>
      </a:accent5>
      <a:accent6>
        <a:srgbClr val="407B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215</Words>
  <Application>Microsoft Office PowerPoint</Application>
  <PresentationFormat>On-screen Show (16:9)</PresentationFormat>
  <Paragraphs>58</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Fira Sans Extra Condensed Medium</vt:lpstr>
      <vt:lpstr>Arial</vt:lpstr>
      <vt:lpstr>Roboto Slab Regular</vt:lpstr>
      <vt:lpstr>Nanum Gothic Coding</vt:lpstr>
      <vt:lpstr>Bookman Old Style</vt:lpstr>
      <vt:lpstr>Fira Sans Condensed Medium</vt:lpstr>
      <vt:lpstr>Teko</vt:lpstr>
      <vt:lpstr>Antic</vt:lpstr>
      <vt:lpstr>Use of Technology Thesis by Slidesgo </vt:lpstr>
      <vt:lpstr>MEDIA PLAYER</vt:lpstr>
      <vt:lpstr>TABLE OF CONTENTS</vt:lpstr>
      <vt:lpstr>INTRODUCTION</vt:lpstr>
      <vt:lpstr>PROBLEM</vt:lpstr>
      <vt:lpstr>GUI</vt:lpstr>
      <vt:lpstr>Download youtube content</vt:lpstr>
      <vt:lpstr>pattern</vt:lpstr>
      <vt:lpstr>threading</vt:lpstr>
      <vt:lpstr>Demo video</vt:lpstr>
      <vt:lpstr>User Interface/User Experience</vt:lpstr>
      <vt:lpstr>MEDIA PLAYER</vt:lpstr>
      <vt:lpstr>MEDIA PLAYER</vt:lpstr>
      <vt:lpstr>Code explanation here</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PLAYER</dc:title>
  <dc:creator>Vince03</dc:creator>
  <cp:lastModifiedBy>Adam-22-26</cp:lastModifiedBy>
  <cp:revision>9</cp:revision>
  <dcterms:modified xsi:type="dcterms:W3CDTF">2020-12-18T01:57:11Z</dcterms:modified>
</cp:coreProperties>
</file>