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88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9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30974C-7130-4832-9C49-FC58249E1BA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A1BAB4-AF5C-495E-8CBE-0787FD9F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2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94" y="504285"/>
            <a:ext cx="9976475" cy="60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90" y="524405"/>
            <a:ext cx="10298378" cy="57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9"/>
            <a:ext cx="12192000" cy="6896823"/>
          </a:xfrm>
        </p:spPr>
      </p:pic>
    </p:spTree>
    <p:extLst>
      <p:ext uri="{BB962C8B-B14F-4D97-AF65-F5344CB8AC3E}">
        <p14:creationId xmlns:p14="http://schemas.microsoft.com/office/powerpoint/2010/main" val="16330128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Adam-22-26</dc:creator>
  <cp:lastModifiedBy>Adam-22-26</cp:lastModifiedBy>
  <cp:revision>3</cp:revision>
  <dcterms:created xsi:type="dcterms:W3CDTF">2020-12-11T11:01:13Z</dcterms:created>
  <dcterms:modified xsi:type="dcterms:W3CDTF">2020-12-11T23:24:16Z</dcterms:modified>
</cp:coreProperties>
</file>