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3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Stacks and Queues ADTs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Circular Array Implementation</a:t>
            </a:r>
            <a:endParaRPr lang="en-AU" dirty="0"/>
          </a:p>
        </p:txBody>
      </p:sp>
      <p:pic>
        <p:nvPicPr>
          <p:cNvPr id="22532" name="Picture 4" descr="Image result for circular array que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08935" y="2057400"/>
            <a:ext cx="9819966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Applications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Print queue</a:t>
            </a:r>
          </a:p>
          <a:p>
            <a:r>
              <a:rPr lang="en-AU" dirty="0" smtClean="0"/>
              <a:t>Buffers for communication between two entities</a:t>
            </a:r>
          </a:p>
          <a:p>
            <a:pPr lvl="1"/>
            <a:r>
              <a:rPr lang="en-AU" dirty="0" smtClean="0"/>
              <a:t>Network cards need a packet buffer</a:t>
            </a:r>
          </a:p>
          <a:p>
            <a:pPr lvl="1"/>
            <a:r>
              <a:rPr lang="en-AU" dirty="0" smtClean="0"/>
              <a:t>Secondary storage write through buffers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Stack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 stack is an abstract data type (ADT) that supports the following methods:</a:t>
            </a:r>
          </a:p>
          <a:p>
            <a:pPr marL="1076325" lvl="1" indent="-354013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Push (stack, object):</a:t>
            </a:r>
            <a:r>
              <a:rPr lang="en-US" sz="2400" dirty="0" smtClean="0"/>
              <a:t> Inserts object onto top of stack</a:t>
            </a:r>
            <a:br>
              <a:rPr lang="en-US" sz="2400" dirty="0" smtClean="0"/>
            </a:br>
            <a:r>
              <a:rPr lang="en-US" sz="2400" dirty="0" smtClean="0"/>
              <a:t>Input: Object, stack identity; Output: can be an error code</a:t>
            </a:r>
          </a:p>
          <a:p>
            <a:pPr marL="1076325" lvl="1" indent="-354013">
              <a:lnSpc>
                <a:spcPct val="90000"/>
              </a:lnSpc>
              <a:buNone/>
            </a:pPr>
            <a:endParaRPr lang="en-US" sz="2400" dirty="0" smtClean="0"/>
          </a:p>
          <a:p>
            <a:pPr marL="1076325" lvl="1" indent="-354013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Pop (stack):</a:t>
            </a:r>
            <a:r>
              <a:rPr lang="en-US" sz="2400" dirty="0" smtClean="0"/>
              <a:t> Removes top object from stack</a:t>
            </a:r>
          </a:p>
          <a:p>
            <a:pPr marL="1076325" lvl="1" indent="-354013">
              <a:lnSpc>
                <a:spcPct val="90000"/>
              </a:lnSpc>
              <a:buNone/>
            </a:pPr>
            <a:r>
              <a:rPr lang="en-US" sz="2400" dirty="0" smtClean="0"/>
              <a:t>    </a:t>
            </a:r>
            <a:r>
              <a:rPr lang="en-US" sz="2400" dirty="0" smtClean="0"/>
              <a:t>	Input</a:t>
            </a:r>
            <a:r>
              <a:rPr lang="en-US" sz="2400" dirty="0" smtClean="0"/>
              <a:t>: stack identity; Output: Object</a:t>
            </a:r>
          </a:p>
          <a:p>
            <a:pPr marL="1076325" lvl="1" indent="-354013">
              <a:lnSpc>
                <a:spcPct val="90000"/>
              </a:lnSpc>
              <a:buNone/>
            </a:pPr>
            <a:endParaRPr lang="en-US" sz="2400" dirty="0" smtClean="0"/>
          </a:p>
          <a:p>
            <a:pPr marL="1076325" lvl="1" indent="-354013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Top (stack):</a:t>
            </a:r>
            <a:r>
              <a:rPr lang="en-US" sz="2400" dirty="0" smtClean="0"/>
              <a:t> Returns the top object of stack</a:t>
            </a:r>
          </a:p>
          <a:p>
            <a:pPr marL="1076325" lvl="1" indent="-354013">
              <a:lnSpc>
                <a:spcPct val="90000"/>
              </a:lnSpc>
              <a:buNone/>
            </a:pPr>
            <a:r>
              <a:rPr lang="en-US" sz="2400" dirty="0" smtClean="0"/>
              <a:t>   </a:t>
            </a:r>
            <a:r>
              <a:rPr lang="en-US" sz="2400" dirty="0" smtClean="0"/>
              <a:t>	Input</a:t>
            </a:r>
            <a:r>
              <a:rPr lang="en-US" sz="2400" dirty="0" smtClean="0"/>
              <a:t>: stack identity; Output: Object</a:t>
            </a:r>
          </a:p>
          <a:p>
            <a:r>
              <a:rPr lang="en-AU" dirty="0" smtClean="0"/>
              <a:t>Stack obeys LIFO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ta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0200"/>
            <a:ext cx="7162800" cy="5013962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a stack works 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Stack ADT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486400"/>
          </a:xfrm>
        </p:spPr>
        <p:txBody>
          <a:bodyPr>
            <a:normAutofit/>
          </a:bodyPr>
          <a:lstStyle/>
          <a:p>
            <a:r>
              <a:rPr lang="en-AU" dirty="0" err="1" smtClean="0"/>
              <a:t>struct</a:t>
            </a:r>
            <a:r>
              <a:rPr lang="en-AU" dirty="0" smtClean="0"/>
              <a:t> stack { 	</a:t>
            </a:r>
            <a:r>
              <a:rPr lang="en-AU" dirty="0" err="1" smtClean="0"/>
              <a:t>int</a:t>
            </a:r>
            <a:r>
              <a:rPr lang="en-AU" dirty="0" smtClean="0"/>
              <a:t> sp;</a:t>
            </a:r>
          </a:p>
          <a:p>
            <a:pPr>
              <a:buNone/>
            </a:pPr>
            <a:r>
              <a:rPr lang="en-AU" dirty="0" smtClean="0"/>
              <a:t>				</a:t>
            </a:r>
            <a:r>
              <a:rPr lang="en-AU" dirty="0" err="1" smtClean="0"/>
              <a:t>int</a:t>
            </a:r>
            <a:r>
              <a:rPr lang="en-AU" dirty="0" smtClean="0"/>
              <a:t> data[size]; 	};</a:t>
            </a:r>
          </a:p>
          <a:p>
            <a:r>
              <a:rPr lang="en-AU" dirty="0" err="1" smtClean="0"/>
              <a:t>int</a:t>
            </a:r>
            <a:r>
              <a:rPr lang="en-AU" dirty="0" smtClean="0"/>
              <a:t> push(</a:t>
            </a:r>
            <a:r>
              <a:rPr lang="en-AU" dirty="0" err="1" smtClean="0"/>
              <a:t>struct</a:t>
            </a:r>
            <a:r>
              <a:rPr lang="en-AU" dirty="0" smtClean="0"/>
              <a:t> stack *s, </a:t>
            </a:r>
            <a:r>
              <a:rPr lang="en-AU" dirty="0" err="1" smtClean="0"/>
              <a:t>int</a:t>
            </a:r>
            <a:r>
              <a:rPr lang="en-AU" dirty="0" smtClean="0"/>
              <a:t> item);</a:t>
            </a:r>
          </a:p>
          <a:p>
            <a:r>
              <a:rPr lang="en-AU" dirty="0" err="1" smtClean="0"/>
              <a:t>int</a:t>
            </a:r>
            <a:r>
              <a:rPr lang="en-AU" dirty="0" smtClean="0"/>
              <a:t> pop(</a:t>
            </a:r>
            <a:r>
              <a:rPr lang="en-AU" dirty="0" err="1" smtClean="0"/>
              <a:t>struct</a:t>
            </a:r>
            <a:r>
              <a:rPr lang="en-AU" dirty="0" smtClean="0"/>
              <a:t> stack *s);</a:t>
            </a:r>
          </a:p>
          <a:p>
            <a:r>
              <a:rPr lang="en-AU" dirty="0" err="1" smtClean="0"/>
              <a:t>int</a:t>
            </a:r>
            <a:r>
              <a:rPr lang="en-AU" dirty="0" smtClean="0"/>
              <a:t> top(</a:t>
            </a:r>
            <a:r>
              <a:rPr lang="en-AU" dirty="0" err="1" smtClean="0"/>
              <a:t>struct</a:t>
            </a:r>
            <a:r>
              <a:rPr lang="en-AU" dirty="0" smtClean="0"/>
              <a:t> stack *s);</a:t>
            </a:r>
          </a:p>
          <a:p>
            <a:endParaRPr lang="en-AU" dirty="0" smtClean="0"/>
          </a:p>
          <a:p>
            <a:r>
              <a:rPr lang="en-AU" dirty="0" err="1" smtClean="0"/>
              <a:t>int</a:t>
            </a:r>
            <a:r>
              <a:rPr lang="en-AU" dirty="0" smtClean="0"/>
              <a:t> init(</a:t>
            </a:r>
            <a:r>
              <a:rPr lang="en-AU" dirty="0" err="1" smtClean="0"/>
              <a:t>struct</a:t>
            </a:r>
            <a:r>
              <a:rPr lang="en-AU" dirty="0" smtClean="0"/>
              <a:t> stack * s); 	// set sp</a:t>
            </a:r>
          </a:p>
          <a:p>
            <a:r>
              <a:rPr lang="en-AU" dirty="0" err="1" smtClean="0"/>
              <a:t>int</a:t>
            </a:r>
            <a:r>
              <a:rPr lang="en-AU" dirty="0" smtClean="0"/>
              <a:t> full(</a:t>
            </a:r>
            <a:r>
              <a:rPr lang="en-AU" dirty="0" err="1" smtClean="0"/>
              <a:t>struct</a:t>
            </a:r>
            <a:r>
              <a:rPr lang="en-AU" dirty="0" smtClean="0"/>
              <a:t> stack * s);	// return 1 if full </a:t>
            </a:r>
          </a:p>
          <a:p>
            <a:r>
              <a:rPr lang="en-AU" dirty="0" err="1" smtClean="0"/>
              <a:t>int</a:t>
            </a:r>
            <a:r>
              <a:rPr lang="en-AU" dirty="0" smtClean="0"/>
              <a:t> empty(</a:t>
            </a:r>
            <a:r>
              <a:rPr lang="en-AU" dirty="0" err="1" smtClean="0"/>
              <a:t>struct</a:t>
            </a:r>
            <a:r>
              <a:rPr lang="en-AU" dirty="0" smtClean="0"/>
              <a:t> stack * s);  // return 1 if empty</a:t>
            </a:r>
          </a:p>
          <a:p>
            <a:endParaRPr lang="en-AU" dirty="0" smtClean="0"/>
          </a:p>
        </p:txBody>
      </p:sp>
      <p:pic>
        <p:nvPicPr>
          <p:cNvPr id="7" name="Picture 6" descr="sta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1447800"/>
            <a:ext cx="1828800" cy="36341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Stake Applications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715000" cy="5334000"/>
          </a:xfrm>
        </p:spPr>
        <p:txBody>
          <a:bodyPr>
            <a:normAutofit/>
          </a:bodyPr>
          <a:lstStyle/>
          <a:p>
            <a:r>
              <a:rPr lang="en-AU" dirty="0" smtClean="0"/>
              <a:t>Reversing the order of set of data.</a:t>
            </a:r>
          </a:p>
          <a:p>
            <a:r>
              <a:rPr lang="en-AU" dirty="0" smtClean="0"/>
              <a:t>Creating local scope for functions and sub programs.</a:t>
            </a:r>
          </a:p>
          <a:p>
            <a:pPr lvl="1"/>
            <a:r>
              <a:rPr lang="en-AU" dirty="0" smtClean="0"/>
              <a:t>All auto variables are created in Stack</a:t>
            </a:r>
          </a:p>
          <a:p>
            <a:pPr lvl="1"/>
            <a:r>
              <a:rPr lang="en-AU" dirty="0" smtClean="0"/>
              <a:t>All static </a:t>
            </a:r>
            <a:r>
              <a:rPr lang="en-AU" dirty="0" err="1" smtClean="0"/>
              <a:t>vars</a:t>
            </a:r>
            <a:r>
              <a:rPr lang="en-AU" dirty="0" smtClean="0"/>
              <a:t> and dynamically allocated </a:t>
            </a:r>
            <a:r>
              <a:rPr lang="en-AU" dirty="0" err="1" smtClean="0"/>
              <a:t>mem</a:t>
            </a:r>
            <a:r>
              <a:rPr lang="en-AU" dirty="0" smtClean="0"/>
              <a:t>. are in Heap</a:t>
            </a:r>
            <a:endParaRPr lang="en-AU" dirty="0"/>
          </a:p>
          <a:p>
            <a:pPr marL="354013" lvl="1" indent="-354013">
              <a:buFont typeface="Arial" pitchFamily="34" charset="0"/>
              <a:buChar char="•"/>
            </a:pPr>
            <a:r>
              <a:rPr lang="en-AU" sz="3200" dirty="0" smtClean="0"/>
              <a:t>Expression evaluation</a:t>
            </a:r>
          </a:p>
        </p:txBody>
      </p:sp>
      <p:pic>
        <p:nvPicPr>
          <p:cNvPr id="3074" name="Picture 2" descr="Image result for parts of computer memory stack hea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1725" y="1447800"/>
            <a:ext cx="2962275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Queue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3962400"/>
          </a:xfrm>
        </p:spPr>
        <p:txBody>
          <a:bodyPr>
            <a:normAutofit fontScale="92500"/>
          </a:bodyPr>
          <a:lstStyle/>
          <a:p>
            <a:r>
              <a:rPr lang="en-US" altLang="en-US" dirty="0" smtClean="0"/>
              <a:t>Queue is an ordered collection of </a:t>
            </a:r>
            <a:r>
              <a:rPr lang="en-US" altLang="en-US" dirty="0" smtClean="0"/>
              <a:t>items (FIFO)</a:t>
            </a:r>
            <a:endParaRPr lang="en-US" altLang="en-US" dirty="0" smtClean="0"/>
          </a:p>
          <a:p>
            <a:pPr marL="1076325" lvl="1" indent="-354013"/>
            <a:r>
              <a:rPr lang="en-US" altLang="en-US" dirty="0" smtClean="0"/>
              <a:t>Items are deleted from the head (Front)</a:t>
            </a:r>
          </a:p>
          <a:p>
            <a:pPr marL="1076325" lvl="1" indent="-354013"/>
            <a:r>
              <a:rPr lang="en-US" altLang="en-US" dirty="0" smtClean="0"/>
              <a:t>Items are added at the tail (Rear)</a:t>
            </a:r>
          </a:p>
          <a:p>
            <a:r>
              <a:rPr lang="en-AU" dirty="0" smtClean="0"/>
              <a:t>Queue ADT provides at least two access functions</a:t>
            </a:r>
          </a:p>
          <a:p>
            <a:pPr marL="1076325" lvl="1" indent="-354013">
              <a:lnSpc>
                <a:spcPct val="9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Enqueue</a:t>
            </a:r>
            <a:r>
              <a:rPr lang="en-US" dirty="0" smtClean="0">
                <a:solidFill>
                  <a:srgbClr val="FF0000"/>
                </a:solidFill>
              </a:rPr>
              <a:t> (queue, </a:t>
            </a:r>
            <a:r>
              <a:rPr lang="en-US" dirty="0" smtClean="0">
                <a:solidFill>
                  <a:srgbClr val="FF0000"/>
                </a:solidFill>
              </a:rPr>
              <a:t>object):</a:t>
            </a:r>
            <a:r>
              <a:rPr lang="en-US" dirty="0" smtClean="0"/>
              <a:t> Inserts object onto </a:t>
            </a:r>
            <a:r>
              <a:rPr lang="en-US" dirty="0" smtClean="0"/>
              <a:t>tail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Input: Object, </a:t>
            </a:r>
            <a:r>
              <a:rPr lang="en-US" dirty="0" smtClean="0"/>
              <a:t>queue </a:t>
            </a:r>
            <a:r>
              <a:rPr lang="en-US" dirty="0" smtClean="0"/>
              <a:t>identity; Output: </a:t>
            </a:r>
            <a:r>
              <a:rPr lang="en-US" dirty="0" smtClean="0"/>
              <a:t>error code</a:t>
            </a:r>
            <a:endParaRPr lang="en-US" dirty="0" smtClean="0"/>
          </a:p>
          <a:p>
            <a:pPr marL="1076325" lvl="1" indent="-354013">
              <a:lnSpc>
                <a:spcPct val="9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Dequeue</a:t>
            </a:r>
            <a:r>
              <a:rPr lang="en-US" dirty="0" smtClean="0">
                <a:solidFill>
                  <a:srgbClr val="FF0000"/>
                </a:solidFill>
              </a:rPr>
              <a:t> (queue):</a:t>
            </a:r>
            <a:r>
              <a:rPr lang="en-US" dirty="0" smtClean="0"/>
              <a:t> </a:t>
            </a:r>
            <a:r>
              <a:rPr lang="en-US" dirty="0" smtClean="0"/>
              <a:t>Removes </a:t>
            </a:r>
            <a:r>
              <a:rPr lang="en-US" dirty="0" smtClean="0"/>
              <a:t>the object at the head</a:t>
            </a:r>
            <a:endParaRPr lang="en-US" dirty="0" smtClean="0"/>
          </a:p>
          <a:p>
            <a:pPr marL="1076325" lvl="1" indent="-354013">
              <a:lnSpc>
                <a:spcPct val="90000"/>
              </a:lnSpc>
              <a:buNone/>
            </a:pPr>
            <a:r>
              <a:rPr lang="en-US" dirty="0" smtClean="0"/>
              <a:t>    	Input: </a:t>
            </a:r>
            <a:r>
              <a:rPr lang="en-US" dirty="0" smtClean="0"/>
              <a:t>queue identity</a:t>
            </a:r>
            <a:r>
              <a:rPr lang="en-US" dirty="0" smtClean="0"/>
              <a:t>; Output: Object</a:t>
            </a:r>
          </a:p>
          <a:p>
            <a:pPr lvl="1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4343400" cy="1143000"/>
          </a:xfrm>
        </p:spPr>
        <p:txBody>
          <a:bodyPr/>
          <a:lstStyle/>
          <a:p>
            <a:r>
              <a:rPr lang="en-AU" dirty="0" smtClean="0"/>
              <a:t>Queue ADT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458200" cy="4495800"/>
          </a:xfrm>
        </p:spPr>
        <p:txBody>
          <a:bodyPr>
            <a:normAutofit fontScale="92500"/>
          </a:bodyPr>
          <a:lstStyle/>
          <a:p>
            <a:r>
              <a:rPr lang="en-AU" dirty="0" err="1" smtClean="0"/>
              <a:t>struct</a:t>
            </a:r>
            <a:r>
              <a:rPr lang="en-AU" dirty="0" smtClean="0"/>
              <a:t> </a:t>
            </a:r>
            <a:r>
              <a:rPr lang="en-AU" dirty="0" smtClean="0"/>
              <a:t>queue </a:t>
            </a:r>
            <a:r>
              <a:rPr lang="en-AU" dirty="0" smtClean="0"/>
              <a:t>{ 	</a:t>
            </a:r>
            <a:r>
              <a:rPr lang="en-AU" dirty="0" err="1" smtClean="0"/>
              <a:t>int</a:t>
            </a:r>
            <a:r>
              <a:rPr lang="en-AU" dirty="0" smtClean="0"/>
              <a:t> </a:t>
            </a:r>
            <a:r>
              <a:rPr lang="en-AU" dirty="0" smtClean="0"/>
              <a:t>head, tail;</a:t>
            </a:r>
            <a:endParaRPr lang="en-AU" dirty="0" smtClean="0"/>
          </a:p>
          <a:p>
            <a:pPr>
              <a:buNone/>
            </a:pPr>
            <a:r>
              <a:rPr lang="en-AU" dirty="0" smtClean="0"/>
              <a:t>				</a:t>
            </a:r>
            <a:r>
              <a:rPr lang="en-AU" dirty="0" err="1" smtClean="0"/>
              <a:t>int</a:t>
            </a:r>
            <a:r>
              <a:rPr lang="en-AU" dirty="0" smtClean="0"/>
              <a:t> </a:t>
            </a:r>
            <a:r>
              <a:rPr lang="en-AU" dirty="0" smtClean="0"/>
              <a:t>data[size]; 	};</a:t>
            </a:r>
          </a:p>
          <a:p>
            <a:r>
              <a:rPr lang="en-AU" dirty="0" err="1" smtClean="0"/>
              <a:t>i</a:t>
            </a:r>
            <a:r>
              <a:rPr lang="en-AU" dirty="0" err="1" smtClean="0"/>
              <a:t>nt</a:t>
            </a:r>
            <a:r>
              <a:rPr lang="en-AU" dirty="0" smtClean="0"/>
              <a:t> </a:t>
            </a:r>
            <a:r>
              <a:rPr lang="en-AU" dirty="0" err="1" smtClean="0"/>
              <a:t>enqueue</a:t>
            </a:r>
            <a:r>
              <a:rPr lang="en-AU" dirty="0" smtClean="0"/>
              <a:t>(</a:t>
            </a:r>
            <a:r>
              <a:rPr lang="en-AU" dirty="0" err="1" smtClean="0"/>
              <a:t>struct</a:t>
            </a:r>
            <a:r>
              <a:rPr lang="en-AU" dirty="0" smtClean="0"/>
              <a:t>  queue *q, </a:t>
            </a:r>
            <a:r>
              <a:rPr lang="en-AU" dirty="0" err="1" smtClean="0"/>
              <a:t>int</a:t>
            </a:r>
            <a:r>
              <a:rPr lang="en-AU" dirty="0" smtClean="0"/>
              <a:t> item);</a:t>
            </a:r>
          </a:p>
          <a:p>
            <a:r>
              <a:rPr lang="en-AU" dirty="0" err="1" smtClean="0"/>
              <a:t>int</a:t>
            </a:r>
            <a:r>
              <a:rPr lang="en-AU" dirty="0" smtClean="0"/>
              <a:t> </a:t>
            </a:r>
            <a:r>
              <a:rPr lang="en-AU" dirty="0" err="1" smtClean="0"/>
              <a:t>dequeue</a:t>
            </a:r>
            <a:r>
              <a:rPr lang="en-AU" dirty="0" smtClean="0"/>
              <a:t>(</a:t>
            </a:r>
            <a:r>
              <a:rPr lang="en-AU" dirty="0" err="1" smtClean="0"/>
              <a:t>struct</a:t>
            </a:r>
            <a:r>
              <a:rPr lang="en-AU" dirty="0" smtClean="0"/>
              <a:t> queue*q);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err="1" smtClean="0"/>
              <a:t>int</a:t>
            </a:r>
            <a:r>
              <a:rPr lang="en-AU" dirty="0" smtClean="0"/>
              <a:t> init(</a:t>
            </a:r>
            <a:r>
              <a:rPr lang="en-AU" dirty="0" err="1" smtClean="0"/>
              <a:t>struct</a:t>
            </a:r>
            <a:r>
              <a:rPr lang="en-AU" dirty="0" smtClean="0"/>
              <a:t> </a:t>
            </a:r>
            <a:r>
              <a:rPr lang="en-AU" dirty="0" smtClean="0"/>
              <a:t>queue* q); </a:t>
            </a:r>
            <a:r>
              <a:rPr lang="en-AU" dirty="0" smtClean="0"/>
              <a:t>	// set </a:t>
            </a:r>
            <a:r>
              <a:rPr lang="en-AU" dirty="0" smtClean="0"/>
              <a:t>head and tail</a:t>
            </a:r>
            <a:endParaRPr lang="en-AU" dirty="0" smtClean="0"/>
          </a:p>
          <a:p>
            <a:r>
              <a:rPr lang="en-AU" dirty="0" err="1" smtClean="0"/>
              <a:t>int</a:t>
            </a:r>
            <a:r>
              <a:rPr lang="en-AU" dirty="0" smtClean="0"/>
              <a:t> </a:t>
            </a:r>
            <a:r>
              <a:rPr lang="en-AU" dirty="0" smtClean="0"/>
              <a:t>full(</a:t>
            </a:r>
            <a:r>
              <a:rPr lang="en-AU" dirty="0" err="1" smtClean="0"/>
              <a:t>struct</a:t>
            </a:r>
            <a:r>
              <a:rPr lang="en-AU" dirty="0" smtClean="0"/>
              <a:t> queue* q); 	// return 1 if full </a:t>
            </a:r>
          </a:p>
          <a:p>
            <a:r>
              <a:rPr lang="en-AU" dirty="0" err="1" smtClean="0"/>
              <a:t>int</a:t>
            </a:r>
            <a:r>
              <a:rPr lang="en-AU" dirty="0" smtClean="0"/>
              <a:t> </a:t>
            </a:r>
            <a:r>
              <a:rPr lang="en-AU" dirty="0" smtClean="0"/>
              <a:t>empty(</a:t>
            </a:r>
            <a:r>
              <a:rPr lang="en-AU" dirty="0" err="1" smtClean="0"/>
              <a:t>struct</a:t>
            </a:r>
            <a:r>
              <a:rPr lang="en-AU" dirty="0" smtClean="0"/>
              <a:t> queue* q); </a:t>
            </a:r>
            <a:r>
              <a:rPr lang="en-AU" dirty="0" smtClean="0"/>
              <a:t> // </a:t>
            </a:r>
            <a:r>
              <a:rPr lang="en-AU" dirty="0" smtClean="0"/>
              <a:t>return 1 if empty</a:t>
            </a:r>
          </a:p>
        </p:txBody>
      </p:sp>
      <p:pic>
        <p:nvPicPr>
          <p:cNvPr id="4" name="Picture 3" descr="que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609600"/>
            <a:ext cx="5257800" cy="12423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0"/>
            <a:ext cx="6324600" cy="1066800"/>
          </a:xfrm>
        </p:spPr>
        <p:txBody>
          <a:bodyPr/>
          <a:lstStyle/>
          <a:p>
            <a:r>
              <a:rPr lang="en-AU" dirty="0" smtClean="0"/>
              <a:t>Queue in Action</a:t>
            </a:r>
            <a:endParaRPr lang="en-AU" dirty="0"/>
          </a:p>
        </p:txBody>
      </p:sp>
      <p:pic>
        <p:nvPicPr>
          <p:cNvPr id="19458" name="Picture 2" descr="Image result for Queue AD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57200"/>
            <a:ext cx="6477000" cy="3322986"/>
          </a:xfrm>
          <a:prstGeom prst="rect">
            <a:avLst/>
          </a:prstGeom>
          <a:noFill/>
        </p:spPr>
      </p:pic>
      <p:pic>
        <p:nvPicPr>
          <p:cNvPr id="5" name="Picture 4" descr="q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219207"/>
            <a:ext cx="4906060" cy="2638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91200" y="4495800"/>
            <a:ext cx="3200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0000"/>
                </a:solidFill>
              </a:rPr>
              <a:t>Active part of the queue keeps on moving and hit the array limit at some stage </a:t>
            </a:r>
            <a:r>
              <a:rPr lang="en-AU" sz="2800" dirty="0" smtClean="0">
                <a:solidFill>
                  <a:srgbClr val="FF0000"/>
                </a:solidFill>
                <a:sym typeface="Wingdings" pitchFamily="2" charset="2"/>
              </a:rPr>
              <a:t></a:t>
            </a:r>
            <a:endParaRPr lang="en-AU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Circular Array Implementation</a:t>
            </a:r>
            <a:endParaRPr lang="en-AU" dirty="0"/>
          </a:p>
        </p:txBody>
      </p:sp>
      <p:pic>
        <p:nvPicPr>
          <p:cNvPr id="20482" name="Picture 2" descr="Image result for queue array probl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2286000"/>
            <a:ext cx="4162425" cy="3743325"/>
          </a:xfrm>
          <a:prstGeom prst="rect">
            <a:avLst/>
          </a:prstGeom>
          <a:noFill/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13655"/>
            <a:ext cx="4495800" cy="3831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179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Stacks and Queues ADTs</vt:lpstr>
      <vt:lpstr>Stack</vt:lpstr>
      <vt:lpstr>How a stack works </vt:lpstr>
      <vt:lpstr>Stack ADT</vt:lpstr>
      <vt:lpstr>Stake Applications</vt:lpstr>
      <vt:lpstr>Queue</vt:lpstr>
      <vt:lpstr>Queue ADT</vt:lpstr>
      <vt:lpstr>Queue in Action</vt:lpstr>
      <vt:lpstr>Circular Array Implementation</vt:lpstr>
      <vt:lpstr>Circular Array Implementation</vt:lpstr>
      <vt:lpstr>Applications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 and Queues ADTs</dc:title>
  <dc:creator>Damith Mudugamuwa</dc:creator>
  <cp:lastModifiedBy>damith</cp:lastModifiedBy>
  <cp:revision>13</cp:revision>
  <dcterms:created xsi:type="dcterms:W3CDTF">2006-08-16T00:00:00Z</dcterms:created>
  <dcterms:modified xsi:type="dcterms:W3CDTF">2016-11-24T16:21:12Z</dcterms:modified>
</cp:coreProperties>
</file>