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f81d2d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f81d2d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f81d2da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f81d2da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f81d2da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f81d2da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Hobby Web Application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 Travel Journal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67575" y="423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objective of this project was to build an OOP-based web application, with utilization of supporting tools, methodologies, and technologies.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Languages used: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(Eclipse)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JSON (Postman)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JavaScript (Visual Studio 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HTML </a:t>
            </a:r>
            <a:r>
              <a:rPr lang="en-GB"/>
              <a:t>(Visual Studio 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CSS (Visual Studio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ERD Diagram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675" y="1951975"/>
            <a:ext cx="55340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Diagram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150" y="1017800"/>
            <a:ext cx="5691773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