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A94"/>
    <a:srgbClr val="63C76E"/>
    <a:srgbClr val="56BA61"/>
    <a:srgbClr val="008F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D78E-F925-9708-18B8-A293EEB3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6CAA8-E131-2BB5-0179-8A762AB9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76CC-A5E8-EFBA-2EAE-CD75E06A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2E38-3078-D728-A498-7502FFDF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708E-9ADF-1593-2DC5-8C2AC443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7E08-4F69-6BDD-09E9-E1FB6A82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13B41-2E50-6283-894A-845E8FFA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5ADC-9FE6-CAB6-D334-9C00BB17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22AA-920B-9311-C3A3-0E05AD7E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23D7-B475-61B5-00BA-53432FDB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096E5-FE6D-C680-8CB0-F0A33952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5B3E-52E7-4DE5-123E-D477B6010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5409-7863-B431-D29C-50F432F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BE84-34B0-03B8-4956-20C50063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8C-792C-8C4E-38EA-7CC740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650-B125-6DEB-1F5A-D49442E9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BA71-3CD3-F342-566D-65C57BEF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6635-EB96-E47E-BFFB-C5442D4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3CBF-FCB4-C50C-BE98-13D71C0E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4E03-71CE-1D7A-E00C-0CB8C37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E78B-B6CA-7D4E-2FA5-DDD9FCD9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6201-F593-ACD1-5C51-B6FAF2B1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A550-9540-A34B-F017-7DA72D22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CE6B-EC37-8D7C-ABE9-A4AD083D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E31A-7F4F-FDCD-6206-B69E995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E6BC-8F52-24A7-A135-A9CCD590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E19F-8190-FD35-9C6B-1111F5AA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977C-EDC6-274F-9F8C-F030A9C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5FA3-8C6D-1953-7B7F-665425F8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3BFF-7FAE-19B7-3E04-64E96EC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22C2-761D-4F57-84AA-D3A079B0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AB4E-D2A9-C34F-D6BF-C705AFAC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FFC8-5F81-4503-5D36-CF4B6FF6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CD2A6-AA4B-B2B5-5EC4-2B3E8E5E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ABD5B-0BE1-886C-E765-644611B10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128C2-88A4-462A-16E3-E51D3116F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D020B-C591-0640-7BFC-FC0861AD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0AA13-6E38-E363-3F2B-1B3F8B9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506B0-E86F-C5CD-8E95-4967C98A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103-1186-D529-A343-BE4B1DCB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8B8B-1F4D-5874-1D85-C124E92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9C8F0-DBD8-7B91-142D-FC812EC9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3F43B-6DB7-EB0B-7C47-6B03964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617DD-6BCC-C82A-9DE5-D2D4BE3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AB0C3-B6C2-7225-9A3E-CA627FCF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1946-0ED1-555F-AA23-93ED0197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37E9-2820-16A2-366F-BA5FA7C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B877-355F-FAAA-5983-D5ABA5BE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7130-A740-D4CA-6AE6-CD851259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10DB-8DB2-0523-C8EE-73EAAAA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80C6-0E26-F7B0-472C-C0B9357A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DD4E4-0524-4887-6F02-11AAEC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BB2E-C1D7-DA89-34B2-E08C4B8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0E04A-C345-0B60-8CF3-90AB4D205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D1AA-76ED-B3AE-8ED3-60C8B6BB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FA01-AA43-AF17-6EB6-3588C328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BEC6-810D-5B33-1659-9D463160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25596-338A-F098-FB8C-B72C77AF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39B3B-675C-27BB-8FE3-62C748D1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C87F-888C-ADDD-B44D-26E6D89D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E956-F14D-B815-F6BD-9E90FAC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AA2A1-CBC8-334A-BE86-AC6A9ABBC3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7228D-C9A9-C6F7-AAC2-D9F170E8B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9C85-E505-E6A9-9944-570E86E05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DDB8E-4F3F-444B-AB2B-DD5394C2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3DB33F-48C1-8E88-7D12-809A1E2F7998}"/>
              </a:ext>
            </a:extLst>
          </p:cNvPr>
          <p:cNvSpPr/>
          <p:nvPr/>
        </p:nvSpPr>
        <p:spPr>
          <a:xfrm>
            <a:off x="2365096" y="926308"/>
            <a:ext cx="2225329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(1200)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AAC0D9-14FE-7F24-4A29-A36B2F06EC23}"/>
              </a:ext>
            </a:extLst>
          </p:cNvPr>
          <p:cNvSpPr/>
          <p:nvPr/>
        </p:nvSpPr>
        <p:spPr>
          <a:xfrm>
            <a:off x="2587680" y="1508451"/>
            <a:ext cx="1780160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ReLU</a:t>
            </a:r>
            <a:r>
              <a:rPr lang="en-US" sz="1700" dirty="0"/>
              <a:t> (300)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2FE59F-6F74-BA27-7B6E-271867F14A75}"/>
              </a:ext>
            </a:extLst>
          </p:cNvPr>
          <p:cNvSpPr/>
          <p:nvPr/>
        </p:nvSpPr>
        <p:spPr>
          <a:xfrm>
            <a:off x="2768153" y="2090594"/>
            <a:ext cx="141921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ReLU</a:t>
            </a:r>
            <a:r>
              <a:rPr lang="en-US" sz="1700" dirty="0"/>
              <a:t> (100)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A17554-09DE-C56C-7296-620144C3F06A}"/>
              </a:ext>
            </a:extLst>
          </p:cNvPr>
          <p:cNvSpPr/>
          <p:nvPr/>
        </p:nvSpPr>
        <p:spPr>
          <a:xfrm>
            <a:off x="2768152" y="2672737"/>
            <a:ext cx="141921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(100)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917EC3-7D69-57DF-039B-ACF734C363AC}"/>
              </a:ext>
            </a:extLst>
          </p:cNvPr>
          <p:cNvSpPr/>
          <p:nvPr/>
        </p:nvSpPr>
        <p:spPr>
          <a:xfrm>
            <a:off x="2768151" y="3254879"/>
            <a:ext cx="1419213" cy="5821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Latent Light Curve (25)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29874A-7C27-01DF-FD71-DB3194A4BAF6}"/>
              </a:ext>
            </a:extLst>
          </p:cNvPr>
          <p:cNvSpPr/>
          <p:nvPr/>
        </p:nvSpPr>
        <p:spPr>
          <a:xfrm>
            <a:off x="2768151" y="4019905"/>
            <a:ext cx="141921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ReLU</a:t>
            </a:r>
            <a:r>
              <a:rPr lang="en-US" sz="1700" dirty="0"/>
              <a:t> (100)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BE48B6-88D3-C558-1AD8-0900FD9ED091}"/>
              </a:ext>
            </a:extLst>
          </p:cNvPr>
          <p:cNvSpPr/>
          <p:nvPr/>
        </p:nvSpPr>
        <p:spPr>
          <a:xfrm>
            <a:off x="2587677" y="4602048"/>
            <a:ext cx="1780160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ReLU</a:t>
            </a:r>
            <a:r>
              <a:rPr lang="en-US" sz="1700" dirty="0"/>
              <a:t> (300)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DB87F-FE71-563D-B2C3-FC150ADD873A}"/>
              </a:ext>
            </a:extLst>
          </p:cNvPr>
          <p:cNvSpPr/>
          <p:nvPr/>
        </p:nvSpPr>
        <p:spPr>
          <a:xfrm>
            <a:off x="2365092" y="5184192"/>
            <a:ext cx="2225329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(1200)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A6E199-5669-3B06-7985-E1D25527DE3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477760" y="1336599"/>
            <a:ext cx="1" cy="171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FD764-9AEC-3D3B-1BF4-7DBD529CC4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7760" y="1918742"/>
            <a:ext cx="0" cy="171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25E1A3-61EF-FA83-DE39-FCDA0B83BAF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477759" y="2500885"/>
            <a:ext cx="1" cy="171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B1ADBF-647D-969D-58E7-C4FD073B43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477758" y="3083028"/>
            <a:ext cx="1" cy="17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7D8C34-5EA3-7FA1-3D4F-D0278EF20BD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77758" y="3848053"/>
            <a:ext cx="0" cy="171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13981D-8B56-326E-F514-EB1ADA08E9E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477757" y="4430196"/>
            <a:ext cx="1" cy="171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984C82-F834-C78B-6870-1449BB139CF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477757" y="5012339"/>
            <a:ext cx="0" cy="171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E3ED790B-31E1-4C74-1595-3AEF5371F732}"/>
              </a:ext>
            </a:extLst>
          </p:cNvPr>
          <p:cNvCxnSpPr>
            <a:cxnSpLocks/>
            <a:stCxn id="27" idx="1"/>
            <a:endCxn id="7" idx="0"/>
          </p:cNvCxnSpPr>
          <p:nvPr/>
        </p:nvCxnSpPr>
        <p:spPr>
          <a:xfrm rot="10800000">
            <a:off x="3477761" y="926309"/>
            <a:ext cx="1489252" cy="131825"/>
          </a:xfrm>
          <a:prstGeom prst="curvedConnector4">
            <a:avLst>
              <a:gd name="adj1" fmla="val 12644"/>
              <a:gd name="adj2" fmla="val 2734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A815E5-CA29-2DCD-DED0-D842853E0D94}"/>
              </a:ext>
            </a:extLst>
          </p:cNvPr>
          <p:cNvSpPr/>
          <p:nvPr/>
        </p:nvSpPr>
        <p:spPr>
          <a:xfrm>
            <a:off x="4967013" y="852987"/>
            <a:ext cx="1368503" cy="4102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Curve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40AA3FC-2534-C3D4-CDCD-0D06D3856835}"/>
              </a:ext>
            </a:extLst>
          </p:cNvPr>
          <p:cNvSpPr/>
          <p:nvPr/>
        </p:nvSpPr>
        <p:spPr>
          <a:xfrm>
            <a:off x="4954981" y="5184192"/>
            <a:ext cx="1942620" cy="66177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Reconstructed Light Curve</a:t>
            </a:r>
          </a:p>
        </p:txBody>
      </p:sp>
      <p:cxnSp>
        <p:nvCxnSpPr>
          <p:cNvPr id="29" name="Straight Arrow Connector 37">
            <a:extLst>
              <a:ext uri="{FF2B5EF4-FFF2-40B4-BE49-F238E27FC236}">
                <a16:creationId xmlns:a16="http://schemas.microsoft.com/office/drawing/2014/main" id="{C7A848CB-D46B-DA55-AB59-9C314CA6F558}"/>
              </a:ext>
            </a:extLst>
          </p:cNvPr>
          <p:cNvCxnSpPr>
            <a:cxnSpLocks/>
            <a:stCxn id="14" idx="2"/>
            <a:endCxn id="28" idx="1"/>
          </p:cNvCxnSpPr>
          <p:nvPr/>
        </p:nvCxnSpPr>
        <p:spPr>
          <a:xfrm rot="5400000" flipH="1" flipV="1">
            <a:off x="4176667" y="4816169"/>
            <a:ext cx="79404" cy="1477224"/>
          </a:xfrm>
          <a:prstGeom prst="curvedConnector4">
            <a:avLst>
              <a:gd name="adj1" fmla="val -287895"/>
              <a:gd name="adj2" fmla="val 876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A8CD97-4B3E-6F06-C4D9-A0E4999E1C12}"/>
              </a:ext>
            </a:extLst>
          </p:cNvPr>
          <p:cNvGrpSpPr/>
          <p:nvPr/>
        </p:nvGrpSpPr>
        <p:grpSpPr>
          <a:xfrm>
            <a:off x="132794" y="1675194"/>
            <a:ext cx="1942620" cy="2743053"/>
            <a:chOff x="3063310" y="1752215"/>
            <a:chExt cx="1942620" cy="27430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454213-0DE0-B9EE-AD62-1016CFA7BB5C}"/>
                </a:ext>
              </a:extLst>
            </p:cNvPr>
            <p:cNvSpPr/>
            <p:nvPr/>
          </p:nvSpPr>
          <p:spPr>
            <a:xfrm>
              <a:off x="3235808" y="2481968"/>
              <a:ext cx="1610320" cy="48202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Input/Output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C2C8633-C91D-A040-CE4F-E4C38D27CA74}"/>
                </a:ext>
              </a:extLst>
            </p:cNvPr>
            <p:cNvSpPr/>
            <p:nvPr/>
          </p:nvSpPr>
          <p:spPr>
            <a:xfrm>
              <a:off x="3235808" y="3115177"/>
              <a:ext cx="1610320" cy="4712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490ECB2-79DD-E78A-A81A-42B8507FF75F}"/>
                </a:ext>
              </a:extLst>
            </p:cNvPr>
            <p:cNvSpPr/>
            <p:nvPr/>
          </p:nvSpPr>
          <p:spPr>
            <a:xfrm>
              <a:off x="3063310" y="1752215"/>
              <a:ext cx="1942620" cy="27430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E87ACC4-1FBB-9A05-7C87-02060D23EB7E}"/>
                </a:ext>
              </a:extLst>
            </p:cNvPr>
            <p:cNvSpPr/>
            <p:nvPr/>
          </p:nvSpPr>
          <p:spPr>
            <a:xfrm>
              <a:off x="3235808" y="3737655"/>
              <a:ext cx="1610320" cy="62476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Value</a:t>
              </a:r>
            </a:p>
          </p:txBody>
        </p:sp>
      </p:grpSp>
      <p:sp>
        <p:nvSpPr>
          <p:cNvPr id="103" name="Trapezoid 102">
            <a:extLst>
              <a:ext uri="{FF2B5EF4-FFF2-40B4-BE49-F238E27FC236}">
                <a16:creationId xmlns:a16="http://schemas.microsoft.com/office/drawing/2014/main" id="{2F914A7D-033A-DE77-BCC5-4AF9DE0E3057}"/>
              </a:ext>
            </a:extLst>
          </p:cNvPr>
          <p:cNvSpPr/>
          <p:nvPr/>
        </p:nvSpPr>
        <p:spPr>
          <a:xfrm>
            <a:off x="7801879" y="1306972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3A79DE02-34DF-A587-064E-F7E6667EAFD7}"/>
              </a:ext>
            </a:extLst>
          </p:cNvPr>
          <p:cNvSpPr/>
          <p:nvPr/>
        </p:nvSpPr>
        <p:spPr>
          <a:xfrm>
            <a:off x="7801879" y="1888198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76AAC2F8-637F-0007-AACD-8226A9A554E0}"/>
              </a:ext>
            </a:extLst>
          </p:cNvPr>
          <p:cNvSpPr/>
          <p:nvPr/>
        </p:nvSpPr>
        <p:spPr>
          <a:xfrm>
            <a:off x="7801879" y="2469424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6" name="Trapezoid 105">
            <a:extLst>
              <a:ext uri="{FF2B5EF4-FFF2-40B4-BE49-F238E27FC236}">
                <a16:creationId xmlns:a16="http://schemas.microsoft.com/office/drawing/2014/main" id="{9098C9A2-2EEF-96BD-C640-6840F0DD963E}"/>
              </a:ext>
            </a:extLst>
          </p:cNvPr>
          <p:cNvSpPr/>
          <p:nvPr/>
        </p:nvSpPr>
        <p:spPr>
          <a:xfrm>
            <a:off x="7801879" y="3050650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7" name="Trapezoid 106">
            <a:extLst>
              <a:ext uri="{FF2B5EF4-FFF2-40B4-BE49-F238E27FC236}">
                <a16:creationId xmlns:a16="http://schemas.microsoft.com/office/drawing/2014/main" id="{81789420-8B49-87A0-6218-01797D5CF140}"/>
              </a:ext>
            </a:extLst>
          </p:cNvPr>
          <p:cNvSpPr/>
          <p:nvPr/>
        </p:nvSpPr>
        <p:spPr>
          <a:xfrm>
            <a:off x="7801879" y="3631876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F3BC057B-5496-0754-50AB-2E9D444A8115}"/>
              </a:ext>
            </a:extLst>
          </p:cNvPr>
          <p:cNvSpPr/>
          <p:nvPr/>
        </p:nvSpPr>
        <p:spPr>
          <a:xfrm>
            <a:off x="7801879" y="4213102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351494C0-3075-B7C6-DC94-BBFA92477B7A}"/>
              </a:ext>
            </a:extLst>
          </p:cNvPr>
          <p:cNvSpPr/>
          <p:nvPr/>
        </p:nvSpPr>
        <p:spPr>
          <a:xfrm>
            <a:off x="7801879" y="4794325"/>
            <a:ext cx="1584340" cy="410291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(200)</a:t>
            </a:r>
          </a:p>
        </p:txBody>
      </p:sp>
      <p:cxnSp>
        <p:nvCxnSpPr>
          <p:cNvPr id="111" name="Straight Arrow Connector 37">
            <a:extLst>
              <a:ext uri="{FF2B5EF4-FFF2-40B4-BE49-F238E27FC236}">
                <a16:creationId xmlns:a16="http://schemas.microsoft.com/office/drawing/2014/main" id="{B183DB67-E1EA-A7E5-46A0-F16FE94A2F89}"/>
              </a:ext>
            </a:extLst>
          </p:cNvPr>
          <p:cNvCxnSpPr>
            <a:cxnSpLocks/>
            <a:stCxn id="144" idx="1"/>
            <a:endCxn id="103" idx="0"/>
          </p:cNvCxnSpPr>
          <p:nvPr/>
        </p:nvCxnSpPr>
        <p:spPr>
          <a:xfrm rot="10800000">
            <a:off x="8594050" y="1306973"/>
            <a:ext cx="952921" cy="55341"/>
          </a:xfrm>
          <a:prstGeom prst="curvedConnector4">
            <a:avLst>
              <a:gd name="adj1" fmla="val 8435"/>
              <a:gd name="adj2" fmla="val 5130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740565-045F-B30F-29AE-9D4DD07BD90D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8594049" y="1717263"/>
            <a:ext cx="0" cy="170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665851B-D06B-8747-D796-2A45C74F095F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8594049" y="2298489"/>
            <a:ext cx="0" cy="170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ADE42D-C9A8-8B85-C1D1-DFBB89AC8F52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8594049" y="2879715"/>
            <a:ext cx="0" cy="170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493713-7C7B-8043-733E-26A2D52C0C53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8594049" y="3460941"/>
            <a:ext cx="0" cy="170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36555C0-1DFB-D2CE-8675-4567DE511E22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8594049" y="4042167"/>
            <a:ext cx="0" cy="170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D17D993-4A60-E9BE-6129-CDB542A774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8594049" y="4623393"/>
            <a:ext cx="0" cy="170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2820C2B-B6B9-18D7-210C-0619F7282766}"/>
              </a:ext>
            </a:extLst>
          </p:cNvPr>
          <p:cNvSpPr/>
          <p:nvPr/>
        </p:nvSpPr>
        <p:spPr>
          <a:xfrm>
            <a:off x="9546970" y="1071241"/>
            <a:ext cx="1419213" cy="5821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Latent Light Curve(25)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AE346CB8-BB9C-A37C-B7C1-CFF3B4F92B43}"/>
              </a:ext>
            </a:extLst>
          </p:cNvPr>
          <p:cNvSpPr/>
          <p:nvPr/>
        </p:nvSpPr>
        <p:spPr>
          <a:xfrm>
            <a:off x="9568255" y="4838551"/>
            <a:ext cx="1419213" cy="66177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 Posteriors</a:t>
            </a:r>
          </a:p>
        </p:txBody>
      </p:sp>
      <p:cxnSp>
        <p:nvCxnSpPr>
          <p:cNvPr id="147" name="Straight Arrow Connector 37">
            <a:extLst>
              <a:ext uri="{FF2B5EF4-FFF2-40B4-BE49-F238E27FC236}">
                <a16:creationId xmlns:a16="http://schemas.microsoft.com/office/drawing/2014/main" id="{17C6A018-D8A9-3F3B-024A-25354D9ADD22}"/>
              </a:ext>
            </a:extLst>
          </p:cNvPr>
          <p:cNvCxnSpPr>
            <a:cxnSpLocks/>
            <a:stCxn id="109" idx="2"/>
            <a:endCxn id="146" idx="1"/>
          </p:cNvCxnSpPr>
          <p:nvPr/>
        </p:nvCxnSpPr>
        <p:spPr>
          <a:xfrm rot="5400000" flipH="1" flipV="1">
            <a:off x="9063563" y="4699924"/>
            <a:ext cx="35178" cy="974206"/>
          </a:xfrm>
          <a:prstGeom prst="curvedConnector4">
            <a:avLst>
              <a:gd name="adj1" fmla="val -649838"/>
              <a:gd name="adj2" fmla="val 906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A0DDEB2-C79E-B7E8-8B20-0B40FE618122}"/>
              </a:ext>
            </a:extLst>
          </p:cNvPr>
          <p:cNvSpPr txBox="1"/>
          <p:nvPr/>
        </p:nvSpPr>
        <p:spPr>
          <a:xfrm>
            <a:off x="1775505" y="538670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878C53-9326-83BE-AD7D-5FE26BE0E68C}"/>
              </a:ext>
            </a:extLst>
          </p:cNvPr>
          <p:cNvSpPr txBox="1"/>
          <p:nvPr/>
        </p:nvSpPr>
        <p:spPr>
          <a:xfrm>
            <a:off x="7173672" y="5384301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3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89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Rodriguez</dc:creator>
  <cp:lastModifiedBy>Lily Rodriguez</cp:lastModifiedBy>
  <cp:revision>3</cp:revision>
  <dcterms:created xsi:type="dcterms:W3CDTF">2024-04-26T19:04:19Z</dcterms:created>
  <dcterms:modified xsi:type="dcterms:W3CDTF">2024-04-27T19:14:38Z</dcterms:modified>
</cp:coreProperties>
</file>