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45" d="100"/>
          <a:sy n="45" d="100"/>
        </p:scale>
        <p:origin x="264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985936"/>
            <a:ext cx="9326880" cy="127338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69"/>
            <a:ext cx="8229600" cy="8830731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1947334"/>
            <a:ext cx="236601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1947334"/>
            <a:ext cx="696087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9118611"/>
            <a:ext cx="9464040" cy="15214597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24477144"/>
            <a:ext cx="9464040" cy="8000997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7"/>
            <a:ext cx="46634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7"/>
            <a:ext cx="46634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2"/>
            <a:ext cx="94640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3"/>
            <a:ext cx="4642008" cy="4394197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0"/>
            <a:ext cx="464200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8966203"/>
            <a:ext cx="4664869" cy="4394197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13360400"/>
            <a:ext cx="4664869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8400"/>
            <a:ext cx="3539014" cy="8534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5"/>
            <a:ext cx="5554980" cy="259926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10972800"/>
            <a:ext cx="3539014" cy="2032846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8400"/>
            <a:ext cx="3539014" cy="8534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5"/>
            <a:ext cx="5554980" cy="259926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10972800"/>
            <a:ext cx="3539014" cy="2032846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2"/>
            <a:ext cx="94640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7"/>
            <a:ext cx="94640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2"/>
            <a:ext cx="24688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BBE11-F539-4347-BE59-2E4C9E5D9FE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2"/>
            <a:ext cx="37033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2"/>
            <a:ext cx="24688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F4349-8021-5242-8A2D-635A2801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D65E9407-6D91-D26B-72A0-E90DECF0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91" y="5955999"/>
            <a:ext cx="5220841" cy="38588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41C696-685C-9A10-C553-EC9329D14284}"/>
              </a:ext>
            </a:extLst>
          </p:cNvPr>
          <p:cNvGrpSpPr/>
          <p:nvPr/>
        </p:nvGrpSpPr>
        <p:grpSpPr>
          <a:xfrm>
            <a:off x="3124695" y="10399202"/>
            <a:ext cx="4973714" cy="3314784"/>
            <a:chOff x="2387685" y="11919856"/>
            <a:chExt cx="5829113" cy="359228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34DF37E-7DE0-1123-B84C-A9767E3F3B19}"/>
                </a:ext>
              </a:extLst>
            </p:cNvPr>
            <p:cNvSpPr/>
            <p:nvPr/>
          </p:nvSpPr>
          <p:spPr>
            <a:xfrm>
              <a:off x="2387685" y="11919856"/>
              <a:ext cx="5829113" cy="359228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32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1. Gaussian Process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6A3251-53BE-113F-0F75-842869A5290C}"/>
                </a:ext>
              </a:extLst>
            </p:cNvPr>
            <p:cNvGrpSpPr/>
            <p:nvPr/>
          </p:nvGrpSpPr>
          <p:grpSpPr>
            <a:xfrm>
              <a:off x="4158796" y="14369171"/>
              <a:ext cx="1589004" cy="881714"/>
              <a:chOff x="377146" y="3878284"/>
              <a:chExt cx="1586856" cy="939304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452339F-D94F-FD0E-87E7-06E2719E0631}"/>
                  </a:ext>
                </a:extLst>
              </p:cNvPr>
              <p:cNvSpPr/>
              <p:nvPr/>
            </p:nvSpPr>
            <p:spPr>
              <a:xfrm>
                <a:off x="377146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260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F8E7922-4370-F504-FA60-0E1E1770AB56}"/>
                  </a:ext>
                </a:extLst>
              </p:cNvPr>
              <p:cNvSpPr/>
              <p:nvPr/>
            </p:nvSpPr>
            <p:spPr>
              <a:xfrm flipH="1">
                <a:off x="1170574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895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65A797-AC47-2886-930F-26F88E1D94C5}"/>
                </a:ext>
              </a:extLst>
            </p:cNvPr>
            <p:cNvGrpSpPr/>
            <p:nvPr/>
          </p:nvGrpSpPr>
          <p:grpSpPr>
            <a:xfrm>
              <a:off x="6309080" y="14044303"/>
              <a:ext cx="1589004" cy="881714"/>
              <a:chOff x="377146" y="3878284"/>
              <a:chExt cx="1586856" cy="939304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CEE6C56-4B4F-C0F6-F47B-44B7638F0193}"/>
                  </a:ext>
                </a:extLst>
              </p:cNvPr>
              <p:cNvSpPr/>
              <p:nvPr/>
            </p:nvSpPr>
            <p:spPr>
              <a:xfrm>
                <a:off x="377146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260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6FE6F04-EECE-7719-1BEE-72C7818B2CF1}"/>
                  </a:ext>
                </a:extLst>
              </p:cNvPr>
              <p:cNvSpPr/>
              <p:nvPr/>
            </p:nvSpPr>
            <p:spPr>
              <a:xfrm flipH="1">
                <a:off x="1170574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895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313CA5-4122-0FC9-BDE8-9540497ED917}"/>
                </a:ext>
              </a:extLst>
            </p:cNvPr>
            <p:cNvGrpSpPr/>
            <p:nvPr/>
          </p:nvGrpSpPr>
          <p:grpSpPr>
            <a:xfrm>
              <a:off x="4969071" y="13186820"/>
              <a:ext cx="1589004" cy="881714"/>
              <a:chOff x="377146" y="3878284"/>
              <a:chExt cx="1586856" cy="939304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011297F-A8CC-DC4E-CCAA-7E8DF9977F72}"/>
                  </a:ext>
                </a:extLst>
              </p:cNvPr>
              <p:cNvSpPr/>
              <p:nvPr/>
            </p:nvSpPr>
            <p:spPr>
              <a:xfrm>
                <a:off x="377146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260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86FEAE8-44FD-0964-AA7C-5F4A6A1CD2B8}"/>
                  </a:ext>
                </a:extLst>
              </p:cNvPr>
              <p:cNvSpPr/>
              <p:nvPr/>
            </p:nvSpPr>
            <p:spPr>
              <a:xfrm flipH="1">
                <a:off x="1170574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895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17FD6E-689D-A5D2-7388-21118C26136B}"/>
                </a:ext>
              </a:extLst>
            </p:cNvPr>
            <p:cNvGrpSpPr/>
            <p:nvPr/>
          </p:nvGrpSpPr>
          <p:grpSpPr>
            <a:xfrm>
              <a:off x="2722992" y="13394966"/>
              <a:ext cx="1589004" cy="881714"/>
              <a:chOff x="377146" y="3878284"/>
              <a:chExt cx="1586856" cy="93930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EED757A-9ED1-86B4-8A0A-03F736AE03CF}"/>
                  </a:ext>
                </a:extLst>
              </p:cNvPr>
              <p:cNvSpPr/>
              <p:nvPr/>
            </p:nvSpPr>
            <p:spPr>
              <a:xfrm>
                <a:off x="377146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260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AD1445A-E69C-FE4B-D0BB-B10D84B84459}"/>
                  </a:ext>
                </a:extLst>
              </p:cNvPr>
              <p:cNvSpPr/>
              <p:nvPr/>
            </p:nvSpPr>
            <p:spPr>
              <a:xfrm flipH="1">
                <a:off x="1170574" y="3878284"/>
                <a:ext cx="793428" cy="939304"/>
              </a:xfrm>
              <a:custGeom>
                <a:avLst/>
                <a:gdLst>
                  <a:gd name="connsiteX0" fmla="*/ 793428 w 793428"/>
                  <a:gd name="connsiteY0" fmla="*/ 0 h 868147"/>
                  <a:gd name="connsiteX1" fmla="*/ 658225 w 793428"/>
                  <a:gd name="connsiteY1" fmla="*/ 92508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02428 w 793428"/>
                  <a:gd name="connsiteY3" fmla="*/ 754291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15906 w 793428"/>
                  <a:gd name="connsiteY2" fmla="*/ 380704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  <a:gd name="connsiteX0" fmla="*/ 793428 w 793428"/>
                  <a:gd name="connsiteY0" fmla="*/ 0 h 868147"/>
                  <a:gd name="connsiteX1" fmla="*/ 647551 w 793428"/>
                  <a:gd name="connsiteY1" fmla="*/ 103182 h 868147"/>
                  <a:gd name="connsiteX2" fmla="*/ 505232 w 793428"/>
                  <a:gd name="connsiteY2" fmla="*/ 391378 h 868147"/>
                  <a:gd name="connsiteX3" fmla="*/ 316659 w 793428"/>
                  <a:gd name="connsiteY3" fmla="*/ 761407 h 868147"/>
                  <a:gd name="connsiteX4" fmla="*/ 0 w 793428"/>
                  <a:gd name="connsiteY4" fmla="*/ 868147 h 8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428" h="868147">
                    <a:moveTo>
                      <a:pt x="793428" y="0"/>
                    </a:moveTo>
                    <a:cubicBezTo>
                      <a:pt x="748953" y="5725"/>
                      <a:pt x="695584" y="37952"/>
                      <a:pt x="647551" y="103182"/>
                    </a:cubicBezTo>
                    <a:cubicBezTo>
                      <a:pt x="599518" y="168412"/>
                      <a:pt x="549707" y="281674"/>
                      <a:pt x="505232" y="391378"/>
                    </a:cubicBezTo>
                    <a:cubicBezTo>
                      <a:pt x="460757" y="501082"/>
                      <a:pt x="402643" y="680167"/>
                      <a:pt x="316659" y="761407"/>
                    </a:cubicBezTo>
                    <a:cubicBezTo>
                      <a:pt x="230675" y="842647"/>
                      <a:pt x="108222" y="851839"/>
                      <a:pt x="0" y="868147"/>
                    </a:cubicBezTo>
                  </a:path>
                </a:pathLst>
              </a:custGeom>
              <a:noFill/>
              <a:ln w="5080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05CD575-3227-A630-F49A-F78E5F994912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308224" y="10095875"/>
            <a:ext cx="606654" cy="1"/>
          </a:xfrm>
          <a:prstGeom prst="curvedConnector3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DBD473F-6034-5906-32A6-B8939C709E80}"/>
              </a:ext>
            </a:extLst>
          </p:cNvPr>
          <p:cNvGrpSpPr/>
          <p:nvPr/>
        </p:nvGrpSpPr>
        <p:grpSpPr>
          <a:xfrm>
            <a:off x="3495254" y="18797708"/>
            <a:ext cx="4211259" cy="3453289"/>
            <a:chOff x="-3032570" y="15010185"/>
            <a:chExt cx="4679177" cy="383698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9E5CD8E-30B8-357F-C8EE-5D4788D95B47}"/>
                </a:ext>
              </a:extLst>
            </p:cNvPr>
            <p:cNvSpPr/>
            <p:nvPr/>
          </p:nvSpPr>
          <p:spPr>
            <a:xfrm>
              <a:off x="-3008871" y="15010185"/>
              <a:ext cx="4655478" cy="383698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32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 Autoencoder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630A56-0A35-BE11-7F0B-172BF3C573A4}"/>
                </a:ext>
              </a:extLst>
            </p:cNvPr>
            <p:cNvGrpSpPr/>
            <p:nvPr/>
          </p:nvGrpSpPr>
          <p:grpSpPr>
            <a:xfrm>
              <a:off x="-3032570" y="16088940"/>
              <a:ext cx="4085763" cy="2464979"/>
              <a:chOff x="11536579" y="3325629"/>
              <a:chExt cx="4085763" cy="2464979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B748EE-FEFC-2CB8-156A-287FF3F2EC2F}"/>
                  </a:ext>
                </a:extLst>
              </p:cNvPr>
              <p:cNvSpPr/>
              <p:nvPr/>
            </p:nvSpPr>
            <p:spPr>
              <a:xfrm>
                <a:off x="12392207" y="3408416"/>
                <a:ext cx="275058" cy="26611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1484C7B-EE9B-8A07-2D46-930ADC38FB16}"/>
                  </a:ext>
                </a:extLst>
              </p:cNvPr>
              <p:cNvSpPr/>
              <p:nvPr/>
            </p:nvSpPr>
            <p:spPr>
              <a:xfrm>
                <a:off x="12392207" y="3772773"/>
                <a:ext cx="275058" cy="26611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B75C7C4-2A29-6FF9-FE4C-0D0B9385677F}"/>
                  </a:ext>
                </a:extLst>
              </p:cNvPr>
              <p:cNvSpPr/>
              <p:nvPr/>
            </p:nvSpPr>
            <p:spPr>
              <a:xfrm>
                <a:off x="12392911" y="5399406"/>
                <a:ext cx="275058" cy="26611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C48585-3E87-0560-D212-948CF83EE342}"/>
                  </a:ext>
                </a:extLst>
              </p:cNvPr>
              <p:cNvSpPr/>
              <p:nvPr/>
            </p:nvSpPr>
            <p:spPr>
              <a:xfrm>
                <a:off x="12392911" y="5033296"/>
                <a:ext cx="275058" cy="26611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25598A9-F7B2-F725-2425-1436D11913A1}"/>
                  </a:ext>
                </a:extLst>
              </p:cNvPr>
              <p:cNvGrpSpPr/>
              <p:nvPr/>
            </p:nvGrpSpPr>
            <p:grpSpPr>
              <a:xfrm>
                <a:off x="13115819" y="3325629"/>
                <a:ext cx="275058" cy="2458164"/>
                <a:chOff x="4933624" y="104713"/>
                <a:chExt cx="288324" cy="2560942"/>
              </a:xfrm>
              <a:grpFill/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5699EFA-C05A-DD23-108D-3495B99C3438}"/>
                    </a:ext>
                  </a:extLst>
                </p:cNvPr>
                <p:cNvSpPr/>
                <p:nvPr/>
              </p:nvSpPr>
              <p:spPr>
                <a:xfrm>
                  <a:off x="4933624" y="104713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41EFAC4-A89B-F4C8-42B5-B23DCC8480F8}"/>
                    </a:ext>
                  </a:extLst>
                </p:cNvPr>
                <p:cNvSpPr/>
                <p:nvPr/>
              </p:nvSpPr>
              <p:spPr>
                <a:xfrm>
                  <a:off x="4933624" y="485331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9923204-9A6B-1AC8-B0E6-35EF95453E46}"/>
                    </a:ext>
                  </a:extLst>
                </p:cNvPr>
                <p:cNvSpPr/>
                <p:nvPr/>
              </p:nvSpPr>
              <p:spPr>
                <a:xfrm>
                  <a:off x="4933624" y="1246567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8B9C975-1947-AEDB-3B26-0A223EFE1317}"/>
                    </a:ext>
                  </a:extLst>
                </p:cNvPr>
                <p:cNvSpPr/>
                <p:nvPr/>
              </p:nvSpPr>
              <p:spPr>
                <a:xfrm>
                  <a:off x="4933624" y="865949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24C17AFE-1E86-6A6C-9225-0C9E3091EEA6}"/>
                    </a:ext>
                  </a:extLst>
                </p:cNvPr>
                <p:cNvSpPr/>
                <p:nvPr/>
              </p:nvSpPr>
              <p:spPr>
                <a:xfrm>
                  <a:off x="4933624" y="2007803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0AFBACE-7FF6-1733-62D2-DD6C6812B431}"/>
                    </a:ext>
                  </a:extLst>
                </p:cNvPr>
                <p:cNvSpPr/>
                <p:nvPr/>
              </p:nvSpPr>
              <p:spPr>
                <a:xfrm>
                  <a:off x="4933624" y="1627185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5EF2A3C-2532-6A1F-3568-79B953579780}"/>
                    </a:ext>
                  </a:extLst>
                </p:cNvPr>
                <p:cNvSpPr/>
                <p:nvPr/>
              </p:nvSpPr>
              <p:spPr>
                <a:xfrm>
                  <a:off x="4933624" y="2388418"/>
                  <a:ext cx="288324" cy="27723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14E0C0-6916-A34F-41A7-761F87343E63}"/>
                  </a:ext>
                </a:extLst>
              </p:cNvPr>
              <p:cNvSpPr txBox="1"/>
              <p:nvPr/>
            </p:nvSpPr>
            <p:spPr>
              <a:xfrm>
                <a:off x="13429290" y="3700522"/>
                <a:ext cx="1111012" cy="1333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1" dirty="0">
                    <a:latin typeface="Times" pitchFamily="2" charset="0"/>
                    <a:cs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46D573-018C-0F8E-B4E0-16C15A015F9E}"/>
                  </a:ext>
                </a:extLst>
              </p:cNvPr>
              <p:cNvSpPr txBox="1"/>
              <p:nvPr/>
            </p:nvSpPr>
            <p:spPr>
              <a:xfrm rot="16200000">
                <a:off x="11520042" y="3691063"/>
                <a:ext cx="1366915" cy="133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1" dirty="0">
                    <a:latin typeface="Times" pitchFamily="2" charset="0"/>
                    <a:cs typeface="Arial" panose="020B0604020202020204" pitchFamily="34" charset="0"/>
                  </a:rPr>
                  <a:t>...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909DFCB-09F6-567C-E8F6-55BD20132737}"/>
                  </a:ext>
                </a:extLst>
              </p:cNvPr>
              <p:cNvCxnSpPr>
                <a:cxnSpLocks/>
                <a:stCxn id="42" idx="6"/>
                <a:endCxn id="123" idx="2"/>
              </p:cNvCxnSpPr>
              <p:nvPr/>
            </p:nvCxnSpPr>
            <p:spPr>
              <a:xfrm>
                <a:off x="12667969" y="5532457"/>
                <a:ext cx="447853" cy="11828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F900F47-3290-B67A-C55F-2204BE6A17AF}"/>
                  </a:ext>
                </a:extLst>
              </p:cNvPr>
              <p:cNvCxnSpPr>
                <a:cxnSpLocks/>
                <a:stCxn id="42" idx="6"/>
                <a:endCxn id="121" idx="2"/>
              </p:cNvCxnSpPr>
              <p:nvPr/>
            </p:nvCxnSpPr>
            <p:spPr>
              <a:xfrm flipV="1">
                <a:off x="12667969" y="5285401"/>
                <a:ext cx="447853" cy="247061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316613-1F04-5369-5AF2-1E1DF8E09855}"/>
                  </a:ext>
                </a:extLst>
              </p:cNvPr>
              <p:cNvCxnSpPr>
                <a:cxnSpLocks/>
                <a:stCxn id="42" idx="6"/>
                <a:endCxn id="122" idx="2"/>
              </p:cNvCxnSpPr>
              <p:nvPr/>
            </p:nvCxnSpPr>
            <p:spPr>
              <a:xfrm flipV="1">
                <a:off x="12667969" y="4920056"/>
                <a:ext cx="447853" cy="61240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7E778B7-3075-D596-AD19-F6DA0CB0DC88}"/>
                  </a:ext>
                </a:extLst>
              </p:cNvPr>
              <p:cNvCxnSpPr>
                <a:cxnSpLocks/>
                <a:stCxn id="42" idx="6"/>
                <a:endCxn id="119" idx="2"/>
              </p:cNvCxnSpPr>
              <p:nvPr/>
            </p:nvCxnSpPr>
            <p:spPr>
              <a:xfrm flipV="1">
                <a:off x="12667969" y="4554715"/>
                <a:ext cx="447853" cy="977745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227F30C-BEED-A94E-F14D-0DE527527499}"/>
                  </a:ext>
                </a:extLst>
              </p:cNvPr>
              <p:cNvCxnSpPr>
                <a:cxnSpLocks/>
                <a:stCxn id="42" idx="6"/>
                <a:endCxn id="120" idx="2"/>
              </p:cNvCxnSpPr>
              <p:nvPr/>
            </p:nvCxnSpPr>
            <p:spPr>
              <a:xfrm flipV="1">
                <a:off x="12667969" y="4189368"/>
                <a:ext cx="447853" cy="13430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D6217FF-42B8-ADF4-B1C6-D1D74F6836B1}"/>
                  </a:ext>
                </a:extLst>
              </p:cNvPr>
              <p:cNvCxnSpPr>
                <a:cxnSpLocks/>
                <a:stCxn id="42" idx="6"/>
                <a:endCxn id="118" idx="2"/>
              </p:cNvCxnSpPr>
              <p:nvPr/>
            </p:nvCxnSpPr>
            <p:spPr>
              <a:xfrm flipV="1">
                <a:off x="12667969" y="3824030"/>
                <a:ext cx="447853" cy="1708431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3A560BE-90BC-5863-BBB6-9582F1C80278}"/>
                  </a:ext>
                </a:extLst>
              </p:cNvPr>
              <p:cNvCxnSpPr>
                <a:cxnSpLocks/>
                <a:stCxn id="42" idx="6"/>
                <a:endCxn id="117" idx="2"/>
              </p:cNvCxnSpPr>
              <p:nvPr/>
            </p:nvCxnSpPr>
            <p:spPr>
              <a:xfrm flipV="1">
                <a:off x="12667969" y="3458687"/>
                <a:ext cx="447853" cy="207377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7B7EB8A-D9C7-F167-7844-656470E9ADD3}"/>
                  </a:ext>
                </a:extLst>
              </p:cNvPr>
              <p:cNvCxnSpPr>
                <a:cxnSpLocks/>
                <a:stCxn id="43" idx="6"/>
                <a:endCxn id="123" idx="2"/>
              </p:cNvCxnSpPr>
              <p:nvPr/>
            </p:nvCxnSpPr>
            <p:spPr>
              <a:xfrm>
                <a:off x="12667969" y="5166352"/>
                <a:ext cx="447853" cy="484389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48918D9-34DD-5695-AD03-BBA66820168D}"/>
                  </a:ext>
                </a:extLst>
              </p:cNvPr>
              <p:cNvCxnSpPr>
                <a:cxnSpLocks/>
                <a:stCxn id="43" idx="6"/>
                <a:endCxn id="121" idx="2"/>
              </p:cNvCxnSpPr>
              <p:nvPr/>
            </p:nvCxnSpPr>
            <p:spPr>
              <a:xfrm>
                <a:off x="12667969" y="5166352"/>
                <a:ext cx="447853" cy="119049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50BA7E7-14B9-7623-31F4-7A30D68EFC9C}"/>
                  </a:ext>
                </a:extLst>
              </p:cNvPr>
              <p:cNvCxnSpPr>
                <a:cxnSpLocks/>
                <a:stCxn id="43" idx="6"/>
                <a:endCxn id="122" idx="2"/>
              </p:cNvCxnSpPr>
              <p:nvPr/>
            </p:nvCxnSpPr>
            <p:spPr>
              <a:xfrm flipV="1">
                <a:off x="12667969" y="4920059"/>
                <a:ext cx="447853" cy="24629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126053-C26B-799E-A821-49C2BE7453DF}"/>
                  </a:ext>
                </a:extLst>
              </p:cNvPr>
              <p:cNvCxnSpPr>
                <a:cxnSpLocks/>
                <a:stCxn id="43" idx="6"/>
                <a:endCxn id="119" idx="2"/>
              </p:cNvCxnSpPr>
              <p:nvPr/>
            </p:nvCxnSpPr>
            <p:spPr>
              <a:xfrm flipV="1">
                <a:off x="12667969" y="4554713"/>
                <a:ext cx="447853" cy="61163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7DDB4D2-F7CE-EFBE-BC50-AE8A43835182}"/>
                  </a:ext>
                </a:extLst>
              </p:cNvPr>
              <p:cNvCxnSpPr>
                <a:cxnSpLocks/>
                <a:stCxn id="43" idx="6"/>
                <a:endCxn id="120" idx="2"/>
              </p:cNvCxnSpPr>
              <p:nvPr/>
            </p:nvCxnSpPr>
            <p:spPr>
              <a:xfrm flipV="1">
                <a:off x="12667969" y="4189374"/>
                <a:ext cx="447853" cy="976979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F2847A3-12FD-392B-9BEE-6BCE7D524C5E}"/>
                  </a:ext>
                </a:extLst>
              </p:cNvPr>
              <p:cNvCxnSpPr>
                <a:cxnSpLocks/>
                <a:stCxn id="43" idx="6"/>
                <a:endCxn id="118" idx="2"/>
              </p:cNvCxnSpPr>
              <p:nvPr/>
            </p:nvCxnSpPr>
            <p:spPr>
              <a:xfrm flipV="1">
                <a:off x="12667969" y="3824029"/>
                <a:ext cx="447853" cy="134232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9A75B2B-D4E1-70EF-BCCA-8E7309178792}"/>
                  </a:ext>
                </a:extLst>
              </p:cNvPr>
              <p:cNvCxnSpPr>
                <a:cxnSpLocks/>
                <a:stCxn id="43" idx="6"/>
                <a:endCxn id="117" idx="2"/>
              </p:cNvCxnSpPr>
              <p:nvPr/>
            </p:nvCxnSpPr>
            <p:spPr>
              <a:xfrm flipV="1">
                <a:off x="12667969" y="3458686"/>
                <a:ext cx="447853" cy="1707665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94A63D1-FF80-DBF2-0010-E6274F973B66}"/>
                  </a:ext>
                </a:extLst>
              </p:cNvPr>
              <p:cNvCxnSpPr>
                <a:cxnSpLocks/>
                <a:stCxn id="41" idx="6"/>
                <a:endCxn id="123" idx="2"/>
              </p:cNvCxnSpPr>
              <p:nvPr/>
            </p:nvCxnSpPr>
            <p:spPr>
              <a:xfrm>
                <a:off x="12667266" y="3905830"/>
                <a:ext cx="448554" cy="1744911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57002EE-1E7C-6044-D30C-EC3ABB381AE6}"/>
                  </a:ext>
                </a:extLst>
              </p:cNvPr>
              <p:cNvCxnSpPr>
                <a:cxnSpLocks/>
                <a:stCxn id="41" idx="6"/>
                <a:endCxn id="121" idx="2"/>
              </p:cNvCxnSpPr>
              <p:nvPr/>
            </p:nvCxnSpPr>
            <p:spPr>
              <a:xfrm>
                <a:off x="12667266" y="3905829"/>
                <a:ext cx="448554" cy="137957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21E7AAC-7E8A-1555-A64F-1FBEE9DA45E6}"/>
                  </a:ext>
                </a:extLst>
              </p:cNvPr>
              <p:cNvCxnSpPr>
                <a:cxnSpLocks/>
                <a:stCxn id="41" idx="6"/>
                <a:endCxn id="122" idx="2"/>
              </p:cNvCxnSpPr>
              <p:nvPr/>
            </p:nvCxnSpPr>
            <p:spPr>
              <a:xfrm>
                <a:off x="12667266" y="3905825"/>
                <a:ext cx="448554" cy="101423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34F3684-3CC3-816B-7161-F87D43D64AF6}"/>
                  </a:ext>
                </a:extLst>
              </p:cNvPr>
              <p:cNvCxnSpPr>
                <a:cxnSpLocks/>
                <a:stCxn id="41" idx="6"/>
                <a:endCxn id="119" idx="2"/>
              </p:cNvCxnSpPr>
              <p:nvPr/>
            </p:nvCxnSpPr>
            <p:spPr>
              <a:xfrm>
                <a:off x="12667266" y="3905826"/>
                <a:ext cx="448554" cy="6488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37C63B3-0C5A-8829-6F0F-72C8AD467573}"/>
                  </a:ext>
                </a:extLst>
              </p:cNvPr>
              <p:cNvCxnSpPr>
                <a:cxnSpLocks/>
                <a:stCxn id="41" idx="6"/>
                <a:endCxn id="120" idx="2"/>
              </p:cNvCxnSpPr>
              <p:nvPr/>
            </p:nvCxnSpPr>
            <p:spPr>
              <a:xfrm>
                <a:off x="12667266" y="3905826"/>
                <a:ext cx="448554" cy="28354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6B7D770-F5AF-08BF-E9D3-3613C217EB7A}"/>
                  </a:ext>
                </a:extLst>
              </p:cNvPr>
              <p:cNvCxnSpPr>
                <a:cxnSpLocks/>
                <a:stCxn id="41" idx="6"/>
                <a:endCxn id="118" idx="2"/>
              </p:cNvCxnSpPr>
              <p:nvPr/>
            </p:nvCxnSpPr>
            <p:spPr>
              <a:xfrm flipV="1">
                <a:off x="12667266" y="3824026"/>
                <a:ext cx="448554" cy="8180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781CEA8-1549-BE00-7E70-31ABEC2FD10C}"/>
                  </a:ext>
                </a:extLst>
              </p:cNvPr>
              <p:cNvCxnSpPr>
                <a:cxnSpLocks/>
                <a:stCxn id="41" idx="6"/>
                <a:endCxn id="117" idx="2"/>
              </p:cNvCxnSpPr>
              <p:nvPr/>
            </p:nvCxnSpPr>
            <p:spPr>
              <a:xfrm flipV="1">
                <a:off x="12667266" y="3458686"/>
                <a:ext cx="448554" cy="44714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60F388-028A-B877-58B6-69AD40ADB05A}"/>
                  </a:ext>
                </a:extLst>
              </p:cNvPr>
              <p:cNvCxnSpPr>
                <a:cxnSpLocks/>
                <a:stCxn id="40" idx="6"/>
                <a:endCxn id="123" idx="2"/>
              </p:cNvCxnSpPr>
              <p:nvPr/>
            </p:nvCxnSpPr>
            <p:spPr>
              <a:xfrm>
                <a:off x="12667266" y="3541472"/>
                <a:ext cx="448554" cy="2109269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4A14F9-5D17-CF94-1D42-6C7F26DACE6D}"/>
                  </a:ext>
                </a:extLst>
              </p:cNvPr>
              <p:cNvCxnSpPr>
                <a:cxnSpLocks/>
                <a:stCxn id="40" idx="6"/>
                <a:endCxn id="121" idx="2"/>
              </p:cNvCxnSpPr>
              <p:nvPr/>
            </p:nvCxnSpPr>
            <p:spPr>
              <a:xfrm>
                <a:off x="12667266" y="3541472"/>
                <a:ext cx="448554" cy="1743929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5A2CDE2-BCC8-2C92-551C-65D25E452FE4}"/>
                  </a:ext>
                </a:extLst>
              </p:cNvPr>
              <p:cNvCxnSpPr>
                <a:cxnSpLocks/>
                <a:stCxn id="40" idx="6"/>
                <a:endCxn id="122" idx="2"/>
              </p:cNvCxnSpPr>
              <p:nvPr/>
            </p:nvCxnSpPr>
            <p:spPr>
              <a:xfrm>
                <a:off x="12667266" y="3541467"/>
                <a:ext cx="448554" cy="13785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28AEFEB-368A-314B-DB10-3B572CF6CB99}"/>
                  </a:ext>
                </a:extLst>
              </p:cNvPr>
              <p:cNvCxnSpPr>
                <a:cxnSpLocks/>
                <a:stCxn id="40" idx="6"/>
                <a:endCxn id="119" idx="2"/>
              </p:cNvCxnSpPr>
              <p:nvPr/>
            </p:nvCxnSpPr>
            <p:spPr>
              <a:xfrm>
                <a:off x="12667266" y="3541466"/>
                <a:ext cx="448554" cy="101324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92938-4B68-CB54-6A77-0F9698D715F0}"/>
                  </a:ext>
                </a:extLst>
              </p:cNvPr>
              <p:cNvCxnSpPr>
                <a:cxnSpLocks/>
                <a:stCxn id="40" idx="6"/>
                <a:endCxn id="120" idx="2"/>
              </p:cNvCxnSpPr>
              <p:nvPr/>
            </p:nvCxnSpPr>
            <p:spPr>
              <a:xfrm>
                <a:off x="12667266" y="3541470"/>
                <a:ext cx="448554" cy="64790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A00D42-B329-3664-2E6A-D5670CA5526E}"/>
                  </a:ext>
                </a:extLst>
              </p:cNvPr>
              <p:cNvCxnSpPr>
                <a:cxnSpLocks/>
                <a:stCxn id="40" idx="6"/>
                <a:endCxn id="118" idx="2"/>
              </p:cNvCxnSpPr>
              <p:nvPr/>
            </p:nvCxnSpPr>
            <p:spPr>
              <a:xfrm>
                <a:off x="12667266" y="3541468"/>
                <a:ext cx="448554" cy="28256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5521D40-9DC0-9F48-498F-F63F39BFEB40}"/>
                  </a:ext>
                </a:extLst>
              </p:cNvPr>
              <p:cNvCxnSpPr>
                <a:cxnSpLocks/>
                <a:stCxn id="40" idx="6"/>
                <a:endCxn id="117" idx="2"/>
              </p:cNvCxnSpPr>
              <p:nvPr/>
            </p:nvCxnSpPr>
            <p:spPr>
              <a:xfrm flipV="1">
                <a:off x="12667266" y="3458684"/>
                <a:ext cx="448554" cy="827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076FF05-B354-0EB6-2EF2-816392486317}"/>
                  </a:ext>
                </a:extLst>
              </p:cNvPr>
              <p:cNvGrpSpPr/>
              <p:nvPr/>
            </p:nvGrpSpPr>
            <p:grpSpPr>
              <a:xfrm flipH="1">
                <a:off x="14410809" y="3332444"/>
                <a:ext cx="998670" cy="2458164"/>
                <a:chOff x="11168520" y="644453"/>
                <a:chExt cx="998670" cy="2458164"/>
              </a:xfrm>
              <a:grpFill/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AFE0408-FC5E-A44E-D63A-D4B24E5EBB9B}"/>
                    </a:ext>
                  </a:extLst>
                </p:cNvPr>
                <p:cNvSpPr/>
                <p:nvPr/>
              </p:nvSpPr>
              <p:spPr>
                <a:xfrm>
                  <a:off x="11168520" y="727240"/>
                  <a:ext cx="275058" cy="266111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DEC0E70-E20E-EE78-8323-15D66F78B3BE}"/>
                    </a:ext>
                  </a:extLst>
                </p:cNvPr>
                <p:cNvSpPr/>
                <p:nvPr/>
              </p:nvSpPr>
              <p:spPr>
                <a:xfrm>
                  <a:off x="11168520" y="1091597"/>
                  <a:ext cx="275058" cy="266111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4EDF121-0635-72D4-4B6B-7EA5BBDB5571}"/>
                    </a:ext>
                  </a:extLst>
                </p:cNvPr>
                <p:cNvSpPr/>
                <p:nvPr/>
              </p:nvSpPr>
              <p:spPr>
                <a:xfrm>
                  <a:off x="11169224" y="2718230"/>
                  <a:ext cx="275058" cy="266111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CC9267B-6358-931C-4A3A-BA8037BDAD43}"/>
                    </a:ext>
                  </a:extLst>
                </p:cNvPr>
                <p:cNvSpPr/>
                <p:nvPr/>
              </p:nvSpPr>
              <p:spPr>
                <a:xfrm>
                  <a:off x="11169224" y="2352120"/>
                  <a:ext cx="275058" cy="266111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69CD9EF-7DE2-41D5-F425-53D0C22ECFDF}"/>
                    </a:ext>
                  </a:extLst>
                </p:cNvPr>
                <p:cNvGrpSpPr/>
                <p:nvPr/>
              </p:nvGrpSpPr>
              <p:grpSpPr>
                <a:xfrm>
                  <a:off x="11892132" y="644453"/>
                  <a:ext cx="275058" cy="2458164"/>
                  <a:chOff x="4933624" y="104713"/>
                  <a:chExt cx="288324" cy="2560942"/>
                </a:xfrm>
                <a:grpFill/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E8DF477F-025C-A63C-4CA1-955AD2F44DF2}"/>
                      </a:ext>
                    </a:extLst>
                  </p:cNvPr>
                  <p:cNvSpPr/>
                  <p:nvPr/>
                </p:nvSpPr>
                <p:spPr>
                  <a:xfrm>
                    <a:off x="4933624" y="104713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DB17FEA6-AD99-5E25-C810-6DD431B1AB4F}"/>
                      </a:ext>
                    </a:extLst>
                  </p:cNvPr>
                  <p:cNvSpPr/>
                  <p:nvPr/>
                </p:nvSpPr>
                <p:spPr>
                  <a:xfrm>
                    <a:off x="4933624" y="485331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E609F2D-F4D4-5EF7-DFB2-5659FF702239}"/>
                      </a:ext>
                    </a:extLst>
                  </p:cNvPr>
                  <p:cNvSpPr/>
                  <p:nvPr/>
                </p:nvSpPr>
                <p:spPr>
                  <a:xfrm>
                    <a:off x="4933624" y="1246567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93CF7F6-30EB-8F0A-48A4-74F23D1CA5A2}"/>
                      </a:ext>
                    </a:extLst>
                  </p:cNvPr>
                  <p:cNvSpPr/>
                  <p:nvPr/>
                </p:nvSpPr>
                <p:spPr>
                  <a:xfrm>
                    <a:off x="4933624" y="865949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7EC39226-3337-CBC2-E2EB-A7E7B655D2DB}"/>
                      </a:ext>
                    </a:extLst>
                  </p:cNvPr>
                  <p:cNvSpPr/>
                  <p:nvPr/>
                </p:nvSpPr>
                <p:spPr>
                  <a:xfrm>
                    <a:off x="4933624" y="2007803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B1B6349E-4382-724E-D7BB-00BCD08ABE20}"/>
                      </a:ext>
                    </a:extLst>
                  </p:cNvPr>
                  <p:cNvSpPr/>
                  <p:nvPr/>
                </p:nvSpPr>
                <p:spPr>
                  <a:xfrm>
                    <a:off x="4933624" y="1627185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C5622874-FE8B-F4B4-CE50-97C4DEB3921F}"/>
                      </a:ext>
                    </a:extLst>
                  </p:cNvPr>
                  <p:cNvSpPr/>
                  <p:nvPr/>
                </p:nvSpPr>
                <p:spPr>
                  <a:xfrm>
                    <a:off x="4933624" y="2388418"/>
                    <a:ext cx="288324" cy="277237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20"/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2897AD7-78FA-E833-1849-E9C06159F1B0}"/>
                    </a:ext>
                  </a:extLst>
                </p:cNvPr>
                <p:cNvCxnSpPr>
                  <a:cxnSpLocks/>
                  <a:stCxn id="79" idx="6"/>
                  <a:endCxn id="116" idx="2"/>
                </p:cNvCxnSpPr>
                <p:nvPr/>
              </p:nvCxnSpPr>
              <p:spPr>
                <a:xfrm>
                  <a:off x="11444282" y="2851281"/>
                  <a:ext cx="447853" cy="11828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582E9E5-4688-4487-FF99-D5801906EC00}"/>
                    </a:ext>
                  </a:extLst>
                </p:cNvPr>
                <p:cNvCxnSpPr>
                  <a:cxnSpLocks/>
                  <a:stCxn id="79" idx="6"/>
                  <a:endCxn id="114" idx="2"/>
                </p:cNvCxnSpPr>
                <p:nvPr/>
              </p:nvCxnSpPr>
              <p:spPr>
                <a:xfrm flipV="1">
                  <a:off x="11444282" y="2604225"/>
                  <a:ext cx="447853" cy="24706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4AEE48C-7F93-A425-BF24-BE53B050CB16}"/>
                    </a:ext>
                  </a:extLst>
                </p:cNvPr>
                <p:cNvCxnSpPr>
                  <a:cxnSpLocks/>
                  <a:stCxn id="79" idx="6"/>
                  <a:endCxn id="115" idx="2"/>
                </p:cNvCxnSpPr>
                <p:nvPr/>
              </p:nvCxnSpPr>
              <p:spPr>
                <a:xfrm flipV="1">
                  <a:off x="11444282" y="2238880"/>
                  <a:ext cx="447853" cy="612404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BD37876-F8D2-717F-2A91-49468CA7FBA9}"/>
                    </a:ext>
                  </a:extLst>
                </p:cNvPr>
                <p:cNvCxnSpPr>
                  <a:cxnSpLocks/>
                  <a:stCxn id="79" idx="6"/>
                  <a:endCxn id="112" idx="2"/>
                </p:cNvCxnSpPr>
                <p:nvPr/>
              </p:nvCxnSpPr>
              <p:spPr>
                <a:xfrm flipV="1">
                  <a:off x="11444282" y="1873539"/>
                  <a:ext cx="447853" cy="977745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6D36F5A-36DD-C5C6-78A1-FED526E4C1F4}"/>
                    </a:ext>
                  </a:extLst>
                </p:cNvPr>
                <p:cNvCxnSpPr>
                  <a:cxnSpLocks/>
                  <a:stCxn id="79" idx="6"/>
                  <a:endCxn id="113" idx="2"/>
                </p:cNvCxnSpPr>
                <p:nvPr/>
              </p:nvCxnSpPr>
              <p:spPr>
                <a:xfrm flipV="1">
                  <a:off x="11444282" y="1508192"/>
                  <a:ext cx="447853" cy="1343088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F947D5C-D2B5-1C6F-FD6F-DA4C5E01986C}"/>
                    </a:ext>
                  </a:extLst>
                </p:cNvPr>
                <p:cNvCxnSpPr>
                  <a:cxnSpLocks/>
                  <a:stCxn id="79" idx="6"/>
                  <a:endCxn id="111" idx="2"/>
                </p:cNvCxnSpPr>
                <p:nvPr/>
              </p:nvCxnSpPr>
              <p:spPr>
                <a:xfrm flipV="1">
                  <a:off x="11444282" y="1142854"/>
                  <a:ext cx="447853" cy="170843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2966FC4-0999-56FE-F80F-681F66239321}"/>
                    </a:ext>
                  </a:extLst>
                </p:cNvPr>
                <p:cNvCxnSpPr>
                  <a:cxnSpLocks/>
                  <a:stCxn id="79" idx="6"/>
                  <a:endCxn id="110" idx="2"/>
                </p:cNvCxnSpPr>
                <p:nvPr/>
              </p:nvCxnSpPr>
              <p:spPr>
                <a:xfrm flipV="1">
                  <a:off x="11444282" y="777511"/>
                  <a:ext cx="447853" cy="207377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C6FA830-CCD6-8D3C-1995-500ABAC8C046}"/>
                    </a:ext>
                  </a:extLst>
                </p:cNvPr>
                <p:cNvCxnSpPr>
                  <a:cxnSpLocks/>
                  <a:stCxn id="80" idx="6"/>
                  <a:endCxn id="116" idx="2"/>
                </p:cNvCxnSpPr>
                <p:nvPr/>
              </p:nvCxnSpPr>
              <p:spPr>
                <a:xfrm>
                  <a:off x="11444282" y="2485176"/>
                  <a:ext cx="447853" cy="48438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81AD24C-6540-442F-EC67-B00183F61FA6}"/>
                    </a:ext>
                  </a:extLst>
                </p:cNvPr>
                <p:cNvCxnSpPr>
                  <a:cxnSpLocks/>
                  <a:stCxn id="80" idx="6"/>
                  <a:endCxn id="114" idx="2"/>
                </p:cNvCxnSpPr>
                <p:nvPr/>
              </p:nvCxnSpPr>
              <p:spPr>
                <a:xfrm>
                  <a:off x="11444282" y="2485176"/>
                  <a:ext cx="447853" cy="11904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6454D32E-C2B6-CAEF-B38B-253D1E09D667}"/>
                    </a:ext>
                  </a:extLst>
                </p:cNvPr>
                <p:cNvCxnSpPr>
                  <a:cxnSpLocks/>
                  <a:stCxn id="80" idx="6"/>
                  <a:endCxn id="115" idx="2"/>
                </p:cNvCxnSpPr>
                <p:nvPr/>
              </p:nvCxnSpPr>
              <p:spPr>
                <a:xfrm flipV="1">
                  <a:off x="11444282" y="2238883"/>
                  <a:ext cx="447853" cy="24629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40E15C0-2955-3BB5-A26A-6D596C3CD77E}"/>
                    </a:ext>
                  </a:extLst>
                </p:cNvPr>
                <p:cNvCxnSpPr>
                  <a:cxnSpLocks/>
                  <a:stCxn id="80" idx="6"/>
                  <a:endCxn id="112" idx="2"/>
                </p:cNvCxnSpPr>
                <p:nvPr/>
              </p:nvCxnSpPr>
              <p:spPr>
                <a:xfrm flipV="1">
                  <a:off x="11444282" y="1873537"/>
                  <a:ext cx="447853" cy="611636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DD8CD68-5962-FD68-0904-B9A058F2F25B}"/>
                    </a:ext>
                  </a:extLst>
                </p:cNvPr>
                <p:cNvCxnSpPr>
                  <a:cxnSpLocks/>
                  <a:stCxn id="80" idx="6"/>
                  <a:endCxn id="113" idx="2"/>
                </p:cNvCxnSpPr>
                <p:nvPr/>
              </p:nvCxnSpPr>
              <p:spPr>
                <a:xfrm flipV="1">
                  <a:off x="11444282" y="1508198"/>
                  <a:ext cx="447853" cy="97697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CD34599-0E4F-79D6-4714-23BEFAE410F3}"/>
                    </a:ext>
                  </a:extLst>
                </p:cNvPr>
                <p:cNvCxnSpPr>
                  <a:cxnSpLocks/>
                  <a:stCxn id="80" idx="6"/>
                  <a:endCxn id="111" idx="2"/>
                </p:cNvCxnSpPr>
                <p:nvPr/>
              </p:nvCxnSpPr>
              <p:spPr>
                <a:xfrm flipV="1">
                  <a:off x="11444282" y="1142853"/>
                  <a:ext cx="447853" cy="134232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2717CB0-1B75-6129-E68B-C5139C5F1183}"/>
                    </a:ext>
                  </a:extLst>
                </p:cNvPr>
                <p:cNvCxnSpPr>
                  <a:cxnSpLocks/>
                  <a:stCxn id="80" idx="6"/>
                  <a:endCxn id="110" idx="2"/>
                </p:cNvCxnSpPr>
                <p:nvPr/>
              </p:nvCxnSpPr>
              <p:spPr>
                <a:xfrm flipV="1">
                  <a:off x="11444282" y="777510"/>
                  <a:ext cx="447853" cy="1707665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48C3304A-3741-7B94-CDBA-F446B0E0E719}"/>
                    </a:ext>
                  </a:extLst>
                </p:cNvPr>
                <p:cNvCxnSpPr>
                  <a:cxnSpLocks/>
                  <a:stCxn id="78" idx="6"/>
                  <a:endCxn id="116" idx="2"/>
                </p:cNvCxnSpPr>
                <p:nvPr/>
              </p:nvCxnSpPr>
              <p:spPr>
                <a:xfrm>
                  <a:off x="11443579" y="1224654"/>
                  <a:ext cx="448554" cy="174491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73BCDC40-FDD3-C030-8AF6-C43463000CEE}"/>
                    </a:ext>
                  </a:extLst>
                </p:cNvPr>
                <p:cNvCxnSpPr>
                  <a:cxnSpLocks/>
                  <a:stCxn id="78" idx="6"/>
                  <a:endCxn id="114" idx="2"/>
                </p:cNvCxnSpPr>
                <p:nvPr/>
              </p:nvCxnSpPr>
              <p:spPr>
                <a:xfrm>
                  <a:off x="11443579" y="1224653"/>
                  <a:ext cx="448554" cy="137957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F85A666-3822-EEDB-43F4-9B5C2EB7CD13}"/>
                    </a:ext>
                  </a:extLst>
                </p:cNvPr>
                <p:cNvCxnSpPr>
                  <a:cxnSpLocks/>
                  <a:stCxn id="78" idx="6"/>
                  <a:endCxn id="115" idx="2"/>
                </p:cNvCxnSpPr>
                <p:nvPr/>
              </p:nvCxnSpPr>
              <p:spPr>
                <a:xfrm>
                  <a:off x="11443579" y="1224649"/>
                  <a:ext cx="448554" cy="101423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989994F-BBFA-6EC7-848E-E9D0B48F8889}"/>
                    </a:ext>
                  </a:extLst>
                </p:cNvPr>
                <p:cNvCxnSpPr>
                  <a:cxnSpLocks/>
                  <a:stCxn id="78" idx="6"/>
                  <a:endCxn id="112" idx="2"/>
                </p:cNvCxnSpPr>
                <p:nvPr/>
              </p:nvCxnSpPr>
              <p:spPr>
                <a:xfrm>
                  <a:off x="11443579" y="1224650"/>
                  <a:ext cx="448554" cy="648888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E8E1BE6-59D9-03EB-6AF8-354225FE905B}"/>
                    </a:ext>
                  </a:extLst>
                </p:cNvPr>
                <p:cNvCxnSpPr>
                  <a:cxnSpLocks/>
                  <a:stCxn id="78" idx="6"/>
                  <a:endCxn id="113" idx="2"/>
                </p:cNvCxnSpPr>
                <p:nvPr/>
              </p:nvCxnSpPr>
              <p:spPr>
                <a:xfrm>
                  <a:off x="11443579" y="1224650"/>
                  <a:ext cx="448554" cy="283544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630D49C-DCCA-D111-D261-872AE33C9207}"/>
                    </a:ext>
                  </a:extLst>
                </p:cNvPr>
                <p:cNvCxnSpPr>
                  <a:cxnSpLocks/>
                  <a:stCxn id="78" idx="6"/>
                  <a:endCxn id="111" idx="2"/>
                </p:cNvCxnSpPr>
                <p:nvPr/>
              </p:nvCxnSpPr>
              <p:spPr>
                <a:xfrm flipV="1">
                  <a:off x="11443579" y="1142850"/>
                  <a:ext cx="448554" cy="8180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A423DCD-65F6-A998-5992-9D488ABE188F}"/>
                    </a:ext>
                  </a:extLst>
                </p:cNvPr>
                <p:cNvCxnSpPr>
                  <a:cxnSpLocks/>
                  <a:stCxn id="78" idx="6"/>
                  <a:endCxn id="110" idx="2"/>
                </p:cNvCxnSpPr>
                <p:nvPr/>
              </p:nvCxnSpPr>
              <p:spPr>
                <a:xfrm flipV="1">
                  <a:off x="11443579" y="777510"/>
                  <a:ext cx="448554" cy="44714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3CFEE13-9EC6-C245-B01C-5D6D080FA1A0}"/>
                    </a:ext>
                  </a:extLst>
                </p:cNvPr>
                <p:cNvCxnSpPr>
                  <a:cxnSpLocks/>
                  <a:stCxn id="77" idx="6"/>
                  <a:endCxn id="116" idx="2"/>
                </p:cNvCxnSpPr>
                <p:nvPr/>
              </p:nvCxnSpPr>
              <p:spPr>
                <a:xfrm>
                  <a:off x="11443579" y="860296"/>
                  <a:ext cx="448554" cy="210926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FC640EB-97FE-64B5-6849-76221B179A43}"/>
                    </a:ext>
                  </a:extLst>
                </p:cNvPr>
                <p:cNvCxnSpPr>
                  <a:cxnSpLocks/>
                  <a:stCxn id="77" idx="6"/>
                  <a:endCxn id="114" idx="2"/>
                </p:cNvCxnSpPr>
                <p:nvPr/>
              </p:nvCxnSpPr>
              <p:spPr>
                <a:xfrm>
                  <a:off x="11443579" y="860296"/>
                  <a:ext cx="448554" cy="174392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764BB6F-51CB-C5D5-CB62-A94EA6135E72}"/>
                    </a:ext>
                  </a:extLst>
                </p:cNvPr>
                <p:cNvCxnSpPr>
                  <a:cxnSpLocks/>
                  <a:stCxn id="77" idx="6"/>
                  <a:endCxn id="115" idx="2"/>
                </p:cNvCxnSpPr>
                <p:nvPr/>
              </p:nvCxnSpPr>
              <p:spPr>
                <a:xfrm>
                  <a:off x="11443579" y="860291"/>
                  <a:ext cx="448554" cy="1378588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58909AD-8567-A0B1-293A-C1037836606E}"/>
                    </a:ext>
                  </a:extLst>
                </p:cNvPr>
                <p:cNvCxnSpPr>
                  <a:cxnSpLocks/>
                  <a:stCxn id="77" idx="6"/>
                  <a:endCxn id="112" idx="2"/>
                </p:cNvCxnSpPr>
                <p:nvPr/>
              </p:nvCxnSpPr>
              <p:spPr>
                <a:xfrm>
                  <a:off x="11443579" y="860290"/>
                  <a:ext cx="448554" cy="1013244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B8302C6-40E3-7C89-267E-9218A9D93871}"/>
                    </a:ext>
                  </a:extLst>
                </p:cNvPr>
                <p:cNvCxnSpPr>
                  <a:cxnSpLocks/>
                  <a:stCxn id="77" idx="6"/>
                  <a:endCxn id="113" idx="2"/>
                </p:cNvCxnSpPr>
                <p:nvPr/>
              </p:nvCxnSpPr>
              <p:spPr>
                <a:xfrm>
                  <a:off x="11443579" y="860294"/>
                  <a:ext cx="448554" cy="64790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78F7C03-C51B-D3F8-25EC-6A290C5113F6}"/>
                    </a:ext>
                  </a:extLst>
                </p:cNvPr>
                <p:cNvCxnSpPr>
                  <a:cxnSpLocks/>
                  <a:stCxn id="77" idx="6"/>
                  <a:endCxn id="111" idx="2"/>
                </p:cNvCxnSpPr>
                <p:nvPr/>
              </p:nvCxnSpPr>
              <p:spPr>
                <a:xfrm>
                  <a:off x="11443579" y="860292"/>
                  <a:ext cx="448554" cy="28256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9583713-7D34-838E-F72E-3056D7BB4FD9}"/>
                    </a:ext>
                  </a:extLst>
                </p:cNvPr>
                <p:cNvCxnSpPr>
                  <a:cxnSpLocks/>
                  <a:stCxn id="77" idx="6"/>
                  <a:endCxn id="110" idx="2"/>
                </p:cNvCxnSpPr>
                <p:nvPr/>
              </p:nvCxnSpPr>
              <p:spPr>
                <a:xfrm flipV="1">
                  <a:off x="11443579" y="777508"/>
                  <a:ext cx="448554" cy="82784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4F50A0-FFBA-5983-A19F-34E3D6CCCD46}"/>
                  </a:ext>
                </a:extLst>
              </p:cNvPr>
              <p:cNvSpPr txBox="1"/>
              <p:nvPr/>
            </p:nvSpPr>
            <p:spPr>
              <a:xfrm rot="16200000">
                <a:off x="14284260" y="3703359"/>
                <a:ext cx="1342324" cy="1333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1" dirty="0">
                    <a:latin typeface="Times" pitchFamily="2" charset="0"/>
                    <a:cs typeface="Arial" panose="020B0604020202020204" pitchFamily="34" charset="0"/>
                  </a:rPr>
                  <a:t>...</a:t>
                </a:r>
              </a:p>
            </p:txBody>
          </p:sp>
        </p:grp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47408F1-B655-D2B2-2E10-F30F5DA2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91" y="14270875"/>
            <a:ext cx="5220841" cy="3858881"/>
          </a:xfrm>
          <a:prstGeom prst="rect">
            <a:avLst/>
          </a:prstGeom>
        </p:spPr>
      </p:pic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0EFA6A90-A56C-8F4C-2ECA-A94E3D176C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8223" y="14012878"/>
            <a:ext cx="606654" cy="1"/>
          </a:xfrm>
          <a:prstGeom prst="curvedConnector3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FECDEBB3-27DE-55ED-D90F-84B1A1FFD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8222" y="18447889"/>
            <a:ext cx="606654" cy="1"/>
          </a:xfrm>
          <a:prstGeom prst="curvedConnector3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2CD0AE2F-0E99-60D2-7233-E77AFD1DB736}"/>
              </a:ext>
            </a:extLst>
          </p:cNvPr>
          <p:cNvSpPr/>
          <p:nvPr/>
        </p:nvSpPr>
        <p:spPr>
          <a:xfrm>
            <a:off x="3924207" y="22856260"/>
            <a:ext cx="3457128" cy="1440464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 Light Curve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D8B21705-6EDE-AD3F-4526-80DB7C2539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1705" y="24610940"/>
            <a:ext cx="606654" cy="1"/>
          </a:xfrm>
          <a:prstGeom prst="curvedConnector3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F6CD5776-1793-1345-3B1E-7FFA7AB3A5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8221" y="22554324"/>
            <a:ext cx="606654" cy="1"/>
          </a:xfrm>
          <a:prstGeom prst="curvedConnector3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3EB650-C793-10B9-913A-7FE2AFC0D882}"/>
              </a:ext>
            </a:extLst>
          </p:cNvPr>
          <p:cNvGrpSpPr/>
          <p:nvPr/>
        </p:nvGrpSpPr>
        <p:grpSpPr>
          <a:xfrm>
            <a:off x="2189758" y="25007706"/>
            <a:ext cx="6754511" cy="3589425"/>
            <a:chOff x="2433064" y="21182340"/>
            <a:chExt cx="7505012" cy="39882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1F9684-C49C-90D8-6CA7-B579CC322743}"/>
                </a:ext>
              </a:extLst>
            </p:cNvPr>
            <p:cNvGrpSpPr/>
            <p:nvPr/>
          </p:nvGrpSpPr>
          <p:grpSpPr>
            <a:xfrm>
              <a:off x="2433064" y="21182340"/>
              <a:ext cx="7505012" cy="3988250"/>
              <a:chOff x="1306886" y="16692046"/>
              <a:chExt cx="7108710" cy="4364447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49500AF-DB86-931A-6BF4-294EB36AE6B2}"/>
                  </a:ext>
                </a:extLst>
              </p:cNvPr>
              <p:cNvSpPr/>
              <p:nvPr/>
            </p:nvSpPr>
            <p:spPr>
              <a:xfrm>
                <a:off x="1306886" y="16692046"/>
                <a:ext cx="7108710" cy="436444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32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3. Masked Autoregressive Flow</a:t>
                </a: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1B246F4-B2A2-4183-B667-C63EABBE4111}"/>
                  </a:ext>
                </a:extLst>
              </p:cNvPr>
              <p:cNvSpPr/>
              <p:nvPr/>
            </p:nvSpPr>
            <p:spPr>
              <a:xfrm rot="16200000">
                <a:off x="1130441" y="18607381"/>
                <a:ext cx="2550009" cy="1536592"/>
              </a:xfrm>
              <a:prstGeom prst="trapezoid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DC8A18D8-00F6-C9EF-386A-AF0554479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0058" y="19339358"/>
                <a:ext cx="832566" cy="12700"/>
              </a:xfrm>
              <a:prstGeom prst="curvedConnector3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72C485-A7B4-41E6-FDAC-15E04681EC04}"/>
                  </a:ext>
                </a:extLst>
              </p:cNvPr>
              <p:cNvSpPr txBox="1"/>
              <p:nvPr/>
            </p:nvSpPr>
            <p:spPr>
              <a:xfrm>
                <a:off x="4210908" y="17443834"/>
                <a:ext cx="1432538" cy="29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94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A4DD77A0-36FD-AE13-611F-C22378E3D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102" y="19339358"/>
                <a:ext cx="832566" cy="12700"/>
              </a:xfrm>
              <a:prstGeom prst="curvedConnector3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139A9407-305F-AF3D-E083-C3BD88C8F084}"/>
                </a:ext>
              </a:extLst>
            </p:cNvPr>
            <p:cNvSpPr/>
            <p:nvPr/>
          </p:nvSpPr>
          <p:spPr>
            <a:xfrm rot="16200000">
              <a:off x="7698211" y="22823525"/>
              <a:ext cx="2330209" cy="1622255"/>
            </a:xfrm>
            <a:prstGeom prst="trapezoid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839BAD-C093-1078-CF13-808901E941D9}"/>
                  </a:ext>
                </a:extLst>
              </p:cNvPr>
              <p:cNvSpPr txBox="1"/>
              <p:nvPr/>
            </p:nvSpPr>
            <p:spPr>
              <a:xfrm>
                <a:off x="2527677" y="29215419"/>
                <a:ext cx="6171483" cy="3104568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Supernova 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       [</a:t>
                </a:r>
                <a:r>
                  <a:rPr lang="en-US" sz="2800" b="1" dirty="0" err="1">
                    <a:latin typeface="Cambria Math" panose="02040503050406030204" pitchFamily="18" charset="0"/>
                    <a:cs typeface="Calibri" panose="020F0502020204030204" pitchFamily="34" charset="0"/>
                  </a:rPr>
                  <a:t>ms</a:t>
                </a:r>
                <a:r>
                  <a:rPr lang="en-US" sz="2800" b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]: S</a:t>
                </a:r>
                <a:r>
                  <a:rPr lang="en-US" sz="2800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pin period</a:t>
                </a:r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[G]: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Tangential magnetic field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𝑴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𝐞𝐣</m:t>
                        </m:r>
                      </m:sub>
                    </m:sSub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𝑴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Ejecta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𝐞𝐣</m:t>
                        </m:r>
                      </m:sub>
                    </m:sSub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[m/s]: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Ejecta velocity</a:t>
                </a:r>
              </a:p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𝚫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𝐭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𝐞𝐱𝐩</m:t>
                        </m:r>
                      </m:sub>
                    </m:sSub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[day]: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Explosion-observation delay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839BAD-C093-1078-CF13-808901E9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77" y="29215419"/>
                <a:ext cx="6171483" cy="3104568"/>
              </a:xfrm>
              <a:prstGeom prst="rect">
                <a:avLst/>
              </a:prstGeom>
              <a:blipFill>
                <a:blip r:embed="rId4"/>
                <a:stretch>
                  <a:fillRect l="-2041" t="-4032" r="-2041" b="-2823"/>
                </a:stretch>
              </a:blipFill>
              <a:ln w="3810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B395E57F-608C-FD1D-AA14-DAFEFC90A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3978" y="28900458"/>
            <a:ext cx="606654" cy="1"/>
          </a:xfrm>
          <a:prstGeom prst="curvedConnector3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0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Rodriguez</dc:creator>
  <cp:lastModifiedBy>Lily Rodriguez</cp:lastModifiedBy>
  <cp:revision>1</cp:revision>
  <dcterms:created xsi:type="dcterms:W3CDTF">2024-04-25T07:14:30Z</dcterms:created>
  <dcterms:modified xsi:type="dcterms:W3CDTF">2024-04-25T07:56:33Z</dcterms:modified>
</cp:coreProperties>
</file>