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98"/>
  </p:normalViewPr>
  <p:slideViewPr>
    <p:cSldViewPr snapToGrid="0">
      <p:cViewPr varScale="1">
        <p:scale>
          <a:sx n="133" d="100"/>
          <a:sy n="133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4BBE-5B95-C02C-0A25-BA5EADD13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B5F54-35B4-F25E-1B12-9E3EE33F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2E88-E207-3BA7-7E16-F9677831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6842-065A-B94C-DC6B-38869F33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A00B-0344-8C77-37B0-32B11CFB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DC23-EBDD-5B90-C87D-742B0DF6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D77E-5338-81B8-276A-9EE496EE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E78E-B195-0F25-9743-5CF030D9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C7927-084E-8FAE-1C88-10FB179A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22B5-C824-6267-1766-69F40CE6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78E58-0FAF-003E-454D-346B76667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06784-77E0-D974-C78E-173FFF3D3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95A8-D934-CC68-06D6-4E7BA93C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0CA9-FC95-C855-081A-AB3C7F02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D8F5-BBAA-A2E0-5DCE-5A3B7A6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5834-D120-453D-34FD-17861D1B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B27F-BC8E-3B72-B121-EA179464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4271-E61C-5E26-BE58-5CD34314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BD85-B95D-6C54-DD88-A39BF369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51EE-4892-9F27-98C6-E811B238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F381-8590-0913-5F2A-1FA28C5E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A807-D01A-595F-C104-D203EBF12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893E-43AC-D7A8-B5CC-33DAC7ED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25DA-4FD0-AC5C-DB3A-1054FC5E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1771-A27C-D254-4081-4E76AFD2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D4EC-617A-D8B5-20D2-1A53C536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1037-5EF8-920F-A389-CBE471892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1E5B-9D7A-A2A4-70CF-85531ABB3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893F-C777-AC05-C4BB-265E1828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770D1-1D33-5EFE-32DE-0329482A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569C2-BB49-82BA-9AED-0076BAE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3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FDFB-38CF-A3FD-E5C2-FED258A3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C4B3-7EF7-65DA-7499-133C9F6A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E47FE-30AE-77EA-4625-B8E9BBF7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691AC-8DE9-C42D-21BC-2B128E12A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D5689-CE52-B18D-C19B-3848F7C6C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13C5E-DE94-DC02-C0CA-045AD985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30D68-2133-0A3F-F73A-0BCFC727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0E205-0541-AF85-B459-D4827772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7EF8-FDEA-A263-9B20-1F0C07E1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48F03-0134-7B4F-93F9-F7486E87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95A83-B5C4-7CEC-91D2-1FC4923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E6B17-898D-CFF9-4DE3-0183E7A2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8FC54-36F5-01A3-1827-E3057A7C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A07AB-A3AE-9391-01E5-18A4799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DDFC-E79C-77B6-B3CE-4F9B96D0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3E0C-B69F-FE42-2AFD-0D4FB708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2EC1-DA8D-6C55-3847-54710577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BEEF-2BDD-E6F0-BB31-717A9FD6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74CB6-8C6A-2C0E-7ACF-4A734FF7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C0882-323E-5553-39B2-E6DC11F3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9425B-BE20-2A94-8312-EBF5A681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3E2F-ED97-7301-6031-730A6DDF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C4C76-6D62-E3E5-02B2-8B5354CCD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F9BDC-1632-1EAC-89AD-B1EA32B60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2E2AB-0089-18F7-25E0-B9861511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729C8-94E5-E633-1F3F-E7510CC6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F408-C427-3D03-6E30-646F0E99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CB68A-D81F-A9D0-13A2-13536384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4907-30FE-E8D1-ED79-7C695AEF5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CB30-C289-C26B-76CE-31B3C8328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4BB07-332C-1548-AD14-D9691F2F01CF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71DB-E2BC-6802-7ACF-507972DB2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27BF-BCE6-B743-B932-EF958E35F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3B739-7D63-1942-8AA7-0CCD47B8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C611BEE-B54C-1A01-4F05-39D422BE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74" y="-11625"/>
            <a:ext cx="5442112" cy="42951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4BACEC-098F-D954-2CFE-86CCDE544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13" y="-11625"/>
            <a:ext cx="5442112" cy="42951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E612E3-C093-8D22-3381-60AEAE2A9ECB}"/>
              </a:ext>
            </a:extLst>
          </p:cNvPr>
          <p:cNvSpPr txBox="1"/>
          <p:nvPr/>
        </p:nvSpPr>
        <p:spPr>
          <a:xfrm>
            <a:off x="-65588" y="4098881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AFB73-4677-34A3-6896-EB584643DC4B}"/>
              </a:ext>
            </a:extLst>
          </p:cNvPr>
          <p:cNvSpPr txBox="1"/>
          <p:nvPr/>
        </p:nvSpPr>
        <p:spPr>
          <a:xfrm>
            <a:off x="5435899" y="4098881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9194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21C3FD-3E0C-D6E2-184D-B06C659E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20" y="0"/>
            <a:ext cx="5154864" cy="4740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0F5A82-7381-C71E-418B-E5F825D4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30140" cy="4740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4BC966-EAAC-38D8-C877-1AF78124F8FF}"/>
              </a:ext>
            </a:extLst>
          </p:cNvPr>
          <p:cNvSpPr txBox="1"/>
          <p:nvPr/>
        </p:nvSpPr>
        <p:spPr>
          <a:xfrm>
            <a:off x="-29930" y="446701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F9F30-B603-B9FE-203A-F1B6C528755D}"/>
              </a:ext>
            </a:extLst>
          </p:cNvPr>
          <p:cNvSpPr txBox="1"/>
          <p:nvPr/>
        </p:nvSpPr>
        <p:spPr>
          <a:xfrm>
            <a:off x="5094515" y="446701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45582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Rodriguez</dc:creator>
  <cp:lastModifiedBy>Lily Rodriguez</cp:lastModifiedBy>
  <cp:revision>4</cp:revision>
  <dcterms:created xsi:type="dcterms:W3CDTF">2024-05-04T18:35:07Z</dcterms:created>
  <dcterms:modified xsi:type="dcterms:W3CDTF">2024-05-13T01:24:55Z</dcterms:modified>
</cp:coreProperties>
</file>