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6" r:id="rId2"/>
    <p:sldId id="258" r:id="rId3"/>
    <p:sldId id="259" r:id="rId4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3E7"/>
    <a:srgbClr val="005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6"/>
    <p:restoredTop sz="94694"/>
  </p:normalViewPr>
  <p:slideViewPr>
    <p:cSldViewPr snapToGrid="0">
      <p:cViewPr>
        <p:scale>
          <a:sx n="106" d="100"/>
          <a:sy n="106" d="100"/>
        </p:scale>
        <p:origin x="144" y="-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E71E4-C66C-9045-A3F0-793622CB0424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0EEA3-A0C0-C440-BF97-35DABF0D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5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0EEA3-A0C0-C440-BF97-35DABF0D1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8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0EEA3-A0C0-C440-BF97-35DABF0D17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96555-E451-13EE-ACA2-5DD090D83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2F91C-CEAA-2786-A82A-15DAF3426A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3D5F44-8292-885A-A0FF-92AFBCE7B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C8B95-4B9E-4995-D115-849D83884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0EEA3-A0C0-C440-BF97-35DABF0D17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5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4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4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3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6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3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8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97F6-C3EC-C742-9153-6E65A2DA26D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A1F135-4335-C8E4-F23E-141E9009F978}"/>
              </a:ext>
            </a:extLst>
          </p:cNvPr>
          <p:cNvSpPr/>
          <p:nvPr/>
        </p:nvSpPr>
        <p:spPr>
          <a:xfrm>
            <a:off x="5141166" y="3470624"/>
            <a:ext cx="14810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Input/Output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27E9D34-E9C4-F3E8-689A-0C8B44F47418}"/>
              </a:ext>
            </a:extLst>
          </p:cNvPr>
          <p:cNvSpPr/>
          <p:nvPr/>
        </p:nvSpPr>
        <p:spPr>
          <a:xfrm>
            <a:off x="5141166" y="4093102"/>
            <a:ext cx="148107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3FE1978-AA93-8191-2C08-0B7336F79C03}"/>
              </a:ext>
            </a:extLst>
          </p:cNvPr>
          <p:cNvSpPr/>
          <p:nvPr/>
        </p:nvSpPr>
        <p:spPr>
          <a:xfrm>
            <a:off x="4978607" y="2816176"/>
            <a:ext cx="1818641" cy="26088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300" dirty="0">
                <a:solidFill>
                  <a:schemeClr val="tx1"/>
                </a:solidFill>
              </a:rPr>
              <a:t>Legend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4100A0D-525E-21CE-0DED-7E203F67FA20}"/>
              </a:ext>
            </a:extLst>
          </p:cNvPr>
          <p:cNvSpPr/>
          <p:nvPr/>
        </p:nvSpPr>
        <p:spPr>
          <a:xfrm>
            <a:off x="3297266" y="1890135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Input (18)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3B8CC3-A31D-FCA3-0FF1-D36968B4CF1C}"/>
              </a:ext>
            </a:extLst>
          </p:cNvPr>
          <p:cNvSpPr/>
          <p:nvPr/>
        </p:nvSpPr>
        <p:spPr>
          <a:xfrm>
            <a:off x="3297266" y="2462820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ReLU (18)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F00F98-DBCD-FBAC-FC9D-686AC387E55A}"/>
              </a:ext>
            </a:extLst>
          </p:cNvPr>
          <p:cNvSpPr/>
          <p:nvPr/>
        </p:nvSpPr>
        <p:spPr>
          <a:xfrm>
            <a:off x="3297266" y="3035504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ReLU (15)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232A65D-3D02-986D-74FB-4AC800A66454}"/>
              </a:ext>
            </a:extLst>
          </p:cNvPr>
          <p:cNvSpPr/>
          <p:nvPr/>
        </p:nvSpPr>
        <p:spPr>
          <a:xfrm>
            <a:off x="3297266" y="3608188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ReLU (12)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49003D-61DA-02DF-F890-21C6574D7B1C}"/>
              </a:ext>
            </a:extLst>
          </p:cNvPr>
          <p:cNvSpPr/>
          <p:nvPr/>
        </p:nvSpPr>
        <p:spPr>
          <a:xfrm>
            <a:off x="3297266" y="4180874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ReLU (9)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0210DE-5A83-B45B-23F7-53F8D418B6E5}"/>
              </a:ext>
            </a:extLst>
          </p:cNvPr>
          <p:cNvSpPr/>
          <p:nvPr/>
        </p:nvSpPr>
        <p:spPr>
          <a:xfrm>
            <a:off x="3297266" y="4753560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ReLU (6)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2C92E7-6445-F909-0B5D-B2559C140667}"/>
              </a:ext>
            </a:extLst>
          </p:cNvPr>
          <p:cNvSpPr/>
          <p:nvPr/>
        </p:nvSpPr>
        <p:spPr>
          <a:xfrm>
            <a:off x="3297266" y="5326248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ReLU (4)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74C2B6-32DB-2647-D77F-E5278064A5D5}"/>
              </a:ext>
            </a:extLst>
          </p:cNvPr>
          <p:cNvSpPr/>
          <p:nvPr/>
        </p:nvSpPr>
        <p:spPr>
          <a:xfrm>
            <a:off x="3297266" y="5898935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Linear (4)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FFDEB-6642-B61F-35F9-9723AC6D6667}"/>
              </a:ext>
            </a:extLst>
          </p:cNvPr>
          <p:cNvSpPr/>
          <p:nvPr/>
        </p:nvSpPr>
        <p:spPr>
          <a:xfrm>
            <a:off x="3297266" y="6471625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Linear (4)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8045B13-A247-FE2A-F9AA-AE4FA2DE1975}"/>
              </a:ext>
            </a:extLst>
          </p:cNvPr>
          <p:cNvSpPr/>
          <p:nvPr/>
        </p:nvSpPr>
        <p:spPr>
          <a:xfrm>
            <a:off x="3297266" y="7044313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Linear (3)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5349B8-1A07-5661-D8A0-ADF219736C65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923481" y="2300426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B3CD7D-C0E3-BDF0-B5E3-B76F42B1BE47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923481" y="2873111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FA785F-1C72-B97E-76AC-E36BBDCE278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923481" y="3445796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67F9A0-99B7-FA94-58D1-2E7ED1ED2A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923481" y="4018478"/>
            <a:ext cx="0" cy="16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368A62-A655-685B-AFF2-75B49CAA52F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923481" y="4591163"/>
            <a:ext cx="0" cy="16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6E4A9E-D167-DE80-4060-909DF2C373C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23481" y="5163851"/>
            <a:ext cx="0" cy="162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10C40F-1981-4D54-3615-EE640DBB05C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23481" y="5736537"/>
            <a:ext cx="0" cy="162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2A0BC4-A929-487C-ABC6-22AA8AEF975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3923481" y="6881915"/>
            <a:ext cx="0" cy="162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BC8162-4696-EE6A-55D4-909141B4706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923481" y="6309226"/>
            <a:ext cx="0" cy="162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0" name="Picture 44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65AC868-D451-3C20-82D9-E6871566F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95" b="-1"/>
          <a:stretch/>
        </p:blipFill>
        <p:spPr>
          <a:xfrm>
            <a:off x="7126264" y="1734014"/>
            <a:ext cx="8851501" cy="6126382"/>
          </a:xfrm>
          <a:prstGeom prst="rect">
            <a:avLst/>
          </a:prstGeom>
        </p:spPr>
      </p:pic>
      <p:sp>
        <p:nvSpPr>
          <p:cNvPr id="451" name="TextBox 450">
            <a:extLst>
              <a:ext uri="{FF2B5EF4-FFF2-40B4-BE49-F238E27FC236}">
                <a16:creationId xmlns:a16="http://schemas.microsoft.com/office/drawing/2014/main" id="{94DAE2A6-C914-DD61-1BFA-3AE90A97D18E}"/>
              </a:ext>
            </a:extLst>
          </p:cNvPr>
          <p:cNvSpPr txBox="1"/>
          <p:nvPr/>
        </p:nvSpPr>
        <p:spPr>
          <a:xfrm>
            <a:off x="2641145" y="7305845"/>
            <a:ext cx="7035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8F5B826B-4EA5-BF29-E26C-DD3903036B0B}"/>
              </a:ext>
            </a:extLst>
          </p:cNvPr>
          <p:cNvSpPr txBox="1"/>
          <p:nvPr/>
        </p:nvSpPr>
        <p:spPr>
          <a:xfrm>
            <a:off x="6811155" y="7316435"/>
            <a:ext cx="7035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AD95DE-A084-9AFB-9956-8E24F34B7A54}"/>
              </a:ext>
            </a:extLst>
          </p:cNvPr>
          <p:cNvCxnSpPr>
            <a:cxnSpLocks/>
            <a:stCxn id="45" idx="1"/>
            <a:endCxn id="2" idx="0"/>
          </p:cNvCxnSpPr>
          <p:nvPr/>
        </p:nvCxnSpPr>
        <p:spPr>
          <a:xfrm rot="10800000">
            <a:off x="3923481" y="1890136"/>
            <a:ext cx="1349378" cy="205145"/>
          </a:xfrm>
          <a:prstGeom prst="curvedConnector4">
            <a:avLst>
              <a:gd name="adj1" fmla="val 26796"/>
              <a:gd name="adj2" fmla="val 211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33AB22A-4DA4-267B-C57D-8A5B1559F128}"/>
              </a:ext>
            </a:extLst>
          </p:cNvPr>
          <p:cNvSpPr/>
          <p:nvPr/>
        </p:nvSpPr>
        <p:spPr>
          <a:xfrm>
            <a:off x="5272859" y="1866678"/>
            <a:ext cx="1217684" cy="4572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SED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209B554-07AD-C991-A2F8-E4F73E00C4B5}"/>
              </a:ext>
            </a:extLst>
          </p:cNvPr>
          <p:cNvSpPr/>
          <p:nvPr/>
        </p:nvSpPr>
        <p:spPr>
          <a:xfrm>
            <a:off x="5011916" y="6701386"/>
            <a:ext cx="1739570" cy="4572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Properties</a:t>
            </a:r>
          </a:p>
        </p:txBody>
      </p:sp>
      <p:cxnSp>
        <p:nvCxnSpPr>
          <p:cNvPr id="47" name="Straight Arrow Connector 37">
            <a:extLst>
              <a:ext uri="{FF2B5EF4-FFF2-40B4-BE49-F238E27FC236}">
                <a16:creationId xmlns:a16="http://schemas.microsoft.com/office/drawing/2014/main" id="{56CFB499-F832-85E7-D788-9BDC43DDC101}"/>
              </a:ext>
            </a:extLst>
          </p:cNvPr>
          <p:cNvCxnSpPr>
            <a:cxnSpLocks/>
            <a:stCxn id="16" idx="2"/>
            <a:endCxn id="46" idx="1"/>
          </p:cNvCxnSpPr>
          <p:nvPr/>
        </p:nvCxnSpPr>
        <p:spPr>
          <a:xfrm rot="5400000" flipH="1" flipV="1">
            <a:off x="4205390" y="6648078"/>
            <a:ext cx="524616" cy="1088435"/>
          </a:xfrm>
          <a:prstGeom prst="curvedConnector4">
            <a:avLst>
              <a:gd name="adj1" fmla="val -43575"/>
              <a:gd name="adj2" fmla="val 787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3B1FE2-D7EE-CCE1-4D94-F9EF08030025}"/>
              </a:ext>
            </a:extLst>
          </p:cNvPr>
          <p:cNvSpPr/>
          <p:nvPr/>
        </p:nvSpPr>
        <p:spPr>
          <a:xfrm>
            <a:off x="5141166" y="4706650"/>
            <a:ext cx="1481070" cy="61959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 Value</a:t>
            </a:r>
          </a:p>
        </p:txBody>
      </p:sp>
    </p:spTree>
    <p:extLst>
      <p:ext uri="{BB962C8B-B14F-4D97-AF65-F5344CB8AC3E}">
        <p14:creationId xmlns:p14="http://schemas.microsoft.com/office/powerpoint/2010/main" val="68352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aph of a test&#10;&#10;Description automatically generated">
            <a:extLst>
              <a:ext uri="{FF2B5EF4-FFF2-40B4-BE49-F238E27FC236}">
                <a16:creationId xmlns:a16="http://schemas.microsoft.com/office/drawing/2014/main" id="{75DEB47B-3256-7355-164D-83649D70D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689" y="814642"/>
            <a:ext cx="9937086" cy="7377801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4100A0D-525E-21CE-0DED-7E203F67FA20}"/>
              </a:ext>
            </a:extLst>
          </p:cNvPr>
          <p:cNvSpPr/>
          <p:nvPr/>
        </p:nvSpPr>
        <p:spPr>
          <a:xfrm>
            <a:off x="4585766" y="1669436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Input (18)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3B8CC3-A31D-FCA3-0FF1-D36968B4CF1C}"/>
              </a:ext>
            </a:extLst>
          </p:cNvPr>
          <p:cNvSpPr/>
          <p:nvPr/>
        </p:nvSpPr>
        <p:spPr>
          <a:xfrm>
            <a:off x="4585766" y="2242121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(18)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F00F98-DBCD-FBAC-FC9D-686AC387E55A}"/>
              </a:ext>
            </a:extLst>
          </p:cNvPr>
          <p:cNvSpPr/>
          <p:nvPr/>
        </p:nvSpPr>
        <p:spPr>
          <a:xfrm>
            <a:off x="4585766" y="2814805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(15)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232A65D-3D02-986D-74FB-4AC800A66454}"/>
              </a:ext>
            </a:extLst>
          </p:cNvPr>
          <p:cNvSpPr/>
          <p:nvPr/>
        </p:nvSpPr>
        <p:spPr>
          <a:xfrm>
            <a:off x="4585766" y="3387489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(12)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49003D-61DA-02DF-F890-21C6574D7B1C}"/>
              </a:ext>
            </a:extLst>
          </p:cNvPr>
          <p:cNvSpPr/>
          <p:nvPr/>
        </p:nvSpPr>
        <p:spPr>
          <a:xfrm>
            <a:off x="4585766" y="3960175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(9)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0210DE-5A83-B45B-23F7-53F8D418B6E5}"/>
              </a:ext>
            </a:extLst>
          </p:cNvPr>
          <p:cNvSpPr/>
          <p:nvPr/>
        </p:nvSpPr>
        <p:spPr>
          <a:xfrm>
            <a:off x="4585766" y="4532861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(6)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2C92E7-6445-F909-0B5D-B2559C140667}"/>
              </a:ext>
            </a:extLst>
          </p:cNvPr>
          <p:cNvSpPr/>
          <p:nvPr/>
        </p:nvSpPr>
        <p:spPr>
          <a:xfrm>
            <a:off x="4585766" y="5105549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(4)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74C2B6-32DB-2647-D77F-E5278064A5D5}"/>
              </a:ext>
            </a:extLst>
          </p:cNvPr>
          <p:cNvSpPr/>
          <p:nvPr/>
        </p:nvSpPr>
        <p:spPr>
          <a:xfrm>
            <a:off x="4585766" y="567823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 (4)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FFDEB-6642-B61F-35F9-9723AC6D6667}"/>
              </a:ext>
            </a:extLst>
          </p:cNvPr>
          <p:cNvSpPr/>
          <p:nvPr/>
        </p:nvSpPr>
        <p:spPr>
          <a:xfrm>
            <a:off x="4585766" y="625092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 (4)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8045B13-A247-FE2A-F9AA-AE4FA2DE1975}"/>
              </a:ext>
            </a:extLst>
          </p:cNvPr>
          <p:cNvSpPr/>
          <p:nvPr/>
        </p:nvSpPr>
        <p:spPr>
          <a:xfrm>
            <a:off x="4585766" y="6823614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 (3)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5349B8-1A07-5661-D8A0-ADF219736C65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211981" y="2079727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B3CD7D-C0E3-BDF0-B5E3-B76F42B1BE47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211981" y="2652412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FA785F-1C72-B97E-76AC-E36BBDCE278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211981" y="3225097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67F9A0-99B7-FA94-58D1-2E7ED1ED2A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211981" y="3797779"/>
            <a:ext cx="0" cy="16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368A62-A655-685B-AFF2-75B49CAA52F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211981" y="4370464"/>
            <a:ext cx="0" cy="16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6E4A9E-D167-DE80-4060-909DF2C373C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211981" y="4943152"/>
            <a:ext cx="0" cy="162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10C40F-1981-4D54-3615-EE640DBB05C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211981" y="5515838"/>
            <a:ext cx="0" cy="162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2A0BC4-A929-487C-ABC6-22AA8AEF975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211981" y="6661216"/>
            <a:ext cx="0" cy="162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BC8162-4696-EE6A-55D4-909141B4706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211981" y="6088527"/>
            <a:ext cx="0" cy="162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extBox 450">
            <a:extLst>
              <a:ext uri="{FF2B5EF4-FFF2-40B4-BE49-F238E27FC236}">
                <a16:creationId xmlns:a16="http://schemas.microsoft.com/office/drawing/2014/main" id="{94DAE2A6-C914-DD61-1BFA-3AE90A97D18E}"/>
              </a:ext>
            </a:extLst>
          </p:cNvPr>
          <p:cNvSpPr txBox="1"/>
          <p:nvPr/>
        </p:nvSpPr>
        <p:spPr>
          <a:xfrm>
            <a:off x="1277443" y="7603514"/>
            <a:ext cx="70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33AB22A-4DA4-267B-C57D-8A5B1559F128}"/>
              </a:ext>
            </a:extLst>
          </p:cNvPr>
          <p:cNvSpPr/>
          <p:nvPr/>
        </p:nvSpPr>
        <p:spPr>
          <a:xfrm>
            <a:off x="1819409" y="7346190"/>
            <a:ext cx="1217684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SED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209B554-07AD-C991-A2F8-E4F73E00C4B5}"/>
              </a:ext>
            </a:extLst>
          </p:cNvPr>
          <p:cNvSpPr/>
          <p:nvPr/>
        </p:nvSpPr>
        <p:spPr>
          <a:xfrm>
            <a:off x="4229994" y="7474564"/>
            <a:ext cx="1336338" cy="6358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Properties</a:t>
            </a:r>
          </a:p>
        </p:txBody>
      </p:sp>
      <p:cxnSp>
        <p:nvCxnSpPr>
          <p:cNvPr id="47" name="Straight Arrow Connector 37">
            <a:extLst>
              <a:ext uri="{FF2B5EF4-FFF2-40B4-BE49-F238E27FC236}">
                <a16:creationId xmlns:a16="http://schemas.microsoft.com/office/drawing/2014/main" id="{56CFB499-F832-85E7-D788-9BDC43DDC101}"/>
              </a:ext>
            </a:extLst>
          </p:cNvPr>
          <p:cNvCxnSpPr>
            <a:cxnSpLocks/>
            <a:stCxn id="16" idx="2"/>
            <a:endCxn id="46" idx="0"/>
          </p:cNvCxnSpPr>
          <p:nvPr/>
        </p:nvCxnSpPr>
        <p:spPr>
          <a:xfrm rot="5400000">
            <a:off x="4934744" y="7197324"/>
            <a:ext cx="240659" cy="31382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A1F135-4335-C8E4-F23E-141E9009F978}"/>
              </a:ext>
            </a:extLst>
          </p:cNvPr>
          <p:cNvSpPr/>
          <p:nvPr/>
        </p:nvSpPr>
        <p:spPr>
          <a:xfrm>
            <a:off x="1654802" y="2474316"/>
            <a:ext cx="2200961" cy="4572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Input/Output Layer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27E9D34-E9C4-F3E8-689A-0C8B44F47418}"/>
              </a:ext>
            </a:extLst>
          </p:cNvPr>
          <p:cNvSpPr/>
          <p:nvPr/>
        </p:nvSpPr>
        <p:spPr>
          <a:xfrm>
            <a:off x="2806948" y="1623459"/>
            <a:ext cx="1225999" cy="7250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Hidden Layer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3FE1978-AA93-8191-2C08-0B7336F79C03}"/>
              </a:ext>
            </a:extLst>
          </p:cNvPr>
          <p:cNvSpPr/>
          <p:nvPr/>
        </p:nvSpPr>
        <p:spPr>
          <a:xfrm>
            <a:off x="1389035" y="949603"/>
            <a:ext cx="2750072" cy="212834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700" b="1" dirty="0">
                <a:solidFill>
                  <a:schemeClr val="tx1"/>
                </a:solidFill>
              </a:rPr>
              <a:t>Legend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3B1FE2-D7EE-CCE1-4D94-F9EF08030025}"/>
              </a:ext>
            </a:extLst>
          </p:cNvPr>
          <p:cNvSpPr/>
          <p:nvPr/>
        </p:nvSpPr>
        <p:spPr>
          <a:xfrm>
            <a:off x="1504899" y="1627037"/>
            <a:ext cx="1168600" cy="7250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Physical Value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74A9497-7BAB-45D7-091C-6411A57C600C}"/>
              </a:ext>
            </a:extLst>
          </p:cNvPr>
          <p:cNvSpPr/>
          <p:nvPr/>
        </p:nvSpPr>
        <p:spPr>
          <a:xfrm>
            <a:off x="2667613" y="3920096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Input (5)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006D9D5-93FC-037D-25BA-ACAAB79B97A8}"/>
              </a:ext>
            </a:extLst>
          </p:cNvPr>
          <p:cNvSpPr/>
          <p:nvPr/>
        </p:nvSpPr>
        <p:spPr>
          <a:xfrm>
            <a:off x="2667613" y="4492782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(7)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B3E429B-E753-69F3-905B-2441BCE32CFD}"/>
              </a:ext>
            </a:extLst>
          </p:cNvPr>
          <p:cNvSpPr/>
          <p:nvPr/>
        </p:nvSpPr>
        <p:spPr>
          <a:xfrm>
            <a:off x="2667613" y="506546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(9)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959FCA1-90BB-CB14-58E8-8EEA50DB7B18}"/>
              </a:ext>
            </a:extLst>
          </p:cNvPr>
          <p:cNvSpPr/>
          <p:nvPr/>
        </p:nvSpPr>
        <p:spPr>
          <a:xfrm>
            <a:off x="2667613" y="5638150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(11)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A302CE0-4ADF-99CB-59EF-1CD5D330B970}"/>
              </a:ext>
            </a:extLst>
          </p:cNvPr>
          <p:cNvSpPr/>
          <p:nvPr/>
        </p:nvSpPr>
        <p:spPr>
          <a:xfrm>
            <a:off x="2667613" y="621083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(13)</a:t>
            </a:r>
          </a:p>
        </p:txBody>
      </p:sp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B9921AF-0607-023A-940D-93CC7EED1345}"/>
              </a:ext>
            </a:extLst>
          </p:cNvPr>
          <p:cNvSpPr/>
          <p:nvPr/>
        </p:nvSpPr>
        <p:spPr>
          <a:xfrm>
            <a:off x="2667613" y="6778513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</a:t>
            </a:r>
            <a:r>
              <a:rPr lang="en-US" sz="1100" dirty="0"/>
              <a:t> </a:t>
            </a:r>
            <a:r>
              <a:rPr lang="en-US" sz="1900" dirty="0"/>
              <a:t>(13)</a:t>
            </a: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EB06CA21-E154-90CA-60D6-06192017726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3293830" y="4330387"/>
            <a:ext cx="0" cy="162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8D583E2F-AECB-B54E-E95F-D05A6F7CAECE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3293828" y="4903073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74FA6369-601F-1507-B740-0C449479127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3293828" y="5475758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A09C2F4C-B744-3A7F-A1A3-40E52A84C554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3293828" y="6048440"/>
            <a:ext cx="0" cy="16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8130409F-483A-EA39-406F-43230DBD1D72}"/>
              </a:ext>
            </a:extLst>
          </p:cNvPr>
          <p:cNvCxnSpPr>
            <a:cxnSpLocks/>
            <a:endCxn id="454" idx="0"/>
          </p:cNvCxnSpPr>
          <p:nvPr/>
        </p:nvCxnSpPr>
        <p:spPr>
          <a:xfrm>
            <a:off x="3293828" y="6616115"/>
            <a:ext cx="0" cy="162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37">
            <a:extLst>
              <a:ext uri="{FF2B5EF4-FFF2-40B4-BE49-F238E27FC236}">
                <a16:creationId xmlns:a16="http://schemas.microsoft.com/office/drawing/2014/main" id="{AFD64011-530B-BA10-4D44-12CDB169F78E}"/>
              </a:ext>
            </a:extLst>
          </p:cNvPr>
          <p:cNvCxnSpPr>
            <a:cxnSpLocks/>
            <a:stCxn id="467" idx="2"/>
            <a:endCxn id="57" idx="0"/>
          </p:cNvCxnSpPr>
          <p:nvPr/>
        </p:nvCxnSpPr>
        <p:spPr>
          <a:xfrm rot="16200000" flipH="1">
            <a:off x="2750949" y="3377214"/>
            <a:ext cx="222553" cy="86320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ounded Rectangle 466">
            <a:extLst>
              <a:ext uri="{FF2B5EF4-FFF2-40B4-BE49-F238E27FC236}">
                <a16:creationId xmlns:a16="http://schemas.microsoft.com/office/drawing/2014/main" id="{16093825-44B2-02D7-725D-86B46EC3E8DF}"/>
              </a:ext>
            </a:extLst>
          </p:cNvPr>
          <p:cNvSpPr/>
          <p:nvPr/>
        </p:nvSpPr>
        <p:spPr>
          <a:xfrm>
            <a:off x="1821779" y="3240343"/>
            <a:ext cx="1217684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</a:t>
            </a:r>
            <a:r>
              <a:rPr lang="en-US" sz="1900" i="1" dirty="0"/>
              <a:t>grizy</a:t>
            </a:r>
          </a:p>
        </p:txBody>
      </p:sp>
      <p:cxnSp>
        <p:nvCxnSpPr>
          <p:cNvPr id="486" name="Curved Connector 485">
            <a:extLst>
              <a:ext uri="{FF2B5EF4-FFF2-40B4-BE49-F238E27FC236}">
                <a16:creationId xmlns:a16="http://schemas.microsoft.com/office/drawing/2014/main" id="{425B4F21-42B6-944E-3C9E-34D21859A49E}"/>
              </a:ext>
            </a:extLst>
          </p:cNvPr>
          <p:cNvCxnSpPr>
            <a:cxnSpLocks/>
            <a:stCxn id="454" idx="2"/>
            <a:endCxn id="45" idx="3"/>
          </p:cNvCxnSpPr>
          <p:nvPr/>
        </p:nvCxnSpPr>
        <p:spPr>
          <a:xfrm rot="5400000">
            <a:off x="2972469" y="7253429"/>
            <a:ext cx="385986" cy="25673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Rounded Rectangle 492">
            <a:extLst>
              <a:ext uri="{FF2B5EF4-FFF2-40B4-BE49-F238E27FC236}">
                <a16:creationId xmlns:a16="http://schemas.microsoft.com/office/drawing/2014/main" id="{0B0F120A-BF0C-3628-38EB-2128F19EED5C}"/>
              </a:ext>
            </a:extLst>
          </p:cNvPr>
          <p:cNvSpPr/>
          <p:nvPr/>
        </p:nvSpPr>
        <p:spPr>
          <a:xfrm>
            <a:off x="4261789" y="967796"/>
            <a:ext cx="1217684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SED</a:t>
            </a:r>
          </a:p>
        </p:txBody>
      </p:sp>
      <p:cxnSp>
        <p:nvCxnSpPr>
          <p:cNvPr id="502" name="Straight Arrow Connector 37">
            <a:extLst>
              <a:ext uri="{FF2B5EF4-FFF2-40B4-BE49-F238E27FC236}">
                <a16:creationId xmlns:a16="http://schemas.microsoft.com/office/drawing/2014/main" id="{E8C948C2-6B85-62AC-6740-D42C899139AA}"/>
              </a:ext>
            </a:extLst>
          </p:cNvPr>
          <p:cNvCxnSpPr>
            <a:cxnSpLocks/>
            <a:stCxn id="493" idx="2"/>
            <a:endCxn id="2" idx="0"/>
          </p:cNvCxnSpPr>
          <p:nvPr/>
        </p:nvCxnSpPr>
        <p:spPr>
          <a:xfrm rot="16200000" flipH="1">
            <a:off x="4919087" y="1376540"/>
            <a:ext cx="244440" cy="34135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TextBox 518">
            <a:extLst>
              <a:ext uri="{FF2B5EF4-FFF2-40B4-BE49-F238E27FC236}">
                <a16:creationId xmlns:a16="http://schemas.microsoft.com/office/drawing/2014/main" id="{73AB4E78-634A-BCE8-EBFD-0CB602EB9CFF}"/>
              </a:ext>
            </a:extLst>
          </p:cNvPr>
          <p:cNvSpPr txBox="1"/>
          <p:nvPr/>
        </p:nvSpPr>
        <p:spPr>
          <a:xfrm>
            <a:off x="6092562" y="3897662"/>
            <a:ext cx="70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2266B42F-A8AB-B668-7CE6-64EB2B9DBAB5}"/>
              </a:ext>
            </a:extLst>
          </p:cNvPr>
          <p:cNvSpPr txBox="1"/>
          <p:nvPr/>
        </p:nvSpPr>
        <p:spPr>
          <a:xfrm>
            <a:off x="6092562" y="7603514"/>
            <a:ext cx="70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E61B0F20-79E9-5651-018A-9AA8CC93A081}"/>
              </a:ext>
            </a:extLst>
          </p:cNvPr>
          <p:cNvSpPr txBox="1"/>
          <p:nvPr/>
        </p:nvSpPr>
        <p:spPr>
          <a:xfrm>
            <a:off x="3501235" y="7603514"/>
            <a:ext cx="70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9217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1350A-A343-1040-EDA3-B5AA90BBC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graph of a graph&#10;&#10;Description automatically generated">
            <a:extLst>
              <a:ext uri="{FF2B5EF4-FFF2-40B4-BE49-F238E27FC236}">
                <a16:creationId xmlns:a16="http://schemas.microsoft.com/office/drawing/2014/main" id="{341308EC-BD73-C363-A127-5B0E0FB47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851" y="2293384"/>
            <a:ext cx="11884309" cy="5820885"/>
          </a:xfrm>
          <a:prstGeom prst="rect">
            <a:avLst/>
          </a:prstGeom>
        </p:spPr>
      </p:pic>
      <p:sp>
        <p:nvSpPr>
          <p:cNvPr id="451" name="TextBox 450">
            <a:extLst>
              <a:ext uri="{FF2B5EF4-FFF2-40B4-BE49-F238E27FC236}">
                <a16:creationId xmlns:a16="http://schemas.microsoft.com/office/drawing/2014/main" id="{025A0ADB-BD2D-CAC2-268F-C9CACD199FBC}"/>
              </a:ext>
            </a:extLst>
          </p:cNvPr>
          <p:cNvSpPr txBox="1"/>
          <p:nvPr/>
        </p:nvSpPr>
        <p:spPr>
          <a:xfrm>
            <a:off x="1307289" y="7687192"/>
            <a:ext cx="70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2DE6B3-BD9B-484D-D2FA-EB374A2F04B6}"/>
              </a:ext>
            </a:extLst>
          </p:cNvPr>
          <p:cNvGrpSpPr/>
          <p:nvPr/>
        </p:nvGrpSpPr>
        <p:grpSpPr>
          <a:xfrm>
            <a:off x="1307289" y="3207617"/>
            <a:ext cx="2662587" cy="2487952"/>
            <a:chOff x="1288095" y="3468536"/>
            <a:chExt cx="2662587" cy="2487952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088A8BF-DAD4-A855-AF02-C70D4BC3811F}"/>
                </a:ext>
              </a:extLst>
            </p:cNvPr>
            <p:cNvSpPr/>
            <p:nvPr/>
          </p:nvSpPr>
          <p:spPr>
            <a:xfrm>
              <a:off x="1546329" y="5370469"/>
              <a:ext cx="2200961" cy="45720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Input/Output Layer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63C264E-5C7B-1618-FCBD-B9A860986FEF}"/>
                </a:ext>
              </a:extLst>
            </p:cNvPr>
            <p:cNvSpPr/>
            <p:nvPr/>
          </p:nvSpPr>
          <p:spPr>
            <a:xfrm>
              <a:off x="1689159" y="4794644"/>
              <a:ext cx="1806714" cy="43208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Hidden Layer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CC4B905-A544-7DA8-8CA7-D528600754D7}"/>
                </a:ext>
              </a:extLst>
            </p:cNvPr>
            <p:cNvSpPr/>
            <p:nvPr/>
          </p:nvSpPr>
          <p:spPr>
            <a:xfrm>
              <a:off x="1288095" y="3468536"/>
              <a:ext cx="2662587" cy="2487952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Legend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C3DF7A50-AB1B-BE72-7F96-31BD9FD2AE8E}"/>
                </a:ext>
              </a:extLst>
            </p:cNvPr>
            <p:cNvSpPr/>
            <p:nvPr/>
          </p:nvSpPr>
          <p:spPr>
            <a:xfrm>
              <a:off x="1734697" y="4218819"/>
              <a:ext cx="1742914" cy="43208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Physical Value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4EBFCD7-407A-6DF0-9DDE-820D4C3968E8}"/>
              </a:ext>
            </a:extLst>
          </p:cNvPr>
          <p:cNvSpPr/>
          <p:nvPr/>
        </p:nvSpPr>
        <p:spPr>
          <a:xfrm>
            <a:off x="4226472" y="2455944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Input (5)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E149119-0417-8DAD-3803-BF1CE3416F3F}"/>
              </a:ext>
            </a:extLst>
          </p:cNvPr>
          <p:cNvSpPr/>
          <p:nvPr/>
        </p:nvSpPr>
        <p:spPr>
          <a:xfrm>
            <a:off x="4226472" y="3032550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(5)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77EB76B-4153-37B0-91D8-B4DC021AE938}"/>
              </a:ext>
            </a:extLst>
          </p:cNvPr>
          <p:cNvSpPr/>
          <p:nvPr/>
        </p:nvSpPr>
        <p:spPr>
          <a:xfrm>
            <a:off x="4226472" y="360915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(5)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89D1995C-C518-4163-8AE4-12215C59D0AA}"/>
              </a:ext>
            </a:extLst>
          </p:cNvPr>
          <p:cNvSpPr/>
          <p:nvPr/>
        </p:nvSpPr>
        <p:spPr>
          <a:xfrm>
            <a:off x="4226472" y="4185762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(4)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0612790-6311-0329-47BD-C6D3CA01600A}"/>
              </a:ext>
            </a:extLst>
          </p:cNvPr>
          <p:cNvSpPr/>
          <p:nvPr/>
        </p:nvSpPr>
        <p:spPr>
          <a:xfrm>
            <a:off x="4226472" y="4762368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(4)</a:t>
            </a:r>
          </a:p>
        </p:txBody>
      </p:sp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D718D9FB-56E5-DAD7-2550-E4F15E8280BE}"/>
              </a:ext>
            </a:extLst>
          </p:cNvPr>
          <p:cNvSpPr/>
          <p:nvPr/>
        </p:nvSpPr>
        <p:spPr>
          <a:xfrm>
            <a:off x="4226472" y="5915580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</a:t>
            </a:r>
            <a:r>
              <a:rPr lang="en-US" sz="1100" dirty="0"/>
              <a:t> </a:t>
            </a:r>
            <a:r>
              <a:rPr lang="en-US" sz="1900" dirty="0"/>
              <a:t>(4)</a:t>
            </a: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FCB6A933-EF0F-6636-6092-EFB33D1BDBC8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4852689" y="2866235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B0648AEF-CC9E-5F38-9128-7BD39799DFF1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4852689" y="3442841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ABFFD647-2F52-7A86-799A-1780C6934BED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4852689" y="4019447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6434E544-9871-DECE-85FD-6565F915282B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4852689" y="4596053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09B20A2D-AB08-BB96-4DE9-503242A56DFB}"/>
              </a:ext>
            </a:extLst>
          </p:cNvPr>
          <p:cNvCxnSpPr>
            <a:cxnSpLocks/>
            <a:endCxn id="454" idx="0"/>
          </p:cNvCxnSpPr>
          <p:nvPr/>
        </p:nvCxnSpPr>
        <p:spPr>
          <a:xfrm>
            <a:off x="4852687" y="5730343"/>
            <a:ext cx="2" cy="185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37">
            <a:extLst>
              <a:ext uri="{FF2B5EF4-FFF2-40B4-BE49-F238E27FC236}">
                <a16:creationId xmlns:a16="http://schemas.microsoft.com/office/drawing/2014/main" id="{8FA9F6C3-6C9D-0EFE-D8AE-8B6CF075F3B1}"/>
              </a:ext>
            </a:extLst>
          </p:cNvPr>
          <p:cNvCxnSpPr>
            <a:cxnSpLocks/>
            <a:stCxn id="467" idx="0"/>
            <a:endCxn id="57" idx="0"/>
          </p:cNvCxnSpPr>
          <p:nvPr/>
        </p:nvCxnSpPr>
        <p:spPr>
          <a:xfrm rot="5400000" flipH="1" flipV="1">
            <a:off x="4020074" y="1682709"/>
            <a:ext cx="59380" cy="1605850"/>
          </a:xfrm>
          <a:prstGeom prst="curvedConnector3">
            <a:avLst>
              <a:gd name="adj1" fmla="val 4849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ounded Rectangle 466">
            <a:extLst>
              <a:ext uri="{FF2B5EF4-FFF2-40B4-BE49-F238E27FC236}">
                <a16:creationId xmlns:a16="http://schemas.microsoft.com/office/drawing/2014/main" id="{94F4E84A-BFB4-6F06-62C2-9E031FB293A1}"/>
              </a:ext>
            </a:extLst>
          </p:cNvPr>
          <p:cNvSpPr/>
          <p:nvPr/>
        </p:nvSpPr>
        <p:spPr>
          <a:xfrm>
            <a:off x="2637997" y="2515324"/>
            <a:ext cx="1217684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</a:t>
            </a:r>
            <a:r>
              <a:rPr lang="en-US" sz="1900" i="1" dirty="0"/>
              <a:t>grizy</a:t>
            </a:r>
          </a:p>
        </p:txBody>
      </p:sp>
      <p:cxnSp>
        <p:nvCxnSpPr>
          <p:cNvPr id="486" name="Curved Connector 485">
            <a:extLst>
              <a:ext uri="{FF2B5EF4-FFF2-40B4-BE49-F238E27FC236}">
                <a16:creationId xmlns:a16="http://schemas.microsoft.com/office/drawing/2014/main" id="{06941C9F-D9DD-ABCE-E23B-5136714DC51F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rot="5400000" flipH="1">
            <a:off x="4023842" y="7231887"/>
            <a:ext cx="686439" cy="961167"/>
          </a:xfrm>
          <a:prstGeom prst="curvedConnector4">
            <a:avLst>
              <a:gd name="adj1" fmla="val -33302"/>
              <a:gd name="adj2" fmla="val 8257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6F8AB75-EE81-24A2-47DA-9F1707BAED18}"/>
                  </a:ext>
                </a:extLst>
              </p:cNvPr>
              <p:cNvSpPr/>
              <p:nvPr/>
            </p:nvSpPr>
            <p:spPr>
              <a:xfrm>
                <a:off x="1502114" y="7051307"/>
                <a:ext cx="2384364" cy="63588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dirty="0"/>
                  <a:t>Host Properties</a:t>
                </a:r>
              </a:p>
              <a:p>
                <a:pPr algn="ctr"/>
                <a:r>
                  <a:rPr lang="en-US" sz="1900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SFR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 dirty="0"/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6F8AB75-EE81-24A2-47DA-9F1707BAE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114" y="7051307"/>
                <a:ext cx="2384364" cy="635885"/>
              </a:xfrm>
              <a:prstGeom prst="roundRect">
                <a:avLst/>
              </a:prstGeom>
              <a:blipFill>
                <a:blip r:embed="rId4"/>
                <a:stretch>
                  <a:fillRect t="-5769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34A99F-8640-0261-2562-3FF310ACFA30}"/>
              </a:ext>
            </a:extLst>
          </p:cNvPr>
          <p:cNvSpPr/>
          <p:nvPr/>
        </p:nvSpPr>
        <p:spPr>
          <a:xfrm>
            <a:off x="4226472" y="5338974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(4)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014736-163B-122B-FDBD-78DFB378FFDC}"/>
              </a:ext>
            </a:extLst>
          </p:cNvPr>
          <p:cNvCxnSpPr>
            <a:cxnSpLocks/>
            <a:stCxn id="62" idx="2"/>
            <a:endCxn id="8" idx="0"/>
          </p:cNvCxnSpPr>
          <p:nvPr/>
        </p:nvCxnSpPr>
        <p:spPr>
          <a:xfrm>
            <a:off x="4852689" y="5172659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>
            <a:extLst>
              <a:ext uri="{FF2B5EF4-FFF2-40B4-BE49-F238E27FC236}">
                <a16:creationId xmlns:a16="http://schemas.microsoft.com/office/drawing/2014/main" id="{51D3ACD6-5753-3028-C4AA-1B9BE4D0467F}"/>
              </a:ext>
            </a:extLst>
          </p:cNvPr>
          <p:cNvSpPr txBox="1"/>
          <p:nvPr/>
        </p:nvSpPr>
        <p:spPr>
          <a:xfrm>
            <a:off x="5482856" y="7687192"/>
            <a:ext cx="76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748B97B-BF60-D340-7E3B-C8F82CE09AA7}"/>
              </a:ext>
            </a:extLst>
          </p:cNvPr>
          <p:cNvSpPr/>
          <p:nvPr/>
        </p:nvSpPr>
        <p:spPr>
          <a:xfrm>
            <a:off x="4226472" y="649218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</a:t>
            </a:r>
            <a:r>
              <a:rPr lang="en-US" sz="1100" dirty="0"/>
              <a:t> </a:t>
            </a:r>
            <a:r>
              <a:rPr lang="en-US" sz="1900" dirty="0"/>
              <a:t>(4)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5E42BD-FF26-0974-6F9C-6B33D58ABE32}"/>
              </a:ext>
            </a:extLst>
          </p:cNvPr>
          <p:cNvCxnSpPr>
            <a:cxnSpLocks/>
            <a:stCxn id="454" idx="2"/>
            <a:endCxn id="2" idx="0"/>
          </p:cNvCxnSpPr>
          <p:nvPr/>
        </p:nvCxnSpPr>
        <p:spPr>
          <a:xfrm>
            <a:off x="4852689" y="6325871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208855-EFF0-DF05-F1C7-9A2ADCAD491F}"/>
              </a:ext>
            </a:extLst>
          </p:cNvPr>
          <p:cNvSpPr/>
          <p:nvPr/>
        </p:nvSpPr>
        <p:spPr>
          <a:xfrm>
            <a:off x="4226472" y="7068792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</a:t>
            </a:r>
            <a:r>
              <a:rPr lang="en-US" sz="1100" dirty="0"/>
              <a:t> </a:t>
            </a:r>
            <a:r>
              <a:rPr lang="en-US" sz="1900" dirty="0"/>
              <a:t>(4)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4415AC-DCA2-7975-7A93-883EE46392D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852687" y="6898548"/>
            <a:ext cx="2" cy="1702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D7C30DF-FE22-D18A-9F7D-DA989D43C6A3}"/>
              </a:ext>
            </a:extLst>
          </p:cNvPr>
          <p:cNvSpPr/>
          <p:nvPr/>
        </p:nvSpPr>
        <p:spPr>
          <a:xfrm>
            <a:off x="4221428" y="7645398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</a:t>
            </a:r>
            <a:r>
              <a:rPr lang="en-US" sz="1100" dirty="0"/>
              <a:t> </a:t>
            </a:r>
            <a:r>
              <a:rPr lang="en-US" sz="1900" dirty="0"/>
              <a:t>(3)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C1DD23-12B1-214C-1D77-C626365A09B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847643" y="7483000"/>
            <a:ext cx="0" cy="162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2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2409</TotalTime>
  <Words>220</Words>
  <Application>Microsoft Macintosh PowerPoint</Application>
  <PresentationFormat>Custom</PresentationFormat>
  <Paragraphs>68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2013 - 2022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Boesky, Adam Pearce</dc:creator>
  <cp:lastModifiedBy>Lily Rodriguez</cp:lastModifiedBy>
  <cp:revision>12</cp:revision>
  <dcterms:created xsi:type="dcterms:W3CDTF">2023-11-11T05:36:58Z</dcterms:created>
  <dcterms:modified xsi:type="dcterms:W3CDTF">2024-09-20T02:50:30Z</dcterms:modified>
</cp:coreProperties>
</file>