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3E7"/>
    <a:srgbClr val="0059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3"/>
    <p:restoredTop sz="94694"/>
  </p:normalViewPr>
  <p:slideViewPr>
    <p:cSldViewPr snapToGrid="0">
      <p:cViewPr>
        <p:scale>
          <a:sx n="106" d="100"/>
          <a:sy n="106" d="100"/>
        </p:scale>
        <p:origin x="144" y="-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E71E4-C66C-9045-A3F0-793622CB0424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0EEA3-A0C0-C440-BF97-35DABF0D1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5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0EEA3-A0C0-C440-BF97-35DABF0D1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8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0EEA3-A0C0-C440-BF97-35DABF0D17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96555-E451-13EE-ACA2-5DD090D83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2F91C-CEAA-2786-A82A-15DAF3426A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3D5F44-8292-885A-A0FF-92AFBCE7B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C8B95-4B9E-4995-D115-849D83884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0EEA3-A0C0-C440-BF97-35DABF0D17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56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919FE-1AED-ADAB-EAE0-919E3DD1E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51E2BB-0162-5C52-FB9E-87B584464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EA4BE-937F-896C-2E1C-DF6318ED9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8DC45-598F-E811-310C-5E3C618E4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0EEA3-A0C0-C440-BF97-35DABF0D17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38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DA468-D935-8CAF-2674-E8FE53D93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DB13B6-B3C6-52A4-4E73-292AD431B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1886E2-A50F-EBEE-0D2F-A5A91AEAB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FB94D-B094-9BD0-B756-03FF8D0B8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0EEA3-A0C0-C440-BF97-35DABF0D17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48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4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4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0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3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6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6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3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8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97F6-C3EC-C742-9153-6E65A2DA26D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97F6-C3EC-C742-9153-6E65A2DA26D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737AB-AA0C-FC48-9302-E71F3723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A1F135-4335-C8E4-F23E-141E9009F978}"/>
              </a:ext>
            </a:extLst>
          </p:cNvPr>
          <p:cNvSpPr/>
          <p:nvPr/>
        </p:nvSpPr>
        <p:spPr>
          <a:xfrm>
            <a:off x="5141166" y="3470624"/>
            <a:ext cx="1481070" cy="4572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Input/Output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27E9D34-E9C4-F3E8-689A-0C8B44F47418}"/>
              </a:ext>
            </a:extLst>
          </p:cNvPr>
          <p:cNvSpPr/>
          <p:nvPr/>
        </p:nvSpPr>
        <p:spPr>
          <a:xfrm>
            <a:off x="5141166" y="4093102"/>
            <a:ext cx="148107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 Layer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3FE1978-AA93-8191-2C08-0B7336F79C03}"/>
              </a:ext>
            </a:extLst>
          </p:cNvPr>
          <p:cNvSpPr/>
          <p:nvPr/>
        </p:nvSpPr>
        <p:spPr>
          <a:xfrm>
            <a:off x="4978607" y="2816176"/>
            <a:ext cx="1818641" cy="26088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300" dirty="0">
                <a:solidFill>
                  <a:schemeClr val="tx1"/>
                </a:solidFill>
              </a:rPr>
              <a:t>Legend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4100A0D-525E-21CE-0DED-7E203F67FA20}"/>
              </a:ext>
            </a:extLst>
          </p:cNvPr>
          <p:cNvSpPr/>
          <p:nvPr/>
        </p:nvSpPr>
        <p:spPr>
          <a:xfrm>
            <a:off x="3297266" y="1890135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Input (18)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3B8CC3-A31D-FCA3-0FF1-D36968B4CF1C}"/>
              </a:ext>
            </a:extLst>
          </p:cNvPr>
          <p:cNvSpPr/>
          <p:nvPr/>
        </p:nvSpPr>
        <p:spPr>
          <a:xfrm>
            <a:off x="3297266" y="2462820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ReLU (18)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F00F98-DBCD-FBAC-FC9D-686AC387E55A}"/>
              </a:ext>
            </a:extLst>
          </p:cNvPr>
          <p:cNvSpPr/>
          <p:nvPr/>
        </p:nvSpPr>
        <p:spPr>
          <a:xfrm>
            <a:off x="3297266" y="3035504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ReLU (15)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232A65D-3D02-986D-74FB-4AC800A66454}"/>
              </a:ext>
            </a:extLst>
          </p:cNvPr>
          <p:cNvSpPr/>
          <p:nvPr/>
        </p:nvSpPr>
        <p:spPr>
          <a:xfrm>
            <a:off x="3297266" y="3608188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ReLU (12)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49003D-61DA-02DF-F890-21C6574D7B1C}"/>
              </a:ext>
            </a:extLst>
          </p:cNvPr>
          <p:cNvSpPr/>
          <p:nvPr/>
        </p:nvSpPr>
        <p:spPr>
          <a:xfrm>
            <a:off x="3297266" y="4180874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ReLU (9)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0210DE-5A83-B45B-23F7-53F8D418B6E5}"/>
              </a:ext>
            </a:extLst>
          </p:cNvPr>
          <p:cNvSpPr/>
          <p:nvPr/>
        </p:nvSpPr>
        <p:spPr>
          <a:xfrm>
            <a:off x="3297266" y="4753560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ReLU (6)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2C92E7-6445-F909-0B5D-B2559C140667}"/>
              </a:ext>
            </a:extLst>
          </p:cNvPr>
          <p:cNvSpPr/>
          <p:nvPr/>
        </p:nvSpPr>
        <p:spPr>
          <a:xfrm>
            <a:off x="3297266" y="5326248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ReLU (4)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74C2B6-32DB-2647-D77F-E5278064A5D5}"/>
              </a:ext>
            </a:extLst>
          </p:cNvPr>
          <p:cNvSpPr/>
          <p:nvPr/>
        </p:nvSpPr>
        <p:spPr>
          <a:xfrm>
            <a:off x="3297266" y="5898935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Linear (4)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FFDEB-6642-B61F-35F9-9723AC6D6667}"/>
              </a:ext>
            </a:extLst>
          </p:cNvPr>
          <p:cNvSpPr/>
          <p:nvPr/>
        </p:nvSpPr>
        <p:spPr>
          <a:xfrm>
            <a:off x="3297266" y="6471625"/>
            <a:ext cx="1252433" cy="4102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Linear (4)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8045B13-A247-FE2A-F9AA-AE4FA2DE1975}"/>
              </a:ext>
            </a:extLst>
          </p:cNvPr>
          <p:cNvSpPr/>
          <p:nvPr/>
        </p:nvSpPr>
        <p:spPr>
          <a:xfrm>
            <a:off x="3297266" y="7044313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Linear (3)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5349B8-1A07-5661-D8A0-ADF219736C65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923481" y="2300426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B3CD7D-C0E3-BDF0-B5E3-B76F42B1BE47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3923481" y="2873111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FA785F-1C72-B97E-76AC-E36BBDCE278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923481" y="3445796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67F9A0-99B7-FA94-58D1-2E7ED1ED2A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923481" y="4018478"/>
            <a:ext cx="0" cy="16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368A62-A655-685B-AFF2-75B49CAA52F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3923481" y="4591163"/>
            <a:ext cx="0" cy="16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6E4A9E-D167-DE80-4060-909DF2C373C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923481" y="5163851"/>
            <a:ext cx="0" cy="162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10C40F-1981-4D54-3615-EE640DBB05C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923481" y="5736537"/>
            <a:ext cx="0" cy="162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2A0BC4-A929-487C-ABC6-22AA8AEF975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3923481" y="6881915"/>
            <a:ext cx="0" cy="162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BC8162-4696-EE6A-55D4-909141B4706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3923481" y="6309226"/>
            <a:ext cx="0" cy="162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0" name="Picture 44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D65AC868-D451-3C20-82D9-E6871566F3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95" b="-1"/>
          <a:stretch/>
        </p:blipFill>
        <p:spPr>
          <a:xfrm>
            <a:off x="7126264" y="1734014"/>
            <a:ext cx="8851501" cy="6126382"/>
          </a:xfrm>
          <a:prstGeom prst="rect">
            <a:avLst/>
          </a:prstGeom>
        </p:spPr>
      </p:pic>
      <p:sp>
        <p:nvSpPr>
          <p:cNvPr id="451" name="TextBox 450">
            <a:extLst>
              <a:ext uri="{FF2B5EF4-FFF2-40B4-BE49-F238E27FC236}">
                <a16:creationId xmlns:a16="http://schemas.microsoft.com/office/drawing/2014/main" id="{94DAE2A6-C914-DD61-1BFA-3AE90A97D18E}"/>
              </a:ext>
            </a:extLst>
          </p:cNvPr>
          <p:cNvSpPr txBox="1"/>
          <p:nvPr/>
        </p:nvSpPr>
        <p:spPr>
          <a:xfrm>
            <a:off x="2641145" y="7305845"/>
            <a:ext cx="7035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8F5B826B-4EA5-BF29-E26C-DD3903036B0B}"/>
              </a:ext>
            </a:extLst>
          </p:cNvPr>
          <p:cNvSpPr txBox="1"/>
          <p:nvPr/>
        </p:nvSpPr>
        <p:spPr>
          <a:xfrm>
            <a:off x="6811155" y="7316435"/>
            <a:ext cx="7035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AD95DE-A084-9AFB-9956-8E24F34B7A54}"/>
              </a:ext>
            </a:extLst>
          </p:cNvPr>
          <p:cNvCxnSpPr>
            <a:cxnSpLocks/>
            <a:stCxn id="45" idx="1"/>
            <a:endCxn id="2" idx="0"/>
          </p:cNvCxnSpPr>
          <p:nvPr/>
        </p:nvCxnSpPr>
        <p:spPr>
          <a:xfrm rot="10800000">
            <a:off x="3923481" y="1890136"/>
            <a:ext cx="1349378" cy="205145"/>
          </a:xfrm>
          <a:prstGeom prst="curvedConnector4">
            <a:avLst>
              <a:gd name="adj1" fmla="val 26796"/>
              <a:gd name="adj2" fmla="val 21143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33AB22A-4DA4-267B-C57D-8A5B1559F128}"/>
              </a:ext>
            </a:extLst>
          </p:cNvPr>
          <p:cNvSpPr/>
          <p:nvPr/>
        </p:nvSpPr>
        <p:spPr>
          <a:xfrm>
            <a:off x="5272859" y="1866678"/>
            <a:ext cx="1217684" cy="4572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SED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209B554-07AD-C991-A2F8-E4F73E00C4B5}"/>
              </a:ext>
            </a:extLst>
          </p:cNvPr>
          <p:cNvSpPr/>
          <p:nvPr/>
        </p:nvSpPr>
        <p:spPr>
          <a:xfrm>
            <a:off x="5011916" y="6701386"/>
            <a:ext cx="1739570" cy="4572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Properties</a:t>
            </a:r>
          </a:p>
        </p:txBody>
      </p:sp>
      <p:cxnSp>
        <p:nvCxnSpPr>
          <p:cNvPr id="47" name="Straight Arrow Connector 37">
            <a:extLst>
              <a:ext uri="{FF2B5EF4-FFF2-40B4-BE49-F238E27FC236}">
                <a16:creationId xmlns:a16="http://schemas.microsoft.com/office/drawing/2014/main" id="{56CFB499-F832-85E7-D788-9BDC43DDC101}"/>
              </a:ext>
            </a:extLst>
          </p:cNvPr>
          <p:cNvCxnSpPr>
            <a:cxnSpLocks/>
            <a:stCxn id="16" idx="2"/>
            <a:endCxn id="46" idx="1"/>
          </p:cNvCxnSpPr>
          <p:nvPr/>
        </p:nvCxnSpPr>
        <p:spPr>
          <a:xfrm rot="5400000" flipH="1" flipV="1">
            <a:off x="4205390" y="6648078"/>
            <a:ext cx="524616" cy="1088435"/>
          </a:xfrm>
          <a:prstGeom prst="curvedConnector4">
            <a:avLst>
              <a:gd name="adj1" fmla="val -43575"/>
              <a:gd name="adj2" fmla="val 787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3B1FE2-D7EE-CCE1-4D94-F9EF08030025}"/>
              </a:ext>
            </a:extLst>
          </p:cNvPr>
          <p:cNvSpPr/>
          <p:nvPr/>
        </p:nvSpPr>
        <p:spPr>
          <a:xfrm>
            <a:off x="5141166" y="4706650"/>
            <a:ext cx="1481070" cy="61959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 Value</a:t>
            </a:r>
          </a:p>
        </p:txBody>
      </p:sp>
    </p:spTree>
    <p:extLst>
      <p:ext uri="{BB962C8B-B14F-4D97-AF65-F5344CB8AC3E}">
        <p14:creationId xmlns:p14="http://schemas.microsoft.com/office/powerpoint/2010/main" val="68352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aph of a test&#10;&#10;Description automatically generated">
            <a:extLst>
              <a:ext uri="{FF2B5EF4-FFF2-40B4-BE49-F238E27FC236}">
                <a16:creationId xmlns:a16="http://schemas.microsoft.com/office/drawing/2014/main" id="{75DEB47B-3256-7355-164D-83649D70D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689" y="814642"/>
            <a:ext cx="9937086" cy="7377801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4100A0D-525E-21CE-0DED-7E203F67FA20}"/>
              </a:ext>
            </a:extLst>
          </p:cNvPr>
          <p:cNvSpPr/>
          <p:nvPr/>
        </p:nvSpPr>
        <p:spPr>
          <a:xfrm>
            <a:off x="4585766" y="1669436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Input (18)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3B8CC3-A31D-FCA3-0FF1-D36968B4CF1C}"/>
              </a:ext>
            </a:extLst>
          </p:cNvPr>
          <p:cNvSpPr/>
          <p:nvPr/>
        </p:nvSpPr>
        <p:spPr>
          <a:xfrm>
            <a:off x="4585766" y="2242121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(18)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F00F98-DBCD-FBAC-FC9D-686AC387E55A}"/>
              </a:ext>
            </a:extLst>
          </p:cNvPr>
          <p:cNvSpPr/>
          <p:nvPr/>
        </p:nvSpPr>
        <p:spPr>
          <a:xfrm>
            <a:off x="4585766" y="2814805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(15)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232A65D-3D02-986D-74FB-4AC800A66454}"/>
              </a:ext>
            </a:extLst>
          </p:cNvPr>
          <p:cNvSpPr/>
          <p:nvPr/>
        </p:nvSpPr>
        <p:spPr>
          <a:xfrm>
            <a:off x="4585766" y="3387489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(12)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49003D-61DA-02DF-F890-21C6574D7B1C}"/>
              </a:ext>
            </a:extLst>
          </p:cNvPr>
          <p:cNvSpPr/>
          <p:nvPr/>
        </p:nvSpPr>
        <p:spPr>
          <a:xfrm>
            <a:off x="4585766" y="3960175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(9)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0210DE-5A83-B45B-23F7-53F8D418B6E5}"/>
              </a:ext>
            </a:extLst>
          </p:cNvPr>
          <p:cNvSpPr/>
          <p:nvPr/>
        </p:nvSpPr>
        <p:spPr>
          <a:xfrm>
            <a:off x="4585766" y="4532861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(6)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E2C92E7-6445-F909-0B5D-B2559C140667}"/>
              </a:ext>
            </a:extLst>
          </p:cNvPr>
          <p:cNvSpPr/>
          <p:nvPr/>
        </p:nvSpPr>
        <p:spPr>
          <a:xfrm>
            <a:off x="4585766" y="5105549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(4)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774C2B6-32DB-2647-D77F-E5278064A5D5}"/>
              </a:ext>
            </a:extLst>
          </p:cNvPr>
          <p:cNvSpPr/>
          <p:nvPr/>
        </p:nvSpPr>
        <p:spPr>
          <a:xfrm>
            <a:off x="4585766" y="567823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 (4)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BFFFDEB-6642-B61F-35F9-9723AC6D6667}"/>
              </a:ext>
            </a:extLst>
          </p:cNvPr>
          <p:cNvSpPr/>
          <p:nvPr/>
        </p:nvSpPr>
        <p:spPr>
          <a:xfrm>
            <a:off x="4585766" y="625092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 (4)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8045B13-A247-FE2A-F9AA-AE4FA2DE1975}"/>
              </a:ext>
            </a:extLst>
          </p:cNvPr>
          <p:cNvSpPr/>
          <p:nvPr/>
        </p:nvSpPr>
        <p:spPr>
          <a:xfrm>
            <a:off x="4585766" y="6823614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 (3)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5349B8-1A07-5661-D8A0-ADF219736C65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211981" y="2079727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B3CD7D-C0E3-BDF0-B5E3-B76F42B1BE47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5211981" y="2652412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FA785F-1C72-B97E-76AC-E36BBDCE278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211981" y="3225097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67F9A0-99B7-FA94-58D1-2E7ED1ED2AD9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211981" y="3797779"/>
            <a:ext cx="0" cy="16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368A62-A655-685B-AFF2-75B49CAA52F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211981" y="4370464"/>
            <a:ext cx="0" cy="16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6E4A9E-D167-DE80-4060-909DF2C373C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211981" y="4943152"/>
            <a:ext cx="0" cy="162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B10C40F-1981-4D54-3615-EE640DBB05C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211981" y="5515838"/>
            <a:ext cx="0" cy="162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2A0BC4-A929-487C-ABC6-22AA8AEF975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211981" y="6661216"/>
            <a:ext cx="0" cy="162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BBC8162-4696-EE6A-55D4-909141B4706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211981" y="6088527"/>
            <a:ext cx="0" cy="1623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TextBox 450">
            <a:extLst>
              <a:ext uri="{FF2B5EF4-FFF2-40B4-BE49-F238E27FC236}">
                <a16:creationId xmlns:a16="http://schemas.microsoft.com/office/drawing/2014/main" id="{94DAE2A6-C914-DD61-1BFA-3AE90A97D18E}"/>
              </a:ext>
            </a:extLst>
          </p:cNvPr>
          <p:cNvSpPr txBox="1"/>
          <p:nvPr/>
        </p:nvSpPr>
        <p:spPr>
          <a:xfrm>
            <a:off x="1277443" y="7603514"/>
            <a:ext cx="70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33AB22A-4DA4-267B-C57D-8A5B1559F128}"/>
              </a:ext>
            </a:extLst>
          </p:cNvPr>
          <p:cNvSpPr/>
          <p:nvPr/>
        </p:nvSpPr>
        <p:spPr>
          <a:xfrm>
            <a:off x="1819409" y="7346190"/>
            <a:ext cx="1217684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SED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209B554-07AD-C991-A2F8-E4F73E00C4B5}"/>
              </a:ext>
            </a:extLst>
          </p:cNvPr>
          <p:cNvSpPr/>
          <p:nvPr/>
        </p:nvSpPr>
        <p:spPr>
          <a:xfrm>
            <a:off x="4229994" y="7474564"/>
            <a:ext cx="1336338" cy="6358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Properties</a:t>
            </a:r>
          </a:p>
        </p:txBody>
      </p:sp>
      <p:cxnSp>
        <p:nvCxnSpPr>
          <p:cNvPr id="47" name="Straight Arrow Connector 37">
            <a:extLst>
              <a:ext uri="{FF2B5EF4-FFF2-40B4-BE49-F238E27FC236}">
                <a16:creationId xmlns:a16="http://schemas.microsoft.com/office/drawing/2014/main" id="{56CFB499-F832-85E7-D788-9BDC43DDC101}"/>
              </a:ext>
            </a:extLst>
          </p:cNvPr>
          <p:cNvCxnSpPr>
            <a:cxnSpLocks/>
            <a:stCxn id="16" idx="2"/>
            <a:endCxn id="46" idx="0"/>
          </p:cNvCxnSpPr>
          <p:nvPr/>
        </p:nvCxnSpPr>
        <p:spPr>
          <a:xfrm rot="5400000">
            <a:off x="4934744" y="7197324"/>
            <a:ext cx="240659" cy="31382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CA1F135-4335-C8E4-F23E-141E9009F978}"/>
              </a:ext>
            </a:extLst>
          </p:cNvPr>
          <p:cNvSpPr/>
          <p:nvPr/>
        </p:nvSpPr>
        <p:spPr>
          <a:xfrm>
            <a:off x="1654802" y="2474316"/>
            <a:ext cx="2200961" cy="4572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Input/Output Layer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27E9D34-E9C4-F3E8-689A-0C8B44F47418}"/>
              </a:ext>
            </a:extLst>
          </p:cNvPr>
          <p:cNvSpPr/>
          <p:nvPr/>
        </p:nvSpPr>
        <p:spPr>
          <a:xfrm>
            <a:off x="2806948" y="1623459"/>
            <a:ext cx="1225999" cy="7250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Hidden Layer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3FE1978-AA93-8191-2C08-0B7336F79C03}"/>
              </a:ext>
            </a:extLst>
          </p:cNvPr>
          <p:cNvSpPr/>
          <p:nvPr/>
        </p:nvSpPr>
        <p:spPr>
          <a:xfrm>
            <a:off x="1389035" y="949603"/>
            <a:ext cx="2750072" cy="212834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700" b="1" dirty="0">
                <a:solidFill>
                  <a:schemeClr val="tx1"/>
                </a:solidFill>
              </a:rPr>
              <a:t>Legend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B3B1FE2-D7EE-CCE1-4D94-F9EF08030025}"/>
              </a:ext>
            </a:extLst>
          </p:cNvPr>
          <p:cNvSpPr/>
          <p:nvPr/>
        </p:nvSpPr>
        <p:spPr>
          <a:xfrm>
            <a:off x="1504899" y="1627037"/>
            <a:ext cx="1168600" cy="72506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Physical Value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74A9497-7BAB-45D7-091C-6411A57C600C}"/>
              </a:ext>
            </a:extLst>
          </p:cNvPr>
          <p:cNvSpPr/>
          <p:nvPr/>
        </p:nvSpPr>
        <p:spPr>
          <a:xfrm>
            <a:off x="2667613" y="3920096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Input (5)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9006D9D5-93FC-037D-25BA-ACAAB79B97A8}"/>
              </a:ext>
            </a:extLst>
          </p:cNvPr>
          <p:cNvSpPr/>
          <p:nvPr/>
        </p:nvSpPr>
        <p:spPr>
          <a:xfrm>
            <a:off x="2667613" y="4492782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(7)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B3E429B-E753-69F3-905B-2441BCE32CFD}"/>
              </a:ext>
            </a:extLst>
          </p:cNvPr>
          <p:cNvSpPr/>
          <p:nvPr/>
        </p:nvSpPr>
        <p:spPr>
          <a:xfrm>
            <a:off x="2667613" y="506546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(9)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959FCA1-90BB-CB14-58E8-8EEA50DB7B18}"/>
              </a:ext>
            </a:extLst>
          </p:cNvPr>
          <p:cNvSpPr/>
          <p:nvPr/>
        </p:nvSpPr>
        <p:spPr>
          <a:xfrm>
            <a:off x="2667613" y="5638150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(11)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FA302CE0-4ADF-99CB-59EF-1CD5D330B970}"/>
              </a:ext>
            </a:extLst>
          </p:cNvPr>
          <p:cNvSpPr/>
          <p:nvPr/>
        </p:nvSpPr>
        <p:spPr>
          <a:xfrm>
            <a:off x="2667613" y="621083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ReLU (13)</a:t>
            </a:r>
          </a:p>
        </p:txBody>
      </p:sp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B9921AF-0607-023A-940D-93CC7EED1345}"/>
              </a:ext>
            </a:extLst>
          </p:cNvPr>
          <p:cNvSpPr/>
          <p:nvPr/>
        </p:nvSpPr>
        <p:spPr>
          <a:xfrm>
            <a:off x="2667613" y="6778513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</a:t>
            </a:r>
            <a:r>
              <a:rPr lang="en-US" sz="1100" dirty="0"/>
              <a:t> </a:t>
            </a:r>
            <a:r>
              <a:rPr lang="en-US" sz="1900" dirty="0"/>
              <a:t>(13)</a:t>
            </a: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EB06CA21-E154-90CA-60D6-06192017726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3293830" y="4330387"/>
            <a:ext cx="0" cy="162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8D583E2F-AECB-B54E-E95F-D05A6F7CAECE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3293828" y="4903073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74FA6369-601F-1507-B740-0C449479127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3293828" y="5475758"/>
            <a:ext cx="0" cy="162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A09C2F4C-B744-3A7F-A1A3-40E52A84C554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3293828" y="6048440"/>
            <a:ext cx="0" cy="162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8130409F-483A-EA39-406F-43230DBD1D72}"/>
              </a:ext>
            </a:extLst>
          </p:cNvPr>
          <p:cNvCxnSpPr>
            <a:cxnSpLocks/>
            <a:endCxn id="454" idx="0"/>
          </p:cNvCxnSpPr>
          <p:nvPr/>
        </p:nvCxnSpPr>
        <p:spPr>
          <a:xfrm>
            <a:off x="3293828" y="6616115"/>
            <a:ext cx="0" cy="162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37">
            <a:extLst>
              <a:ext uri="{FF2B5EF4-FFF2-40B4-BE49-F238E27FC236}">
                <a16:creationId xmlns:a16="http://schemas.microsoft.com/office/drawing/2014/main" id="{AFD64011-530B-BA10-4D44-12CDB169F78E}"/>
              </a:ext>
            </a:extLst>
          </p:cNvPr>
          <p:cNvCxnSpPr>
            <a:cxnSpLocks/>
            <a:stCxn id="467" idx="2"/>
            <a:endCxn id="57" idx="0"/>
          </p:cNvCxnSpPr>
          <p:nvPr/>
        </p:nvCxnSpPr>
        <p:spPr>
          <a:xfrm rot="16200000" flipH="1">
            <a:off x="2750949" y="3377214"/>
            <a:ext cx="222553" cy="86320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ounded Rectangle 466">
            <a:extLst>
              <a:ext uri="{FF2B5EF4-FFF2-40B4-BE49-F238E27FC236}">
                <a16:creationId xmlns:a16="http://schemas.microsoft.com/office/drawing/2014/main" id="{16093825-44B2-02D7-725D-86B46EC3E8DF}"/>
              </a:ext>
            </a:extLst>
          </p:cNvPr>
          <p:cNvSpPr/>
          <p:nvPr/>
        </p:nvSpPr>
        <p:spPr>
          <a:xfrm>
            <a:off x="1821779" y="3240343"/>
            <a:ext cx="1217684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</a:t>
            </a:r>
            <a:r>
              <a:rPr lang="en-US" sz="1900" i="1" dirty="0"/>
              <a:t>grizy</a:t>
            </a:r>
          </a:p>
        </p:txBody>
      </p:sp>
      <p:cxnSp>
        <p:nvCxnSpPr>
          <p:cNvPr id="486" name="Curved Connector 485">
            <a:extLst>
              <a:ext uri="{FF2B5EF4-FFF2-40B4-BE49-F238E27FC236}">
                <a16:creationId xmlns:a16="http://schemas.microsoft.com/office/drawing/2014/main" id="{425B4F21-42B6-944E-3C9E-34D21859A49E}"/>
              </a:ext>
            </a:extLst>
          </p:cNvPr>
          <p:cNvCxnSpPr>
            <a:cxnSpLocks/>
            <a:stCxn id="454" idx="2"/>
            <a:endCxn id="45" idx="3"/>
          </p:cNvCxnSpPr>
          <p:nvPr/>
        </p:nvCxnSpPr>
        <p:spPr>
          <a:xfrm rot="5400000">
            <a:off x="2972469" y="7253429"/>
            <a:ext cx="385986" cy="256737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Rounded Rectangle 492">
            <a:extLst>
              <a:ext uri="{FF2B5EF4-FFF2-40B4-BE49-F238E27FC236}">
                <a16:creationId xmlns:a16="http://schemas.microsoft.com/office/drawing/2014/main" id="{0B0F120A-BF0C-3628-38EB-2128F19EED5C}"/>
              </a:ext>
            </a:extLst>
          </p:cNvPr>
          <p:cNvSpPr/>
          <p:nvPr/>
        </p:nvSpPr>
        <p:spPr>
          <a:xfrm>
            <a:off x="4261789" y="967796"/>
            <a:ext cx="1217684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SED</a:t>
            </a:r>
          </a:p>
        </p:txBody>
      </p:sp>
      <p:cxnSp>
        <p:nvCxnSpPr>
          <p:cNvPr id="502" name="Straight Arrow Connector 37">
            <a:extLst>
              <a:ext uri="{FF2B5EF4-FFF2-40B4-BE49-F238E27FC236}">
                <a16:creationId xmlns:a16="http://schemas.microsoft.com/office/drawing/2014/main" id="{E8C948C2-6B85-62AC-6740-D42C899139AA}"/>
              </a:ext>
            </a:extLst>
          </p:cNvPr>
          <p:cNvCxnSpPr>
            <a:cxnSpLocks/>
            <a:stCxn id="493" idx="2"/>
            <a:endCxn id="2" idx="0"/>
          </p:cNvCxnSpPr>
          <p:nvPr/>
        </p:nvCxnSpPr>
        <p:spPr>
          <a:xfrm rot="16200000" flipH="1">
            <a:off x="4919087" y="1376540"/>
            <a:ext cx="244440" cy="34135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TextBox 518">
            <a:extLst>
              <a:ext uri="{FF2B5EF4-FFF2-40B4-BE49-F238E27FC236}">
                <a16:creationId xmlns:a16="http://schemas.microsoft.com/office/drawing/2014/main" id="{73AB4E78-634A-BCE8-EBFD-0CB602EB9CFF}"/>
              </a:ext>
            </a:extLst>
          </p:cNvPr>
          <p:cNvSpPr txBox="1"/>
          <p:nvPr/>
        </p:nvSpPr>
        <p:spPr>
          <a:xfrm>
            <a:off x="6092562" y="3897662"/>
            <a:ext cx="70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2266B42F-A8AB-B668-7CE6-64EB2B9DBAB5}"/>
              </a:ext>
            </a:extLst>
          </p:cNvPr>
          <p:cNvSpPr txBox="1"/>
          <p:nvPr/>
        </p:nvSpPr>
        <p:spPr>
          <a:xfrm>
            <a:off x="6092562" y="7603514"/>
            <a:ext cx="70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E61B0F20-79E9-5651-018A-9AA8CC93A081}"/>
              </a:ext>
            </a:extLst>
          </p:cNvPr>
          <p:cNvSpPr txBox="1"/>
          <p:nvPr/>
        </p:nvSpPr>
        <p:spPr>
          <a:xfrm>
            <a:off x="3501235" y="7603514"/>
            <a:ext cx="70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9217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1350A-A343-1040-EDA3-B5AA90BBC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F871D529-CECE-B258-C851-1D7907553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337" y="2696788"/>
            <a:ext cx="10295049" cy="5038002"/>
          </a:xfrm>
          <a:prstGeom prst="rect">
            <a:avLst/>
          </a:prstGeom>
        </p:spPr>
      </p:pic>
      <p:sp>
        <p:nvSpPr>
          <p:cNvPr id="451" name="TextBox 450">
            <a:extLst>
              <a:ext uri="{FF2B5EF4-FFF2-40B4-BE49-F238E27FC236}">
                <a16:creationId xmlns:a16="http://schemas.microsoft.com/office/drawing/2014/main" id="{025A0ADB-BD2D-CAC2-268F-C9CACD199FBC}"/>
              </a:ext>
            </a:extLst>
          </p:cNvPr>
          <p:cNvSpPr txBox="1"/>
          <p:nvPr/>
        </p:nvSpPr>
        <p:spPr>
          <a:xfrm>
            <a:off x="812789" y="7173569"/>
            <a:ext cx="70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2DE6B3-BD9B-484D-D2FA-EB374A2F04B6}"/>
              </a:ext>
            </a:extLst>
          </p:cNvPr>
          <p:cNvGrpSpPr/>
          <p:nvPr/>
        </p:nvGrpSpPr>
        <p:grpSpPr>
          <a:xfrm>
            <a:off x="1031122" y="4218015"/>
            <a:ext cx="2662587" cy="2487952"/>
            <a:chOff x="1288095" y="3468536"/>
            <a:chExt cx="2662587" cy="2487952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088A8BF-DAD4-A855-AF02-C70D4BC3811F}"/>
                </a:ext>
              </a:extLst>
            </p:cNvPr>
            <p:cNvSpPr/>
            <p:nvPr/>
          </p:nvSpPr>
          <p:spPr>
            <a:xfrm>
              <a:off x="1546329" y="5370469"/>
              <a:ext cx="2200961" cy="45720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Input/Output Layer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63C264E-5C7B-1618-FCBD-B9A860986FEF}"/>
                </a:ext>
              </a:extLst>
            </p:cNvPr>
            <p:cNvSpPr/>
            <p:nvPr/>
          </p:nvSpPr>
          <p:spPr>
            <a:xfrm>
              <a:off x="1689159" y="4794644"/>
              <a:ext cx="1806714" cy="43208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Hidden Layer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CC4B905-A544-7DA8-8CA7-D528600754D7}"/>
                </a:ext>
              </a:extLst>
            </p:cNvPr>
            <p:cNvSpPr/>
            <p:nvPr/>
          </p:nvSpPr>
          <p:spPr>
            <a:xfrm>
              <a:off x="1288095" y="3468536"/>
              <a:ext cx="2662587" cy="2487952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Legend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C3DF7A50-AB1B-BE72-7F96-31BD9FD2AE8E}"/>
                </a:ext>
              </a:extLst>
            </p:cNvPr>
            <p:cNvSpPr/>
            <p:nvPr/>
          </p:nvSpPr>
          <p:spPr>
            <a:xfrm>
              <a:off x="1734697" y="4218819"/>
              <a:ext cx="1742914" cy="43208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Physical Value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C4EBFCD7-407A-6DF0-9DDE-820D4C3968E8}"/>
              </a:ext>
            </a:extLst>
          </p:cNvPr>
          <p:cNvSpPr/>
          <p:nvPr/>
        </p:nvSpPr>
        <p:spPr>
          <a:xfrm>
            <a:off x="4099472" y="3640732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Input (6)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6E149119-0417-8DAD-3803-BF1CE3416F3F}"/>
              </a:ext>
            </a:extLst>
          </p:cNvPr>
          <p:cNvSpPr/>
          <p:nvPr/>
        </p:nvSpPr>
        <p:spPr>
          <a:xfrm>
            <a:off x="4099472" y="4217338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(6)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77EB76B-4153-37B0-91D8-B4DC021AE938}"/>
              </a:ext>
            </a:extLst>
          </p:cNvPr>
          <p:cNvSpPr/>
          <p:nvPr/>
        </p:nvSpPr>
        <p:spPr>
          <a:xfrm>
            <a:off x="4099472" y="4793944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(5)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89D1995C-C518-4163-8AE4-12215C59D0AA}"/>
              </a:ext>
            </a:extLst>
          </p:cNvPr>
          <p:cNvSpPr/>
          <p:nvPr/>
        </p:nvSpPr>
        <p:spPr>
          <a:xfrm>
            <a:off x="4099472" y="5370550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(4)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0612790-6311-0329-47BD-C6D3CA01600A}"/>
              </a:ext>
            </a:extLst>
          </p:cNvPr>
          <p:cNvSpPr/>
          <p:nvPr/>
        </p:nvSpPr>
        <p:spPr>
          <a:xfrm>
            <a:off x="4099472" y="594715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(3)</a:t>
            </a: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FCB6A933-EF0F-6636-6092-EFB33D1BDBC8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4725689" y="4051023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B0648AEF-CC9E-5F38-9128-7BD39799DFF1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4725689" y="4627629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ABFFD647-2F52-7A86-799A-1780C6934BED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4725689" y="5204235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6434E544-9871-DECE-85FD-6565F915282B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4725689" y="5780841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37">
            <a:extLst>
              <a:ext uri="{FF2B5EF4-FFF2-40B4-BE49-F238E27FC236}">
                <a16:creationId xmlns:a16="http://schemas.microsoft.com/office/drawing/2014/main" id="{8FA9F6C3-6C9D-0EFE-D8AE-8B6CF075F3B1}"/>
              </a:ext>
            </a:extLst>
          </p:cNvPr>
          <p:cNvCxnSpPr>
            <a:cxnSpLocks/>
            <a:stCxn id="467" idx="0"/>
            <a:endCxn id="57" idx="0"/>
          </p:cNvCxnSpPr>
          <p:nvPr/>
        </p:nvCxnSpPr>
        <p:spPr>
          <a:xfrm rot="16200000" flipH="1">
            <a:off x="3062410" y="1977454"/>
            <a:ext cx="607016" cy="2719541"/>
          </a:xfrm>
          <a:prstGeom prst="curvedConnector3">
            <a:avLst>
              <a:gd name="adj1" fmla="val -3766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ounded Rectangle 466">
            <a:extLst>
              <a:ext uri="{FF2B5EF4-FFF2-40B4-BE49-F238E27FC236}">
                <a16:creationId xmlns:a16="http://schemas.microsoft.com/office/drawing/2014/main" id="{94F4E84A-BFB4-6F06-62C2-9E031FB293A1}"/>
              </a:ext>
            </a:extLst>
          </p:cNvPr>
          <p:cNvSpPr/>
          <p:nvPr/>
        </p:nvSpPr>
        <p:spPr>
          <a:xfrm>
            <a:off x="1397306" y="3033716"/>
            <a:ext cx="1217684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</a:t>
            </a:r>
            <a:r>
              <a:rPr lang="en-US" sz="1900" i="1" dirty="0"/>
              <a:t>grizy</a:t>
            </a:r>
          </a:p>
        </p:txBody>
      </p:sp>
      <p:cxnSp>
        <p:nvCxnSpPr>
          <p:cNvPr id="486" name="Curved Connector 485">
            <a:extLst>
              <a:ext uri="{FF2B5EF4-FFF2-40B4-BE49-F238E27FC236}">
                <a16:creationId xmlns:a16="http://schemas.microsoft.com/office/drawing/2014/main" id="{06941C9F-D9DD-ABCE-E23B-5136714DC51F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rot="5400000">
            <a:off x="4168595" y="6760639"/>
            <a:ext cx="383681" cy="73050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6F8AB75-EE81-24A2-47DA-9F1707BAED18}"/>
                  </a:ext>
                </a:extLst>
              </p:cNvPr>
              <p:cNvSpPr/>
              <p:nvPr/>
            </p:nvSpPr>
            <p:spPr>
              <a:xfrm>
                <a:off x="1610816" y="6999791"/>
                <a:ext cx="2384364" cy="63588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dirty="0"/>
                  <a:t>Host Properties</a:t>
                </a:r>
              </a:p>
              <a:p>
                <a:pPr algn="ctr"/>
                <a:r>
                  <a:rPr lang="en-US" sz="1900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SFR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6F8AB75-EE81-24A2-47DA-9F1707BAE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16" y="6999791"/>
                <a:ext cx="2384364" cy="635885"/>
              </a:xfrm>
              <a:prstGeom prst="roundRect">
                <a:avLst/>
              </a:prstGeom>
              <a:blipFill>
                <a:blip r:embed="rId4"/>
                <a:stretch>
                  <a:fillRect t="-5769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014736-163B-122B-FDBD-78DFB378FFDC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4725689" y="6357447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>
            <a:extLst>
              <a:ext uri="{FF2B5EF4-FFF2-40B4-BE49-F238E27FC236}">
                <a16:creationId xmlns:a16="http://schemas.microsoft.com/office/drawing/2014/main" id="{51D3ACD6-5753-3028-C4AA-1B9BE4D0467F}"/>
              </a:ext>
            </a:extLst>
          </p:cNvPr>
          <p:cNvSpPr txBox="1"/>
          <p:nvPr/>
        </p:nvSpPr>
        <p:spPr>
          <a:xfrm>
            <a:off x="5280465" y="7173569"/>
            <a:ext cx="768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D7C30DF-FE22-D18A-9F7D-DA989D43C6A3}"/>
              </a:ext>
            </a:extLst>
          </p:cNvPr>
          <p:cNvSpPr/>
          <p:nvPr/>
        </p:nvSpPr>
        <p:spPr>
          <a:xfrm>
            <a:off x="4099472" y="6523762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</a:t>
            </a:r>
            <a:r>
              <a:rPr lang="en-US" sz="1100" dirty="0"/>
              <a:t> </a:t>
            </a:r>
            <a:r>
              <a:rPr lang="en-US" sz="1900" dirty="0"/>
              <a:t>(3)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4C26415-4074-5871-9B4B-7C837090BDA7}"/>
              </a:ext>
            </a:extLst>
          </p:cNvPr>
          <p:cNvSpPr/>
          <p:nvPr/>
        </p:nvSpPr>
        <p:spPr>
          <a:xfrm>
            <a:off x="2389322" y="3564186"/>
            <a:ext cx="1567990" cy="457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Redshift</a:t>
            </a:r>
          </a:p>
        </p:txBody>
      </p:sp>
      <p:cxnSp>
        <p:nvCxnSpPr>
          <p:cNvPr id="20" name="Straight Arrow Connector 37">
            <a:extLst>
              <a:ext uri="{FF2B5EF4-FFF2-40B4-BE49-F238E27FC236}">
                <a16:creationId xmlns:a16="http://schemas.microsoft.com/office/drawing/2014/main" id="{6B80F047-3BF4-92CC-66A0-F7FE0EE49A81}"/>
              </a:ext>
            </a:extLst>
          </p:cNvPr>
          <p:cNvCxnSpPr>
            <a:cxnSpLocks/>
            <a:stCxn id="13" idx="0"/>
            <a:endCxn id="57" idx="0"/>
          </p:cNvCxnSpPr>
          <p:nvPr/>
        </p:nvCxnSpPr>
        <p:spPr>
          <a:xfrm rot="16200000" flipH="1">
            <a:off x="3911230" y="2826273"/>
            <a:ext cx="76546" cy="1552372"/>
          </a:xfrm>
          <a:prstGeom prst="curvedConnector3">
            <a:avLst>
              <a:gd name="adj1" fmla="val -2986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2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7664B-8018-CA8D-4C36-0DC5142A7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D4A1F52-F78E-8AA6-9000-5946BD1DBD63}"/>
              </a:ext>
            </a:extLst>
          </p:cNvPr>
          <p:cNvGrpSpPr/>
          <p:nvPr/>
        </p:nvGrpSpPr>
        <p:grpSpPr>
          <a:xfrm>
            <a:off x="2048052" y="3618752"/>
            <a:ext cx="1823761" cy="2760673"/>
            <a:chOff x="1705253" y="3481787"/>
            <a:chExt cx="1823761" cy="2760673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DFF74F9-FA5C-0EA2-ADF7-8F29E84A9D2A}"/>
                </a:ext>
              </a:extLst>
            </p:cNvPr>
            <p:cNvSpPr/>
            <p:nvPr/>
          </p:nvSpPr>
          <p:spPr>
            <a:xfrm>
              <a:off x="1705253" y="3481787"/>
              <a:ext cx="1823761" cy="27606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Legend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BDDF55A-328C-2C89-96D0-C46E201A4CF4}"/>
                </a:ext>
              </a:extLst>
            </p:cNvPr>
            <p:cNvSpPr/>
            <p:nvPr/>
          </p:nvSpPr>
          <p:spPr>
            <a:xfrm>
              <a:off x="1841217" y="5366305"/>
              <a:ext cx="1570123" cy="6924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Input/Output Layer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FD7C644-0A08-8768-33D4-BA627BAB7F08}"/>
                </a:ext>
              </a:extLst>
            </p:cNvPr>
            <p:cNvSpPr/>
            <p:nvPr/>
          </p:nvSpPr>
          <p:spPr>
            <a:xfrm>
              <a:off x="1821091" y="4795133"/>
              <a:ext cx="1570123" cy="43208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Hidden Layer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D1B67229-FFDA-5B81-6E53-C193A8002B1C}"/>
                </a:ext>
              </a:extLst>
            </p:cNvPr>
            <p:cNvSpPr/>
            <p:nvPr/>
          </p:nvSpPr>
          <p:spPr>
            <a:xfrm>
              <a:off x="1791129" y="4219797"/>
              <a:ext cx="1656517" cy="43208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Physical Value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E88F3971-F977-92CA-E19B-BF456E08E5BB}"/>
              </a:ext>
            </a:extLst>
          </p:cNvPr>
          <p:cNvSpPr/>
          <p:nvPr/>
        </p:nvSpPr>
        <p:spPr>
          <a:xfrm>
            <a:off x="4099472" y="3640732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Input (6)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47C4917-AF01-760D-5D89-BC59181E6EF1}"/>
              </a:ext>
            </a:extLst>
          </p:cNvPr>
          <p:cNvSpPr/>
          <p:nvPr/>
        </p:nvSpPr>
        <p:spPr>
          <a:xfrm>
            <a:off x="4099472" y="4217338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(6)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55CF2814-8D53-8F4F-95C1-544833601282}"/>
              </a:ext>
            </a:extLst>
          </p:cNvPr>
          <p:cNvSpPr/>
          <p:nvPr/>
        </p:nvSpPr>
        <p:spPr>
          <a:xfrm>
            <a:off x="4099472" y="4793944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(5)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1CD627D-F85E-D217-610F-1CC770C1FC8A}"/>
              </a:ext>
            </a:extLst>
          </p:cNvPr>
          <p:cNvSpPr/>
          <p:nvPr/>
        </p:nvSpPr>
        <p:spPr>
          <a:xfrm>
            <a:off x="4099472" y="5370550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(4)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DCAFA8DE-34D9-4D22-75B8-AB5BD64E6624}"/>
              </a:ext>
            </a:extLst>
          </p:cNvPr>
          <p:cNvSpPr/>
          <p:nvPr/>
        </p:nvSpPr>
        <p:spPr>
          <a:xfrm>
            <a:off x="4099472" y="594715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(3)</a:t>
            </a: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578F379B-2252-0577-3857-010599869517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4725689" y="4051023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809C75E1-FEDA-C204-4A19-53F61221EB44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4725689" y="4627629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5E2AF9DC-A4DF-0074-2FEC-B0CA1816BFB9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4725689" y="5204235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504A19F5-FDA9-1C87-F83C-A6B84EA23146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4725689" y="5780841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37">
            <a:extLst>
              <a:ext uri="{FF2B5EF4-FFF2-40B4-BE49-F238E27FC236}">
                <a16:creationId xmlns:a16="http://schemas.microsoft.com/office/drawing/2014/main" id="{C76D4A5B-8F0A-F021-8CC4-56CC9FB64D61}"/>
              </a:ext>
            </a:extLst>
          </p:cNvPr>
          <p:cNvCxnSpPr>
            <a:cxnSpLocks/>
            <a:stCxn id="467" idx="2"/>
            <a:endCxn id="57" idx="0"/>
          </p:cNvCxnSpPr>
          <p:nvPr/>
        </p:nvCxnSpPr>
        <p:spPr>
          <a:xfrm rot="16200000" flipH="1">
            <a:off x="4042671" y="2957714"/>
            <a:ext cx="193010" cy="117302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ounded Rectangle 466">
            <a:extLst>
              <a:ext uri="{FF2B5EF4-FFF2-40B4-BE49-F238E27FC236}">
                <a16:creationId xmlns:a16="http://schemas.microsoft.com/office/drawing/2014/main" id="{CECE45E6-96F8-37BB-B165-EB4196EF3C16}"/>
              </a:ext>
            </a:extLst>
          </p:cNvPr>
          <p:cNvSpPr/>
          <p:nvPr/>
        </p:nvSpPr>
        <p:spPr>
          <a:xfrm>
            <a:off x="2943822" y="3037430"/>
            <a:ext cx="1217684" cy="4102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</a:t>
            </a:r>
            <a:r>
              <a:rPr lang="en-US" sz="1900" i="1" dirty="0"/>
              <a:t>grizy</a:t>
            </a:r>
          </a:p>
        </p:txBody>
      </p:sp>
      <p:cxnSp>
        <p:nvCxnSpPr>
          <p:cNvPr id="486" name="Curved Connector 485">
            <a:extLst>
              <a:ext uri="{FF2B5EF4-FFF2-40B4-BE49-F238E27FC236}">
                <a16:creationId xmlns:a16="http://schemas.microsoft.com/office/drawing/2014/main" id="{3E1D827A-9116-3863-4C07-386EA7DC9C2B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4644815" y="7014927"/>
            <a:ext cx="166315" cy="456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C865D0E-93A2-336C-BED0-C88257B6D91E}"/>
                  </a:ext>
                </a:extLst>
              </p:cNvPr>
              <p:cNvSpPr/>
              <p:nvPr/>
            </p:nvSpPr>
            <p:spPr>
              <a:xfrm>
                <a:off x="3683395" y="7100368"/>
                <a:ext cx="2093719" cy="63588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dirty="0"/>
                  <a:t>Host Properties</a:t>
                </a:r>
              </a:p>
              <a:p>
                <a:pPr algn="ctr"/>
                <a:r>
                  <a:rPr lang="en-US" sz="1900" dirty="0"/>
                  <a:t>[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SFR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900" dirty="0"/>
                  <a:t>]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C865D0E-93A2-336C-BED0-C88257B6D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395" y="7100368"/>
                <a:ext cx="2093719" cy="635885"/>
              </a:xfrm>
              <a:prstGeom prst="roundRect">
                <a:avLst/>
              </a:prstGeom>
              <a:blipFill>
                <a:blip r:embed="rId3"/>
                <a:stretch>
                  <a:fillRect l="-599" t="-5769" r="-599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9ED0-2417-2C97-61EC-6A5DDF377D4B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4725689" y="6357447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78E4F8-5F88-3E92-7FAF-257415442A30}"/>
              </a:ext>
            </a:extLst>
          </p:cNvPr>
          <p:cNvSpPr/>
          <p:nvPr/>
        </p:nvSpPr>
        <p:spPr>
          <a:xfrm>
            <a:off x="4099472" y="6523762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</a:t>
            </a:r>
            <a:r>
              <a:rPr lang="en-US" sz="1100" dirty="0"/>
              <a:t> </a:t>
            </a:r>
            <a:r>
              <a:rPr lang="en-US" sz="1900" dirty="0"/>
              <a:t>(3)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544F584-AE92-51E7-9D8D-A7F8A311E9ED}"/>
              </a:ext>
            </a:extLst>
          </p:cNvPr>
          <p:cNvSpPr/>
          <p:nvPr/>
        </p:nvSpPr>
        <p:spPr>
          <a:xfrm>
            <a:off x="4241537" y="2664010"/>
            <a:ext cx="1217684" cy="6358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Redshift</a:t>
            </a:r>
          </a:p>
        </p:txBody>
      </p:sp>
      <p:cxnSp>
        <p:nvCxnSpPr>
          <p:cNvPr id="20" name="Straight Arrow Connector 37">
            <a:extLst>
              <a:ext uri="{FF2B5EF4-FFF2-40B4-BE49-F238E27FC236}">
                <a16:creationId xmlns:a16="http://schemas.microsoft.com/office/drawing/2014/main" id="{E1813108-5CF3-DFB3-1725-8A969A5FEC0C}"/>
              </a:ext>
            </a:extLst>
          </p:cNvPr>
          <p:cNvCxnSpPr>
            <a:cxnSpLocks/>
            <a:stCxn id="13" idx="2"/>
            <a:endCxn id="57" idx="0"/>
          </p:cNvCxnSpPr>
          <p:nvPr/>
        </p:nvCxnSpPr>
        <p:spPr>
          <a:xfrm rot="5400000">
            <a:off x="4617616" y="3407968"/>
            <a:ext cx="340837" cy="12469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86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5DAE5-CA61-3B2B-DC7F-D60D478AB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F61299E-A1A8-2CEF-8CBC-6DA50AD79096}"/>
              </a:ext>
            </a:extLst>
          </p:cNvPr>
          <p:cNvGrpSpPr/>
          <p:nvPr/>
        </p:nvGrpSpPr>
        <p:grpSpPr>
          <a:xfrm>
            <a:off x="1193741" y="3191663"/>
            <a:ext cx="1823761" cy="2760673"/>
            <a:chOff x="1705253" y="3481787"/>
            <a:chExt cx="1823761" cy="2760673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9C50121-C8B6-9DC4-DC5E-3F07853F876F}"/>
                </a:ext>
              </a:extLst>
            </p:cNvPr>
            <p:cNvSpPr/>
            <p:nvPr/>
          </p:nvSpPr>
          <p:spPr>
            <a:xfrm>
              <a:off x="1705253" y="3481787"/>
              <a:ext cx="1823761" cy="27606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Legend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AED3486-D361-6220-8F0C-7B7A9D26BD82}"/>
                </a:ext>
              </a:extLst>
            </p:cNvPr>
            <p:cNvSpPr/>
            <p:nvPr/>
          </p:nvSpPr>
          <p:spPr>
            <a:xfrm>
              <a:off x="1841217" y="5366305"/>
              <a:ext cx="1570123" cy="69242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Input/Output Layer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83BCBA4-32A2-4DCA-211F-33A6EEECB170}"/>
                </a:ext>
              </a:extLst>
            </p:cNvPr>
            <p:cNvSpPr/>
            <p:nvPr/>
          </p:nvSpPr>
          <p:spPr>
            <a:xfrm>
              <a:off x="1821091" y="4795133"/>
              <a:ext cx="1570123" cy="43208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Hidden Layer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66D2183D-EC99-9C24-D980-841C5D726243}"/>
                </a:ext>
              </a:extLst>
            </p:cNvPr>
            <p:cNvSpPr/>
            <p:nvPr/>
          </p:nvSpPr>
          <p:spPr>
            <a:xfrm>
              <a:off x="1791129" y="4219797"/>
              <a:ext cx="1656517" cy="43208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Physical Value</a:t>
              </a: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7F768FE-2F62-1EB5-8A6D-7E846A3038E5}"/>
              </a:ext>
            </a:extLst>
          </p:cNvPr>
          <p:cNvSpPr/>
          <p:nvPr/>
        </p:nvSpPr>
        <p:spPr>
          <a:xfrm>
            <a:off x="4099472" y="3640732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Input (6)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34E44DB-0185-B2C4-1764-7633255A2FE6}"/>
              </a:ext>
            </a:extLst>
          </p:cNvPr>
          <p:cNvSpPr/>
          <p:nvPr/>
        </p:nvSpPr>
        <p:spPr>
          <a:xfrm>
            <a:off x="4099472" y="4217338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(6)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ED65D21-D336-05A0-023F-09DF5DF1F930}"/>
              </a:ext>
            </a:extLst>
          </p:cNvPr>
          <p:cNvSpPr/>
          <p:nvPr/>
        </p:nvSpPr>
        <p:spPr>
          <a:xfrm>
            <a:off x="4099472" y="4793944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(5)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D801E6-C731-A605-EBB8-253623BCB07C}"/>
              </a:ext>
            </a:extLst>
          </p:cNvPr>
          <p:cNvSpPr/>
          <p:nvPr/>
        </p:nvSpPr>
        <p:spPr>
          <a:xfrm>
            <a:off x="4099472" y="5370550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(4)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12F0235-4189-7404-8493-CD213947FEFD}"/>
              </a:ext>
            </a:extLst>
          </p:cNvPr>
          <p:cNvSpPr/>
          <p:nvPr/>
        </p:nvSpPr>
        <p:spPr>
          <a:xfrm>
            <a:off x="4099472" y="5947156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ReLU</a:t>
            </a:r>
            <a:r>
              <a:rPr lang="en-US" sz="1900" dirty="0"/>
              <a:t> (3)</a:t>
            </a: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ED73C4C6-99A4-07AD-F1E0-969A2AE42D80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4725689" y="4051023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D4267035-3E0B-1A01-2AB4-7F9874396082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4725689" y="4627629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B00EB369-1904-9EA7-F9CE-DFE603884B63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4725689" y="5204235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A071FF33-09CD-CF29-BBEF-34120CC17FF1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4725689" y="5780841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Arrow Connector 37">
            <a:extLst>
              <a:ext uri="{FF2B5EF4-FFF2-40B4-BE49-F238E27FC236}">
                <a16:creationId xmlns:a16="http://schemas.microsoft.com/office/drawing/2014/main" id="{4D027990-5FA3-F5A7-2E0F-674A9D851075}"/>
              </a:ext>
            </a:extLst>
          </p:cNvPr>
          <p:cNvCxnSpPr>
            <a:cxnSpLocks/>
            <a:stCxn id="467" idx="2"/>
            <a:endCxn id="57" idx="0"/>
          </p:cNvCxnSpPr>
          <p:nvPr/>
        </p:nvCxnSpPr>
        <p:spPr>
          <a:xfrm rot="16200000" flipH="1">
            <a:off x="4136310" y="3051353"/>
            <a:ext cx="330198" cy="84856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Rounded Rectangle 466">
            <a:extLst>
              <a:ext uri="{FF2B5EF4-FFF2-40B4-BE49-F238E27FC236}">
                <a16:creationId xmlns:a16="http://schemas.microsoft.com/office/drawing/2014/main" id="{F9477D84-6E87-547D-A74C-646B1DB54330}"/>
              </a:ext>
            </a:extLst>
          </p:cNvPr>
          <p:cNvSpPr/>
          <p:nvPr/>
        </p:nvSpPr>
        <p:spPr>
          <a:xfrm>
            <a:off x="3268287" y="2900242"/>
            <a:ext cx="1217684" cy="41029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</a:t>
            </a:r>
            <a:r>
              <a:rPr lang="en-US" sz="1900" i="1" dirty="0"/>
              <a:t>grizy</a:t>
            </a:r>
          </a:p>
        </p:txBody>
      </p:sp>
      <p:cxnSp>
        <p:nvCxnSpPr>
          <p:cNvPr id="486" name="Curved Connector 485">
            <a:extLst>
              <a:ext uri="{FF2B5EF4-FFF2-40B4-BE49-F238E27FC236}">
                <a16:creationId xmlns:a16="http://schemas.microsoft.com/office/drawing/2014/main" id="{AAD1A622-2BFE-11F4-282A-BDFD7B9947B5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16200000" flipH="1">
            <a:off x="4644815" y="7586985"/>
            <a:ext cx="166315" cy="456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4155A2C-8878-6A25-D80A-A73C1C2E852A}"/>
                  </a:ext>
                </a:extLst>
              </p:cNvPr>
              <p:cNvSpPr/>
              <p:nvPr/>
            </p:nvSpPr>
            <p:spPr>
              <a:xfrm>
                <a:off x="3683395" y="7672426"/>
                <a:ext cx="2093719" cy="63588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900" dirty="0"/>
                  <a:t>Host Properties</a:t>
                </a:r>
              </a:p>
              <a:p>
                <a:pPr algn="ctr"/>
                <a:r>
                  <a:rPr lang="en-US" sz="1900" dirty="0"/>
                  <a:t>[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SFR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900" dirty="0"/>
                  <a:t>]</a:t>
                </a: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4155A2C-8878-6A25-D80A-A73C1C2E8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395" y="7672426"/>
                <a:ext cx="2093719" cy="635885"/>
              </a:xfrm>
              <a:prstGeom prst="roundRect">
                <a:avLst/>
              </a:prstGeom>
              <a:blipFill>
                <a:blip r:embed="rId3"/>
                <a:stretch>
                  <a:fillRect l="-599" t="-5769" r="-599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E58223-18EF-B767-3419-D496E537F284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4725689" y="6357447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150AAE-7F62-AAC1-45EE-FAEF2C28DEFC}"/>
              </a:ext>
            </a:extLst>
          </p:cNvPr>
          <p:cNvSpPr/>
          <p:nvPr/>
        </p:nvSpPr>
        <p:spPr>
          <a:xfrm>
            <a:off x="4099472" y="7095820"/>
            <a:ext cx="1252433" cy="41029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</a:t>
            </a:r>
            <a:r>
              <a:rPr lang="en-US" sz="1100" dirty="0"/>
              <a:t> </a:t>
            </a:r>
            <a:r>
              <a:rPr lang="en-US" sz="1900" dirty="0"/>
              <a:t>(2)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C3E3058-90DE-97BB-EE31-7A48C0CABAC9}"/>
              </a:ext>
            </a:extLst>
          </p:cNvPr>
          <p:cNvSpPr/>
          <p:nvPr/>
        </p:nvSpPr>
        <p:spPr>
          <a:xfrm>
            <a:off x="4664854" y="2764532"/>
            <a:ext cx="1217684" cy="6358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Host Redshift</a:t>
            </a:r>
          </a:p>
        </p:txBody>
      </p:sp>
      <p:cxnSp>
        <p:nvCxnSpPr>
          <p:cNvPr id="20" name="Straight Arrow Connector 37">
            <a:extLst>
              <a:ext uri="{FF2B5EF4-FFF2-40B4-BE49-F238E27FC236}">
                <a16:creationId xmlns:a16="http://schemas.microsoft.com/office/drawing/2014/main" id="{FF0EE005-A80E-1064-D984-43CEEB1D2D3C}"/>
              </a:ext>
            </a:extLst>
          </p:cNvPr>
          <p:cNvCxnSpPr>
            <a:cxnSpLocks/>
            <a:stCxn id="13" idx="2"/>
            <a:endCxn id="57" idx="0"/>
          </p:cNvCxnSpPr>
          <p:nvPr/>
        </p:nvCxnSpPr>
        <p:spPr>
          <a:xfrm rot="5400000">
            <a:off x="4879536" y="3246571"/>
            <a:ext cx="240315" cy="54800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DB3D171-6D70-3315-9278-49CE99A0C305}"/>
              </a:ext>
            </a:extLst>
          </p:cNvPr>
          <p:cNvSpPr/>
          <p:nvPr/>
        </p:nvSpPr>
        <p:spPr>
          <a:xfrm>
            <a:off x="4099472" y="6521488"/>
            <a:ext cx="1252433" cy="410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dirty="0"/>
              <a:t>Linear (3)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A430B8-9069-299C-7CC0-95159E150319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725689" y="6931779"/>
            <a:ext cx="0" cy="166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100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2465</TotalTime>
  <Words>300</Words>
  <Application>Microsoft Macintosh PowerPoint</Application>
  <PresentationFormat>Custom</PresentationFormat>
  <Paragraphs>96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Boesky, Adam Pearce</dc:creator>
  <cp:lastModifiedBy>Lily Rodriguez</cp:lastModifiedBy>
  <cp:revision>19</cp:revision>
  <dcterms:created xsi:type="dcterms:W3CDTF">2023-11-11T05:36:58Z</dcterms:created>
  <dcterms:modified xsi:type="dcterms:W3CDTF">2025-03-28T02:50:39Z</dcterms:modified>
</cp:coreProperties>
</file>