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67" r:id="rId6"/>
    <p:sldId id="269" r:id="rId7"/>
    <p:sldId id="271" r:id="rId8"/>
    <p:sldId id="262" r:id="rId9"/>
    <p:sldId id="277" r:id="rId10"/>
    <p:sldId id="270" r:id="rId11"/>
    <p:sldId id="259" r:id="rId12"/>
    <p:sldId id="260" r:id="rId13"/>
    <p:sldId id="272" r:id="rId14"/>
    <p:sldId id="273" r:id="rId15"/>
    <p:sldId id="274" r:id="rId16"/>
    <p:sldId id="263" r:id="rId17"/>
    <p:sldId id="276" r:id="rId18"/>
    <p:sldId id="275" r:id="rId19"/>
    <p:sldId id="278" r:id="rId20"/>
    <p:sldId id="261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226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ie Cheun" userId="d5041ace5c27bae6" providerId="LiveId" clId="{A9157966-5747-4B75-8428-75158735351B}"/>
    <pc:docChg chg="custSel addSld modSld sldOrd">
      <pc:chgData name="Jacquie Cheun" userId="d5041ace5c27bae6" providerId="LiveId" clId="{A9157966-5747-4B75-8428-75158735351B}" dt="2021-04-27T00:09:28.832" v="280" actId="20577"/>
      <pc:docMkLst>
        <pc:docMk/>
      </pc:docMkLst>
      <pc:sldChg chg="addSp delSp modSp mod modTransition">
        <pc:chgData name="Jacquie Cheun" userId="d5041ace5c27bae6" providerId="LiveId" clId="{A9157966-5747-4B75-8428-75158735351B}" dt="2021-04-26T22:46:19.100" v="5"/>
        <pc:sldMkLst>
          <pc:docMk/>
          <pc:sldMk cId="1881417302" sldId="258"/>
        </pc:sldMkLst>
        <pc:picChg chg="del">
          <ac:chgData name="Jacquie Cheun" userId="d5041ace5c27bae6" providerId="LiveId" clId="{A9157966-5747-4B75-8428-75158735351B}" dt="2021-04-26T22:45:31.163" v="0" actId="478"/>
          <ac:picMkLst>
            <pc:docMk/>
            <pc:sldMk cId="1881417302" sldId="258"/>
            <ac:picMk id="5" creationId="{7993CE48-3F28-4ECE-94F3-56DB267B5C2C}"/>
          </ac:picMkLst>
        </pc:picChg>
        <pc:picChg chg="add mod">
          <ac:chgData name="Jacquie Cheun" userId="d5041ace5c27bae6" providerId="LiveId" clId="{A9157966-5747-4B75-8428-75158735351B}" dt="2021-04-26T22:46:05.066" v="2" actId="14100"/>
          <ac:picMkLst>
            <pc:docMk/>
            <pc:sldMk cId="1881417302" sldId="258"/>
            <ac:picMk id="6" creationId="{0708845F-30B4-40FA-88AC-68CFDE43C325}"/>
          </ac:picMkLst>
        </pc:picChg>
      </pc:sldChg>
      <pc:sldChg chg="ord">
        <pc:chgData name="Jacquie Cheun" userId="d5041ace5c27bae6" providerId="LiveId" clId="{A9157966-5747-4B75-8428-75158735351B}" dt="2021-04-26T22:55:54.766" v="31"/>
        <pc:sldMkLst>
          <pc:docMk/>
          <pc:sldMk cId="1419529924" sldId="261"/>
        </pc:sldMkLst>
      </pc:sldChg>
      <pc:sldChg chg="modSp mod">
        <pc:chgData name="Jacquie Cheun" userId="d5041ace5c27bae6" providerId="LiveId" clId="{A9157966-5747-4B75-8428-75158735351B}" dt="2021-04-26T22:49:49.109" v="19" actId="20577"/>
        <pc:sldMkLst>
          <pc:docMk/>
          <pc:sldMk cId="1643598145" sldId="262"/>
        </pc:sldMkLst>
        <pc:spChg chg="mod">
          <ac:chgData name="Jacquie Cheun" userId="d5041ace5c27bae6" providerId="LiveId" clId="{A9157966-5747-4B75-8428-75158735351B}" dt="2021-04-26T22:49:49.109" v="19" actId="20577"/>
          <ac:spMkLst>
            <pc:docMk/>
            <pc:sldMk cId="1643598145" sldId="262"/>
            <ac:spMk id="3" creationId="{00000000-0000-0000-0000-000000000000}"/>
          </ac:spMkLst>
        </pc:spChg>
      </pc:sldChg>
      <pc:sldChg chg="modSp mod">
        <pc:chgData name="Jacquie Cheun" userId="d5041ace5c27bae6" providerId="LiveId" clId="{A9157966-5747-4B75-8428-75158735351B}" dt="2021-04-26T22:50:16.563" v="26" actId="20577"/>
        <pc:sldMkLst>
          <pc:docMk/>
          <pc:sldMk cId="871871654" sldId="263"/>
        </pc:sldMkLst>
        <pc:spChg chg="mod">
          <ac:chgData name="Jacquie Cheun" userId="d5041ace5c27bae6" providerId="LiveId" clId="{A9157966-5747-4B75-8428-75158735351B}" dt="2021-04-26T22:50:16.563" v="26" actId="20577"/>
          <ac:spMkLst>
            <pc:docMk/>
            <pc:sldMk cId="871871654" sldId="263"/>
            <ac:spMk id="3" creationId="{00000000-0000-0000-0000-000000000000}"/>
          </ac:spMkLst>
        </pc:spChg>
      </pc:sldChg>
      <pc:sldChg chg="modSp mod ord">
        <pc:chgData name="Jacquie Cheun" userId="d5041ace5c27bae6" providerId="LiveId" clId="{A9157966-5747-4B75-8428-75158735351B}" dt="2021-04-26T22:55:38.003" v="29" actId="20577"/>
        <pc:sldMkLst>
          <pc:docMk/>
          <pc:sldMk cId="1265965297" sldId="264"/>
        </pc:sldMkLst>
        <pc:spChg chg="mod">
          <ac:chgData name="Jacquie Cheun" userId="d5041ace5c27bae6" providerId="LiveId" clId="{A9157966-5747-4B75-8428-75158735351B}" dt="2021-04-26T22:55:38.003" v="29" actId="20577"/>
          <ac:spMkLst>
            <pc:docMk/>
            <pc:sldMk cId="1265965297" sldId="264"/>
            <ac:spMk id="3" creationId="{00000000-0000-0000-0000-000000000000}"/>
          </ac:spMkLst>
        </pc:spChg>
      </pc:sldChg>
      <pc:sldChg chg="modSp mod">
        <pc:chgData name="Jacquie Cheun" userId="d5041ace5c27bae6" providerId="LiveId" clId="{A9157966-5747-4B75-8428-75158735351B}" dt="2021-04-26T23:39:59.467" v="231" actId="20577"/>
        <pc:sldMkLst>
          <pc:docMk/>
          <pc:sldMk cId="1029844376" sldId="268"/>
        </pc:sldMkLst>
        <pc:spChg chg="mod">
          <ac:chgData name="Jacquie Cheun" userId="d5041ace5c27bae6" providerId="LiveId" clId="{A9157966-5747-4B75-8428-75158735351B}" dt="2021-04-26T23:39:59.467" v="231" actId="20577"/>
          <ac:spMkLst>
            <pc:docMk/>
            <pc:sldMk cId="1029844376" sldId="268"/>
            <ac:spMk id="3" creationId="{00000000-0000-0000-0000-000000000000}"/>
          </ac:spMkLst>
        </pc:spChg>
      </pc:sldChg>
      <pc:sldChg chg="modSp mod">
        <pc:chgData name="Jacquie Cheun" userId="d5041ace5c27bae6" providerId="LiveId" clId="{A9157966-5747-4B75-8428-75158735351B}" dt="2021-04-26T23:50:15.411" v="241" actId="20577"/>
        <pc:sldMkLst>
          <pc:docMk/>
          <pc:sldMk cId="2023716259" sldId="269"/>
        </pc:sldMkLst>
        <pc:spChg chg="mod">
          <ac:chgData name="Jacquie Cheun" userId="d5041ace5c27bae6" providerId="LiveId" clId="{A9157966-5747-4B75-8428-75158735351B}" dt="2021-04-26T23:50:15.411" v="241" actId="20577"/>
          <ac:spMkLst>
            <pc:docMk/>
            <pc:sldMk cId="2023716259" sldId="269"/>
            <ac:spMk id="3" creationId="{00000000-0000-0000-0000-000000000000}"/>
          </ac:spMkLst>
        </pc:spChg>
      </pc:sldChg>
      <pc:sldChg chg="modSp new mod modNotesTx">
        <pc:chgData name="Jacquie Cheun" userId="d5041ace5c27bae6" providerId="LiveId" clId="{A9157966-5747-4B75-8428-75158735351B}" dt="2021-04-27T00:09:28.832" v="280" actId="20577"/>
        <pc:sldMkLst>
          <pc:docMk/>
          <pc:sldMk cId="4188070708" sldId="275"/>
        </pc:sldMkLst>
        <pc:spChg chg="mod">
          <ac:chgData name="Jacquie Cheun" userId="d5041ace5c27bae6" providerId="LiveId" clId="{A9157966-5747-4B75-8428-75158735351B}" dt="2021-04-26T23:10:29.264" v="218" actId="20577"/>
          <ac:spMkLst>
            <pc:docMk/>
            <pc:sldMk cId="4188070708" sldId="275"/>
            <ac:spMk id="2" creationId="{C7C0A5B1-C3B2-4D9E-858C-0FE238DC38DB}"/>
          </ac:spMkLst>
        </pc:spChg>
        <pc:spChg chg="mod">
          <ac:chgData name="Jacquie Cheun" userId="d5041ace5c27bae6" providerId="LiveId" clId="{A9157966-5747-4B75-8428-75158735351B}" dt="2021-04-27T00:09:28.832" v="280" actId="20577"/>
          <ac:spMkLst>
            <pc:docMk/>
            <pc:sldMk cId="4188070708" sldId="275"/>
            <ac:spMk id="3" creationId="{DC173986-1E1A-40C9-9D5F-3EB97945B59D}"/>
          </ac:spMkLst>
        </pc:spChg>
      </pc:sldChg>
      <pc:sldChg chg="addSp delSp modSp new mod">
        <pc:chgData name="Jacquie Cheun" userId="d5041ace5c27bae6" providerId="LiveId" clId="{A9157966-5747-4B75-8428-75158735351B}" dt="2021-04-26T23:14:04.387" v="225" actId="1076"/>
        <pc:sldMkLst>
          <pc:docMk/>
          <pc:sldMk cId="1390015586" sldId="276"/>
        </pc:sldMkLst>
        <pc:spChg chg="del">
          <ac:chgData name="Jacquie Cheun" userId="d5041ace5c27bae6" providerId="LiveId" clId="{A9157966-5747-4B75-8428-75158735351B}" dt="2021-04-26T23:13:53.532" v="220" actId="478"/>
          <ac:spMkLst>
            <pc:docMk/>
            <pc:sldMk cId="1390015586" sldId="276"/>
            <ac:spMk id="2" creationId="{C0A6390C-7DE0-48B4-90FC-7CA8ACCD22D3}"/>
          </ac:spMkLst>
        </pc:spChg>
        <pc:spChg chg="del">
          <ac:chgData name="Jacquie Cheun" userId="d5041ace5c27bae6" providerId="LiveId" clId="{A9157966-5747-4B75-8428-75158735351B}" dt="2021-04-26T23:13:55.455" v="221" actId="478"/>
          <ac:spMkLst>
            <pc:docMk/>
            <pc:sldMk cId="1390015586" sldId="276"/>
            <ac:spMk id="3" creationId="{2ABD7DAE-DE1C-4D32-86EE-516012581FC7}"/>
          </ac:spMkLst>
        </pc:spChg>
        <pc:picChg chg="add mod">
          <ac:chgData name="Jacquie Cheun" userId="d5041ace5c27bae6" providerId="LiveId" clId="{A9157966-5747-4B75-8428-75158735351B}" dt="2021-04-26T23:14:04.387" v="225" actId="1076"/>
          <ac:picMkLst>
            <pc:docMk/>
            <pc:sldMk cId="1390015586" sldId="276"/>
            <ac:picMk id="1026" creationId="{131AC1F7-6FC8-4177-841C-F20F6EF66DFA}"/>
          </ac:picMkLst>
        </pc:picChg>
      </pc:sldChg>
    </pc:docChg>
  </pc:docChgLst>
  <pc:docChgLst>
    <pc:chgData name="Jacquie Cheun" userId="d5041ace5c27bae6" providerId="LiveId" clId="{F945C7A8-7C4A-4D54-A71A-B428CE61E4A3}"/>
    <pc:docChg chg="custSel addSld delSld modSld sldOrd">
      <pc:chgData name="Jacquie Cheun" userId="d5041ace5c27bae6" providerId="LiveId" clId="{F945C7A8-7C4A-4D54-A71A-B428CE61E4A3}" dt="2021-08-23T22:56:04.563" v="547" actId="20577"/>
      <pc:docMkLst>
        <pc:docMk/>
      </pc:docMkLst>
      <pc:sldChg chg="addSp delSp modSp mod">
        <pc:chgData name="Jacquie Cheun" userId="d5041ace5c27bae6" providerId="LiveId" clId="{F945C7A8-7C4A-4D54-A71A-B428CE61E4A3}" dt="2021-08-23T22:39:10.772" v="12" actId="1076"/>
        <pc:sldMkLst>
          <pc:docMk/>
          <pc:sldMk cId="1881417302" sldId="258"/>
        </pc:sldMkLst>
        <pc:spChg chg="del">
          <ac:chgData name="Jacquie Cheun" userId="d5041ace5c27bae6" providerId="LiveId" clId="{F945C7A8-7C4A-4D54-A71A-B428CE61E4A3}" dt="2021-08-23T22:38:45.319" v="4" actId="478"/>
          <ac:spMkLst>
            <pc:docMk/>
            <pc:sldMk cId="1881417302" sldId="258"/>
            <ac:spMk id="2" creationId="{00000000-0000-0000-0000-000000000000}"/>
          </ac:spMkLst>
        </pc:spChg>
        <pc:spChg chg="add del mod">
          <ac:chgData name="Jacquie Cheun" userId="d5041ace5c27bae6" providerId="LiveId" clId="{F945C7A8-7C4A-4D54-A71A-B428CE61E4A3}" dt="2021-08-23T22:38:59.035" v="7" actId="478"/>
          <ac:spMkLst>
            <pc:docMk/>
            <pc:sldMk cId="1881417302" sldId="258"/>
            <ac:spMk id="8" creationId="{3E4F7D34-B881-4215-8321-777A4F4F4637}"/>
          </ac:spMkLst>
        </pc:spChg>
        <pc:picChg chg="add mod">
          <ac:chgData name="Jacquie Cheun" userId="d5041ace5c27bae6" providerId="LiveId" clId="{F945C7A8-7C4A-4D54-A71A-B428CE61E4A3}" dt="2021-08-23T22:39:10.772" v="12" actId="1076"/>
          <ac:picMkLst>
            <pc:docMk/>
            <pc:sldMk cId="1881417302" sldId="258"/>
            <ac:picMk id="5" creationId="{40D568ED-2CFC-4534-A0F2-6DFE5EEE32B4}"/>
          </ac:picMkLst>
        </pc:picChg>
        <pc:picChg chg="del">
          <ac:chgData name="Jacquie Cheun" userId="d5041ace5c27bae6" providerId="LiveId" clId="{F945C7A8-7C4A-4D54-A71A-B428CE61E4A3}" dt="2021-08-23T22:38:40.727" v="0" actId="478"/>
          <ac:picMkLst>
            <pc:docMk/>
            <pc:sldMk cId="1881417302" sldId="258"/>
            <ac:picMk id="6" creationId="{0708845F-30B4-40FA-88AC-68CFDE43C325}"/>
          </ac:picMkLst>
        </pc:picChg>
      </pc:sldChg>
      <pc:sldChg chg="ord">
        <pc:chgData name="Jacquie Cheun" userId="d5041ace5c27bae6" providerId="LiveId" clId="{F945C7A8-7C4A-4D54-A71A-B428CE61E4A3}" dt="2021-08-23T22:42:39.304" v="275"/>
        <pc:sldMkLst>
          <pc:docMk/>
          <pc:sldMk cId="1431376286" sldId="259"/>
        </pc:sldMkLst>
      </pc:sldChg>
      <pc:sldChg chg="ord">
        <pc:chgData name="Jacquie Cheun" userId="d5041ace5c27bae6" providerId="LiveId" clId="{F945C7A8-7C4A-4D54-A71A-B428CE61E4A3}" dt="2021-08-23T22:42:14.891" v="271"/>
        <pc:sldMkLst>
          <pc:docMk/>
          <pc:sldMk cId="1029425108" sldId="260"/>
        </pc:sldMkLst>
      </pc:sldChg>
      <pc:sldChg chg="ord">
        <pc:chgData name="Jacquie Cheun" userId="d5041ace5c27bae6" providerId="LiveId" clId="{F945C7A8-7C4A-4D54-A71A-B428CE61E4A3}" dt="2021-08-23T22:40:35.136" v="38"/>
        <pc:sldMkLst>
          <pc:docMk/>
          <pc:sldMk cId="1643598145" sldId="262"/>
        </pc:sldMkLst>
      </pc:sldChg>
      <pc:sldChg chg="modSp mod">
        <pc:chgData name="Jacquie Cheun" userId="d5041ace5c27bae6" providerId="LiveId" clId="{F945C7A8-7C4A-4D54-A71A-B428CE61E4A3}" dt="2021-08-23T22:43:02.112" v="283" actId="20577"/>
        <pc:sldMkLst>
          <pc:docMk/>
          <pc:sldMk cId="871871654" sldId="263"/>
        </pc:sldMkLst>
        <pc:spChg chg="mod">
          <ac:chgData name="Jacquie Cheun" userId="d5041ace5c27bae6" providerId="LiveId" clId="{F945C7A8-7C4A-4D54-A71A-B428CE61E4A3}" dt="2021-08-23T22:43:02.112" v="283" actId="20577"/>
          <ac:spMkLst>
            <pc:docMk/>
            <pc:sldMk cId="871871654" sldId="263"/>
            <ac:spMk id="3" creationId="{00000000-0000-0000-0000-000000000000}"/>
          </ac:spMkLst>
        </pc:spChg>
      </pc:sldChg>
      <pc:sldChg chg="modSp mod">
        <pc:chgData name="Jacquie Cheun" userId="d5041ace5c27bae6" providerId="LiveId" clId="{F945C7A8-7C4A-4D54-A71A-B428CE61E4A3}" dt="2021-08-23T22:47:22.287" v="299" actId="6549"/>
        <pc:sldMkLst>
          <pc:docMk/>
          <pc:sldMk cId="1265965297" sldId="264"/>
        </pc:sldMkLst>
        <pc:spChg chg="mod">
          <ac:chgData name="Jacquie Cheun" userId="d5041ace5c27bae6" providerId="LiveId" clId="{F945C7A8-7C4A-4D54-A71A-B428CE61E4A3}" dt="2021-08-23T22:47:22.287" v="299" actId="6549"/>
          <ac:spMkLst>
            <pc:docMk/>
            <pc:sldMk cId="1265965297" sldId="264"/>
            <ac:spMk id="3" creationId="{00000000-0000-0000-0000-000000000000}"/>
          </ac:spMkLst>
        </pc:spChg>
      </pc:sldChg>
      <pc:sldChg chg="modSp mod">
        <pc:chgData name="Jacquie Cheun" userId="d5041ace5c27bae6" providerId="LiveId" clId="{F945C7A8-7C4A-4D54-A71A-B428CE61E4A3}" dt="2021-08-23T22:40:13.517" v="32" actId="15"/>
        <pc:sldMkLst>
          <pc:docMk/>
          <pc:sldMk cId="2023716259" sldId="269"/>
        </pc:sldMkLst>
        <pc:spChg chg="mod">
          <ac:chgData name="Jacquie Cheun" userId="d5041ace5c27bae6" providerId="LiveId" clId="{F945C7A8-7C4A-4D54-A71A-B428CE61E4A3}" dt="2021-08-23T22:40:13.517" v="32" actId="15"/>
          <ac:spMkLst>
            <pc:docMk/>
            <pc:sldMk cId="2023716259" sldId="269"/>
            <ac:spMk id="3" creationId="{00000000-0000-0000-0000-000000000000}"/>
          </ac:spMkLst>
        </pc:spChg>
      </pc:sldChg>
      <pc:sldChg chg="mod modShow">
        <pc:chgData name="Jacquie Cheun" userId="d5041ace5c27bae6" providerId="LiveId" clId="{F945C7A8-7C4A-4D54-A71A-B428CE61E4A3}" dt="2021-08-23T22:42:21.907" v="272" actId="729"/>
        <pc:sldMkLst>
          <pc:docMk/>
          <pc:sldMk cId="1960700482" sldId="272"/>
        </pc:sldMkLst>
      </pc:sldChg>
      <pc:sldChg chg="mod modShow">
        <pc:chgData name="Jacquie Cheun" userId="d5041ace5c27bae6" providerId="LiveId" clId="{F945C7A8-7C4A-4D54-A71A-B428CE61E4A3}" dt="2021-08-23T22:42:25.116" v="273" actId="729"/>
        <pc:sldMkLst>
          <pc:docMk/>
          <pc:sldMk cId="356437759" sldId="273"/>
        </pc:sldMkLst>
      </pc:sldChg>
      <pc:sldChg chg="modSp new mod">
        <pc:chgData name="Jacquie Cheun" userId="d5041ace5c27bae6" providerId="LiveId" clId="{F945C7A8-7C4A-4D54-A71A-B428CE61E4A3}" dt="2021-08-23T22:41:54.211" v="269" actId="20577"/>
        <pc:sldMkLst>
          <pc:docMk/>
          <pc:sldMk cId="147765468" sldId="277"/>
        </pc:sldMkLst>
        <pc:spChg chg="mod">
          <ac:chgData name="Jacquie Cheun" userId="d5041ace5c27bae6" providerId="LiveId" clId="{F945C7A8-7C4A-4D54-A71A-B428CE61E4A3}" dt="2021-08-23T22:40:59.913" v="56" actId="20577"/>
          <ac:spMkLst>
            <pc:docMk/>
            <pc:sldMk cId="147765468" sldId="277"/>
            <ac:spMk id="2" creationId="{1A5C1AEC-A244-4D1D-9841-915154403804}"/>
          </ac:spMkLst>
        </pc:spChg>
        <pc:spChg chg="mod">
          <ac:chgData name="Jacquie Cheun" userId="d5041ace5c27bae6" providerId="LiveId" clId="{F945C7A8-7C4A-4D54-A71A-B428CE61E4A3}" dt="2021-08-23T22:41:54.211" v="269" actId="20577"/>
          <ac:spMkLst>
            <pc:docMk/>
            <pc:sldMk cId="147765468" sldId="277"/>
            <ac:spMk id="3" creationId="{85F2DFB7-06B8-4784-A38C-41B7F1C7AFA4}"/>
          </ac:spMkLst>
        </pc:spChg>
      </pc:sldChg>
      <pc:sldChg chg="new del">
        <pc:chgData name="Jacquie Cheun" userId="d5041ace5c27bae6" providerId="LiveId" clId="{F945C7A8-7C4A-4D54-A71A-B428CE61E4A3}" dt="2021-08-23T22:40:51.227" v="40" actId="47"/>
        <pc:sldMkLst>
          <pc:docMk/>
          <pc:sldMk cId="1430516117" sldId="277"/>
        </pc:sldMkLst>
      </pc:sldChg>
      <pc:sldChg chg="modSp new mod">
        <pc:chgData name="Jacquie Cheun" userId="d5041ace5c27bae6" providerId="LiveId" clId="{F945C7A8-7C4A-4D54-A71A-B428CE61E4A3}" dt="2021-08-23T22:56:04.563" v="547" actId="20577"/>
        <pc:sldMkLst>
          <pc:docMk/>
          <pc:sldMk cId="3508951246" sldId="278"/>
        </pc:sldMkLst>
        <pc:spChg chg="mod">
          <ac:chgData name="Jacquie Cheun" userId="d5041ace5c27bae6" providerId="LiveId" clId="{F945C7A8-7C4A-4D54-A71A-B428CE61E4A3}" dt="2021-08-23T22:53:57.587" v="331" actId="20577"/>
          <ac:spMkLst>
            <pc:docMk/>
            <pc:sldMk cId="3508951246" sldId="278"/>
            <ac:spMk id="2" creationId="{4A0C9972-8229-4D8A-B4E0-06DAC1CA9280}"/>
          </ac:spMkLst>
        </pc:spChg>
        <pc:spChg chg="mod">
          <ac:chgData name="Jacquie Cheun" userId="d5041ace5c27bae6" providerId="LiveId" clId="{F945C7A8-7C4A-4D54-A71A-B428CE61E4A3}" dt="2021-08-23T22:56:04.563" v="547" actId="20577"/>
          <ac:spMkLst>
            <pc:docMk/>
            <pc:sldMk cId="3508951246" sldId="278"/>
            <ac:spMk id="3" creationId="{789C4C8A-EE73-41BD-A817-56E5B4A81A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88988" lvl="1" indent="-5143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  <a:p>
            <a:pPr marL="788988" lvl="1" indent="-5143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satisfy the researcher’s curiosity and desire for better understanding</a:t>
            </a:r>
          </a:p>
          <a:p>
            <a:pPr marL="788988" lvl="1" indent="-5143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test the feasibility of undertaking a more extensive study</a:t>
            </a:r>
          </a:p>
          <a:p>
            <a:pPr marL="788988" lvl="1" indent="-5143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develop the methods to be employed in any subsequent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situations and events through scientific observation</a:t>
            </a:r>
          </a:p>
          <a:p>
            <a:pPr marL="788988" lvl="1" indent="-514350"/>
            <a:r>
              <a:rPr lang="en-US" dirty="0"/>
              <a:t>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studies answer questions of what, where, when, and how</a:t>
            </a:r>
          </a:p>
          <a:p>
            <a:pPr marL="788988" lvl="1" indent="-5143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Explanatory studies answer questions of why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smu.edu/datasciencereview/abou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901" y="465655"/>
            <a:ext cx="7772400" cy="1619020"/>
          </a:xfrm>
        </p:spPr>
        <p:txBody>
          <a:bodyPr>
            <a:normAutofit/>
          </a:bodyPr>
          <a:lstStyle/>
          <a:p>
            <a:r>
              <a:rPr lang="en-US" dirty="0"/>
              <a:t>Capstone A</a:t>
            </a:r>
            <a:br>
              <a:rPr lang="en-US" dirty="0"/>
            </a:br>
            <a:r>
              <a:rPr lang="en-US" sz="4800" dirty="0"/>
              <a:t>Intro to Research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15428"/>
            <a:ext cx="6858000" cy="588222"/>
          </a:xfrm>
        </p:spPr>
        <p:txBody>
          <a:bodyPr/>
          <a:lstStyle/>
          <a:p>
            <a:r>
              <a:rPr lang="en-US" dirty="0"/>
              <a:t>Jacquie Cheun,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E472F-D712-4041-A762-F571DCAD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59"/>
          <a:stretch/>
        </p:blipFill>
        <p:spPr>
          <a:xfrm>
            <a:off x="2190750" y="2145002"/>
            <a:ext cx="4762500" cy="31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Purposes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Exploration</a:t>
            </a:r>
          </a:p>
          <a:p>
            <a:pPr marL="514350" indent="-514350">
              <a:buAutoNum type="arabicPeriod"/>
            </a:pPr>
            <a:r>
              <a:rPr lang="en-US" dirty="0"/>
              <a:t>Description</a:t>
            </a:r>
          </a:p>
          <a:p>
            <a:pPr marL="514350" indent="-514350">
              <a:buAutoNum type="arabicPeriod"/>
            </a:pPr>
            <a:r>
              <a:rPr lang="en-US" dirty="0"/>
              <a:t>Explanation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Steps in the Research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FC949-32CF-49B4-905B-676D0B5D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43" r="-2062" b="14148"/>
          <a:stretch/>
        </p:blipFill>
        <p:spPr>
          <a:xfrm>
            <a:off x="1957088" y="1787857"/>
            <a:ext cx="4771257" cy="38486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Design a Research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6788"/>
            <a:ext cx="7886700" cy="4580175"/>
          </a:xfrm>
        </p:spPr>
        <p:txBody>
          <a:bodyPr>
            <a:normAutofit fontScale="85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purpose of your project – exploratory, descriptive, or explanatory?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the meanings of each concept you want to study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 research method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how you will measure the results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whom or what to study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empirical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the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the data</a:t>
            </a:r>
          </a:p>
          <a:p>
            <a:pPr marL="514350" indent="-514350" fontAlgn="auto">
              <a:spcAft>
                <a:spcPts val="0"/>
              </a:spcAft>
              <a:buFont typeface="Arial" charset="0"/>
              <a:buAutoNum type="arabicPeriod" startAt="5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Non-Scientific Production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Experience and Common Sense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AutoNum type="arabicParenR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Overgeneralization </a:t>
            </a:r>
          </a:p>
          <a:p>
            <a:pPr marL="1314450" lvl="2" indent="-457200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that goes beyond what can be justified based on the data…….. “All teens are bad drivers”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AutoNum type="arabicParenR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Observation</a:t>
            </a:r>
          </a:p>
          <a:p>
            <a:pPr marL="1314450" lvl="2" indent="-457200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or examination in a way that reinforces preexisting thinking……. “Guns are bad” 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AutoNum type="arabicParenR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Closure</a:t>
            </a:r>
          </a:p>
          <a:p>
            <a:pPr marL="1314450" lvl="2" indent="-457200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judgment or reaching a decision and ending an investigation before amount/depth of evidence required…….When do we have enough evidence?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AutoNum type="arabicParenR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Halo Effect</a:t>
            </a:r>
          </a:p>
          <a:p>
            <a:pPr marL="1314450" lvl="2" indent="-457200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reputation of persons, places, or things to color one’s evaluation rather than being neutral or in a equal manner…….In a report from UTD….or The president stated….or My professor stated…..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AutoNum type="arabicParenR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Consensus</a:t>
            </a:r>
          </a:p>
          <a:p>
            <a:pPr marL="1314450" lvl="2" indent="-457200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one’s way of thinking onto other people.  The person assumes that everyone else thinks like they do…..As we all know…….or Everyone believes….or No one supports……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Non-Scientific Production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 and Authority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in power says so..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and Media messages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into a distorted reality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Rage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 Havoc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Ideological beliefs and values</a:t>
            </a:r>
          </a:p>
          <a:p>
            <a:pPr lvl="1"/>
            <a:r>
              <a:rPr lang="ja-JP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ja-JP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the way things have always been</a:t>
            </a:r>
            <a:r>
              <a:rPr lang="ja-JP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Variables must be Correlated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Correlation – an empirical relationship between two variables such that changes in one are associated with changes in the other, or particular attributes in one are associated with particular attributes in the other.</a:t>
            </a:r>
          </a:p>
          <a:p>
            <a:pPr>
              <a:buFontTx/>
              <a:buAutoNum type="arabicPeriod" startAt="2"/>
            </a:pPr>
            <a:r>
              <a:rPr lang="en-US" altLang="en-US" sz="2000" dirty="0">
                <a:solidFill>
                  <a:srgbClr val="000000"/>
                </a:solidFill>
              </a:rPr>
              <a:t>Temporal Order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The cause takes place before the effect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X before Y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IV before DV</a:t>
            </a:r>
          </a:p>
          <a:p>
            <a:pPr>
              <a:buFontTx/>
              <a:buAutoNum type="arabicPeriod" startAt="3"/>
            </a:pPr>
            <a:r>
              <a:rPr lang="en-US" altLang="en-US" sz="2000" dirty="0">
                <a:solidFill>
                  <a:srgbClr val="000000"/>
                </a:solidFill>
              </a:rPr>
              <a:t>Nonspurious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Spurious Relationship – a coincidental statistical correlation between two variables shown to be caused by some third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groups need an Advisor by </a:t>
            </a:r>
            <a:r>
              <a:rPr lang="en-US" b="1" i="1" dirty="0"/>
              <a:t>Sept 5th</a:t>
            </a:r>
          </a:p>
          <a:p>
            <a:r>
              <a:rPr lang="en-US" dirty="0"/>
              <a:t>Email me and include your Advisor to introduce us</a:t>
            </a:r>
          </a:p>
          <a:p>
            <a:pPr lvl="1"/>
            <a:r>
              <a:rPr lang="en-US" dirty="0"/>
              <a:t>I will be sending them information through out the project. </a:t>
            </a:r>
          </a:p>
          <a:p>
            <a:pPr lvl="1"/>
            <a:r>
              <a:rPr lang="en-US" dirty="0"/>
              <a:t>I need their contact information 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Email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FC13-A6BC-461D-A490-3049794F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storytelling meme">
            <a:extLst>
              <a:ext uri="{FF2B5EF4-FFF2-40B4-BE49-F238E27FC236}">
                <a16:creationId xmlns:a16="http://schemas.microsoft.com/office/drawing/2014/main" id="{131AC1F7-6FC8-4177-841C-F20F6EF6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2" y="737119"/>
            <a:ext cx="7571562" cy="50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A5B1-C3B2-4D9E-858C-0FE238DC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Research paper is a BIG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3986-1E1A-40C9-9D5F-3EB97945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 </a:t>
            </a:r>
          </a:p>
          <a:p>
            <a:r>
              <a:rPr lang="en-US" dirty="0"/>
              <a:t>Literature Review/Background</a:t>
            </a:r>
          </a:p>
          <a:p>
            <a:pPr lvl="1"/>
            <a:r>
              <a:rPr lang="en-US"/>
              <a:t>Hypothesis 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 – Application of the Results</a:t>
            </a:r>
          </a:p>
          <a:p>
            <a:pPr lvl="1"/>
            <a:r>
              <a:rPr lang="en-US" dirty="0"/>
              <a:t>Ethics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FEC34-480A-411C-95B4-0E64D70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9972-8229-4D8A-B4E0-06DAC1CA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4C8A-EE73-41BD-A817-56E5B4A8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problem or issue </a:t>
            </a:r>
          </a:p>
          <a:p>
            <a:r>
              <a:rPr lang="en-US" dirty="0"/>
              <a:t>Provide an overview of existing thinking about your research problem </a:t>
            </a:r>
          </a:p>
          <a:p>
            <a:r>
              <a:rPr lang="en-US" dirty="0"/>
              <a:t>Identify gaps</a:t>
            </a:r>
          </a:p>
          <a:p>
            <a:r>
              <a:rPr lang="en-US" dirty="0"/>
              <a:t>Relevance- Why should we care about your research?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7354-4050-4936-908B-9E1EC1AC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Syllabus </a:t>
            </a:r>
          </a:p>
          <a:p>
            <a:pPr lvl="1"/>
            <a:r>
              <a:rPr lang="en-US" dirty="0"/>
              <a:t>Look at it constantly </a:t>
            </a:r>
          </a:p>
          <a:p>
            <a:r>
              <a:rPr lang="en-US" dirty="0"/>
              <a:t>Lines of Communication </a:t>
            </a:r>
          </a:p>
          <a:p>
            <a:pPr lvl="1"/>
            <a:r>
              <a:rPr lang="en-US" dirty="0"/>
              <a:t>Email and Course Wall only</a:t>
            </a:r>
          </a:p>
          <a:p>
            <a:r>
              <a:rPr lang="en-US" dirty="0"/>
              <a:t>Files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149590" cy="1325563"/>
          </a:xfrm>
        </p:spPr>
        <p:txBody>
          <a:bodyPr/>
          <a:lstStyle/>
          <a:p>
            <a:r>
              <a:rPr lang="en-US" dirty="0"/>
              <a:t>The Research Proposal – Draft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537501"/>
          </a:xfrm>
        </p:spPr>
        <p:txBody>
          <a:bodyPr>
            <a:normAutofit fontScale="92500" lnSpcReduction="20000"/>
          </a:bodyPr>
          <a:lstStyle/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5 pages in length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of Abstract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different peer-reviewed research studies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data are you using?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Methods do you hope to use 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Citations are in APA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Brainstorming a Topic </a:t>
            </a:r>
          </a:p>
          <a:p>
            <a:endParaRPr lang="en-US" dirty="0"/>
          </a:p>
          <a:p>
            <a:r>
              <a:rPr lang="en-US" dirty="0"/>
              <a:t>Librarians will be in Live Session to go over resources that library has to offer.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complete a Research Journal Article in 30 weeks with a group of 2-3 students </a:t>
            </a:r>
          </a:p>
          <a:p>
            <a:endParaRPr lang="en-US" dirty="0"/>
          </a:p>
          <a:p>
            <a:r>
              <a:rPr lang="en-US" dirty="0"/>
              <a:t>Present the research at Immersion in during Capstone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D568ED-2CFC-4534-A0F2-6DFE5EEE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899"/>
            <a:ext cx="9262321" cy="57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844" y="4614902"/>
            <a:ext cx="606147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Grade Breakdown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19288" y="4386808"/>
            <a:ext cx="305424" cy="351063"/>
          </a:xfrm>
          <a:prstGeom prst="triangle">
            <a:avLst/>
          </a:prstGeom>
          <a:solidFill>
            <a:srgbClr val="FD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9635" y="954593"/>
            <a:ext cx="4564729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DB13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743C4-721B-4A7C-9EA8-84DF3C54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1695388"/>
            <a:ext cx="4320540" cy="195062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SMU Library </a:t>
            </a:r>
          </a:p>
          <a:p>
            <a:r>
              <a:rPr lang="en-US" dirty="0">
                <a:hlinkClick r:id="rId2"/>
              </a:rPr>
              <a:t>Data Science Journal Articles </a:t>
            </a:r>
            <a:endParaRPr lang="en-US" dirty="0"/>
          </a:p>
          <a:p>
            <a:r>
              <a:rPr lang="en-US" dirty="0"/>
              <a:t>Graduate Writing Center </a:t>
            </a:r>
          </a:p>
          <a:p>
            <a:pPr lvl="1"/>
            <a:r>
              <a:rPr lang="en-US" dirty="0"/>
              <a:t>Must use on Draft 2</a:t>
            </a:r>
          </a:p>
          <a:p>
            <a:r>
              <a:rPr lang="en-US" dirty="0"/>
              <a:t>Purdue OWL Citation </a:t>
            </a:r>
          </a:p>
          <a:p>
            <a:pPr lvl="1"/>
            <a:r>
              <a:rPr lang="en-US" dirty="0"/>
              <a:t>APA Citations </a:t>
            </a:r>
          </a:p>
          <a:p>
            <a:r>
              <a:rPr lang="en-US" dirty="0"/>
              <a:t>Advisor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Research?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9FA61-154C-47C2-8041-869BE4908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743"/>
          <a:stretch/>
        </p:blipFill>
        <p:spPr>
          <a:xfrm>
            <a:off x="2366171" y="1825625"/>
            <a:ext cx="4411658" cy="43293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Set-up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in Groups of 2-3 </a:t>
            </a:r>
          </a:p>
          <a:p>
            <a:r>
              <a:rPr lang="en-US" dirty="0"/>
              <a:t>Each group will need to email me your groups with all the group members cc’d</a:t>
            </a:r>
          </a:p>
          <a:p>
            <a:r>
              <a:rPr lang="en-US" dirty="0"/>
              <a:t>Every assignment requires each Group to complete a peer evaluation forms (found in files on 2DS)</a:t>
            </a:r>
          </a:p>
          <a:p>
            <a:r>
              <a:rPr lang="en-US" dirty="0"/>
              <a:t>Recommend Microsoft Teams, Slack, or campus email to communicate with your groups.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1AEC-A244-4D1D-9841-91515440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DFB7-06B8-4784-A38C-41B7F1C7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term you will be keeping a Log/Journal of all the work you do on the capstone. </a:t>
            </a:r>
          </a:p>
          <a:p>
            <a:r>
              <a:rPr lang="en-US" dirty="0"/>
              <a:t>See Files for the Excel Sheet </a:t>
            </a:r>
          </a:p>
          <a:p>
            <a:endParaRPr lang="en-US" dirty="0"/>
          </a:p>
          <a:p>
            <a:r>
              <a:rPr lang="en-US" dirty="0"/>
              <a:t>Each Group member must be contributing.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958A-2CF2-4599-A801-FD61500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766</Words>
  <Application>Microsoft Office PowerPoint</Application>
  <PresentationFormat>On-screen Show (4:3)</PresentationFormat>
  <Paragraphs>151</Paragraphs>
  <Slides>21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Capstone A Intro to Research </vt:lpstr>
      <vt:lpstr>Housekeeping</vt:lpstr>
      <vt:lpstr>Goal </vt:lpstr>
      <vt:lpstr>PowerPoint Presentation</vt:lpstr>
      <vt:lpstr>Grade Breakdown </vt:lpstr>
      <vt:lpstr>Resources for Research</vt:lpstr>
      <vt:lpstr>What is the purpose of Research?</vt:lpstr>
      <vt:lpstr>Group Set-up </vt:lpstr>
      <vt:lpstr>Group Journal</vt:lpstr>
      <vt:lpstr>3 Purposes of Research</vt:lpstr>
      <vt:lpstr>Steps in the Research Process</vt:lpstr>
      <vt:lpstr>How to Design a Research Project</vt:lpstr>
      <vt:lpstr>Non-Scientific Production of Knowledge</vt:lpstr>
      <vt:lpstr>Non-Scientific Production of Knowledge</vt:lpstr>
      <vt:lpstr>Criteria for Causality</vt:lpstr>
      <vt:lpstr>Advisor</vt:lpstr>
      <vt:lpstr>PowerPoint Presentation</vt:lpstr>
      <vt:lpstr>Your Research paper is a BIG story</vt:lpstr>
      <vt:lpstr>Components of an Introduction</vt:lpstr>
      <vt:lpstr>The Research Proposal – Draft 0 </vt:lpstr>
      <vt:lpstr>Next Live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Intro to Research</dc:title>
  <dc:creator>Jacquie Cheun</dc:creator>
  <cp:lastModifiedBy>Jacquie Cheun</cp:lastModifiedBy>
  <cp:revision>7</cp:revision>
  <dcterms:created xsi:type="dcterms:W3CDTF">2020-05-04T16:18:04Z</dcterms:created>
  <dcterms:modified xsi:type="dcterms:W3CDTF">2021-08-23T22:56:46Z</dcterms:modified>
</cp:coreProperties>
</file>