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3" r:id="rId4"/>
    <p:sldId id="265" r:id="rId5"/>
    <p:sldId id="275" r:id="rId6"/>
    <p:sldId id="276" r:id="rId7"/>
    <p:sldId id="278" r:id="rId8"/>
    <p:sldId id="279" r:id="rId9"/>
    <p:sldId id="277" r:id="rId10"/>
    <p:sldId id="284" r:id="rId11"/>
    <p:sldId id="280" r:id="rId12"/>
    <p:sldId id="281" r:id="rId13"/>
    <p:sldId id="282" r:id="rId14"/>
    <p:sldId id="285" r:id="rId15"/>
    <p:sldId id="283" r:id="rId16"/>
    <p:sldId id="261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599A72-3874-49AF-AE86-1D6BA27D56BD}" v="1" dt="2021-09-06T23:22:24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095" autoAdjust="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quie Cheun" userId="d5041ace5c27bae6" providerId="LiveId" clId="{DD6EBFED-12C1-446A-8040-E9A8C42BCAF3}"/>
    <pc:docChg chg="custSel modSld">
      <pc:chgData name="Jacquie Cheun" userId="d5041ace5c27bae6" providerId="LiveId" clId="{DD6EBFED-12C1-446A-8040-E9A8C42BCAF3}" dt="2021-05-10T23:33:20.921" v="9" actId="20577"/>
      <pc:docMkLst>
        <pc:docMk/>
      </pc:docMkLst>
      <pc:sldChg chg="addSp delSp modSp mod">
        <pc:chgData name="Jacquie Cheun" userId="d5041ace5c27bae6" providerId="LiveId" clId="{DD6EBFED-12C1-446A-8040-E9A8C42BCAF3}" dt="2021-05-10T23:32:44.279" v="1"/>
        <pc:sldMkLst>
          <pc:docMk/>
          <pc:sldMk cId="1881417302" sldId="258"/>
        </pc:sldMkLst>
        <pc:picChg chg="del">
          <ac:chgData name="Jacquie Cheun" userId="d5041ace5c27bae6" providerId="LiveId" clId="{DD6EBFED-12C1-446A-8040-E9A8C42BCAF3}" dt="2021-05-10T23:32:20.834" v="0" actId="478"/>
          <ac:picMkLst>
            <pc:docMk/>
            <pc:sldMk cId="1881417302" sldId="258"/>
            <ac:picMk id="5" creationId="{6E016060-3856-4AB6-B7B1-954D0E543E67}"/>
          </ac:picMkLst>
        </pc:picChg>
        <pc:picChg chg="add mod">
          <ac:chgData name="Jacquie Cheun" userId="d5041ace5c27bae6" providerId="LiveId" clId="{DD6EBFED-12C1-446A-8040-E9A8C42BCAF3}" dt="2021-05-10T23:32:44.279" v="1"/>
          <ac:picMkLst>
            <pc:docMk/>
            <pc:sldMk cId="1881417302" sldId="258"/>
            <ac:picMk id="6" creationId="{CCD3B755-C856-4107-887B-73879F3227F0}"/>
          </ac:picMkLst>
        </pc:picChg>
      </pc:sldChg>
      <pc:sldChg chg="modSp mod">
        <pc:chgData name="Jacquie Cheun" userId="d5041ace5c27bae6" providerId="LiveId" clId="{DD6EBFED-12C1-446A-8040-E9A8C42BCAF3}" dt="2021-05-10T23:33:20.921" v="9" actId="20577"/>
        <pc:sldMkLst>
          <pc:docMk/>
          <pc:sldMk cId="0" sldId="275"/>
        </pc:sldMkLst>
        <pc:spChg chg="mod">
          <ac:chgData name="Jacquie Cheun" userId="d5041ace5c27bae6" providerId="LiveId" clId="{DD6EBFED-12C1-446A-8040-E9A8C42BCAF3}" dt="2021-05-10T23:33:20.921" v="9" actId="20577"/>
          <ac:spMkLst>
            <pc:docMk/>
            <pc:sldMk cId="0" sldId="275"/>
            <ac:spMk id="5123" creationId="{38209530-1F09-495B-B9C5-B709EA0436CC}"/>
          </ac:spMkLst>
        </pc:spChg>
      </pc:sldChg>
    </pc:docChg>
  </pc:docChgLst>
  <pc:docChgLst>
    <pc:chgData name="Jacquie Cheun" userId="d5041ace5c27bae6" providerId="LiveId" clId="{A5599A72-3874-49AF-AE86-1D6BA27D56BD}"/>
    <pc:docChg chg="custSel modSld">
      <pc:chgData name="Jacquie Cheun" userId="d5041ace5c27bae6" providerId="LiveId" clId="{A5599A72-3874-49AF-AE86-1D6BA27D56BD}" dt="2021-09-06T23:23:47.330" v="66" actId="20577"/>
      <pc:docMkLst>
        <pc:docMk/>
      </pc:docMkLst>
      <pc:sldChg chg="addSp delSp modSp mod">
        <pc:chgData name="Jacquie Cheun" userId="d5041ace5c27bae6" providerId="LiveId" clId="{A5599A72-3874-49AF-AE86-1D6BA27D56BD}" dt="2021-09-06T23:22:34.303" v="3" actId="1076"/>
        <pc:sldMkLst>
          <pc:docMk/>
          <pc:sldMk cId="1881417302" sldId="258"/>
        </pc:sldMkLst>
        <pc:picChg chg="del">
          <ac:chgData name="Jacquie Cheun" userId="d5041ace5c27bae6" providerId="LiveId" clId="{A5599A72-3874-49AF-AE86-1D6BA27D56BD}" dt="2021-09-06T23:22:28.229" v="2" actId="478"/>
          <ac:picMkLst>
            <pc:docMk/>
            <pc:sldMk cId="1881417302" sldId="258"/>
            <ac:picMk id="6" creationId="{CCD3B755-C856-4107-887B-73879F3227F0}"/>
          </ac:picMkLst>
        </pc:picChg>
        <pc:picChg chg="add mod">
          <ac:chgData name="Jacquie Cheun" userId="d5041ace5c27bae6" providerId="LiveId" clId="{A5599A72-3874-49AF-AE86-1D6BA27D56BD}" dt="2021-09-06T23:22:34.303" v="3" actId="1076"/>
          <ac:picMkLst>
            <pc:docMk/>
            <pc:sldMk cId="1881417302" sldId="258"/>
            <ac:picMk id="7" creationId="{1407A671-A43A-408E-8030-694ABD679D41}"/>
          </ac:picMkLst>
        </pc:picChg>
      </pc:sldChg>
      <pc:sldChg chg="mod modShow">
        <pc:chgData name="Jacquie Cheun" userId="d5041ace5c27bae6" providerId="LiveId" clId="{A5599A72-3874-49AF-AE86-1D6BA27D56BD}" dt="2021-09-06T23:22:43.245" v="4" actId="729"/>
        <pc:sldMkLst>
          <pc:docMk/>
          <pc:sldMk cId="871871654" sldId="263"/>
        </pc:sldMkLst>
      </pc:sldChg>
      <pc:sldChg chg="modSp mod">
        <pc:chgData name="Jacquie Cheun" userId="d5041ace5c27bae6" providerId="LiveId" clId="{A5599A72-3874-49AF-AE86-1D6BA27D56BD}" dt="2021-09-06T23:23:47.330" v="66" actId="20577"/>
        <pc:sldMkLst>
          <pc:docMk/>
          <pc:sldMk cId="1265965297" sldId="264"/>
        </pc:sldMkLst>
        <pc:spChg chg="mod">
          <ac:chgData name="Jacquie Cheun" userId="d5041ace5c27bae6" providerId="LiveId" clId="{A5599A72-3874-49AF-AE86-1D6BA27D56BD}" dt="2021-09-06T23:23:47.330" v="66" actId="20577"/>
          <ac:spMkLst>
            <pc:docMk/>
            <pc:sldMk cId="1265965297" sldId="264"/>
            <ac:spMk id="3" creationId="{00000000-0000-0000-0000-000000000000}"/>
          </ac:spMkLst>
        </pc:spChg>
      </pc:sldChg>
      <pc:sldChg chg="modSp mod">
        <pc:chgData name="Jacquie Cheun" userId="d5041ace5c27bae6" providerId="LiveId" clId="{A5599A72-3874-49AF-AE86-1D6BA27D56BD}" dt="2021-09-06T23:23:05.342" v="15" actId="5793"/>
        <pc:sldMkLst>
          <pc:docMk/>
          <pc:sldMk cId="0" sldId="275"/>
        </pc:sldMkLst>
        <pc:spChg chg="mod">
          <ac:chgData name="Jacquie Cheun" userId="d5041ace5c27bae6" providerId="LiveId" clId="{A5599A72-3874-49AF-AE86-1D6BA27D56BD}" dt="2021-09-06T23:23:05.342" v="15" actId="5793"/>
          <ac:spMkLst>
            <pc:docMk/>
            <pc:sldMk cId="0" sldId="275"/>
            <ac:spMk id="5123" creationId="{38209530-1F09-495B-B9C5-B709EA0436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ibguides.bc.edu/litreview/gettingstarted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purdue.edu/owl/research_and_citation/apa_style/apa_formatting_and_style_guide/general_format.html" TargetMode="External"/><Relationship Id="rId2" Type="http://schemas.openxmlformats.org/officeDocument/2006/relationships/hyperlink" Target="https://guides.smu.edu/citations/APA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I8XOGubJyY" TargetMode="External"/><Relationship Id="rId2" Type="http://schemas.openxmlformats.org/officeDocument/2006/relationships/hyperlink" Target="https://www.smu.edu/graduate/CurrentStudents/ThreeMinuteThes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166668">
            <a:off x="685800" y="2567914"/>
            <a:ext cx="7772400" cy="912769"/>
          </a:xfrm>
        </p:spPr>
        <p:txBody>
          <a:bodyPr>
            <a:normAutofit/>
          </a:bodyPr>
          <a:lstStyle/>
          <a:p>
            <a:r>
              <a:rPr lang="en-US" sz="4800" dirty="0"/>
              <a:t>Outlining Research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48ECCDB-46D9-4870-8B34-0AB5B26E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9080"/>
            <a:ext cx="7886700" cy="888639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8B960746-A7A7-49E2-95F2-970982FEE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6058"/>
            <a:ext cx="8229600" cy="5108542"/>
          </a:xfrm>
        </p:spPr>
        <p:txBody>
          <a:bodyPr>
            <a:normAutofit/>
          </a:bodyPr>
          <a:lstStyle/>
          <a:p>
            <a:r>
              <a:rPr lang="en-US" dirty="0"/>
              <a:t>Summarizing the history of the question</a:t>
            </a:r>
          </a:p>
          <a:p>
            <a:r>
              <a:rPr lang="en-US" dirty="0"/>
              <a:t>Describing previous theories and data that are relevant to the study you will describe. </a:t>
            </a:r>
          </a:p>
          <a:p>
            <a:r>
              <a:rPr lang="en-US" dirty="0"/>
              <a:t>Present the hypothesis that you have tested (or will test) in your study.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https://libguides.bc.edu/litreview/gettingstarted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7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31B9-CEF8-47E3-8D31-5C87C134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Method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E4292A0-42BA-465D-9EDA-B86626F2F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027238"/>
            <a:ext cx="8229600" cy="4297362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 about where you got the data</a:t>
            </a:r>
          </a:p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you did with the data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A514454-922A-4969-8728-7C7B21C0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27A5-E46E-4044-A7D6-6C030B870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Just like in Stats </a:t>
            </a:r>
          </a:p>
          <a:p>
            <a:r>
              <a:rPr lang="en-US" dirty="0"/>
              <a:t>Accept or Reject the hypothesis </a:t>
            </a:r>
          </a:p>
          <a:p>
            <a:r>
              <a:rPr lang="en-US" dirty="0"/>
              <a:t>Show your table and figures</a:t>
            </a:r>
          </a:p>
          <a:p>
            <a:r>
              <a:rPr lang="en-US" dirty="0"/>
              <a:t>Summarize them </a:t>
            </a:r>
          </a:p>
          <a:p>
            <a:r>
              <a:rPr lang="en-US" dirty="0"/>
              <a:t>Scope of study </a:t>
            </a:r>
          </a:p>
          <a:p>
            <a:r>
              <a:rPr lang="en-US" dirty="0"/>
              <a:t>This is where jargon goes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EBC4-C512-46F0-9302-BAE7AFD1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6739-39B2-427C-B7BB-FF72D60D5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9863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is fun part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Tell us why?!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What should we do with your findings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Is there future research that needs to happen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Ethics</a:t>
            </a:r>
          </a:p>
          <a:p>
            <a:pPr lvl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will go over this in Capstone 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EBC4-C512-46F0-9302-BAE7AFD1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Conclusion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6739-39B2-427C-B7BB-FF72D60D5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9863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Final thoughts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Quick recap of your study. </a:t>
            </a:r>
          </a:p>
        </p:txBody>
      </p:sp>
    </p:spTree>
    <p:extLst>
      <p:ext uri="{BB962C8B-B14F-4D97-AF65-F5344CB8AC3E}">
        <p14:creationId xmlns:p14="http://schemas.microsoft.com/office/powerpoint/2010/main" val="314663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0AC3-B688-4467-B662-C5918919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Citation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A40C-F8B9-45EA-94F8-9AD2DD45B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7655541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https://guides.smu.edu/citations/APA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Purdue APA Citation Guide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5B72B-EE79-4291-BFAD-755130D6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The Research Proposal aka Paper Draft 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537501"/>
          </a:xfrm>
        </p:spPr>
        <p:txBody>
          <a:bodyPr>
            <a:normAutofit fontScale="92500" lnSpcReduction="10000"/>
          </a:bodyPr>
          <a:lstStyle/>
          <a:p>
            <a:pPr marL="274638" lvl="1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least 5 pages in length not including you reference page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Draft of Abstract 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731838" lvl="2" indent="0"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or Objective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 Section (Literature Review)</a:t>
            </a:r>
          </a:p>
          <a:p>
            <a:pPr marL="731838" lvl="2" indent="0"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 different peer-reviewed research studies 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Methods- Begin of EDA </a:t>
            </a:r>
          </a:p>
          <a:p>
            <a:pPr marL="274638" lvl="1" indent="0" fontAlgn="auto">
              <a:spcAft>
                <a:spcPts val="0"/>
              </a:spcAft>
              <a:buNone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638" lvl="1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Citations are in APA format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Live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Be prepared to pitch the class your groups idea</a:t>
            </a:r>
          </a:p>
          <a:p>
            <a:pPr lvl="1"/>
            <a:r>
              <a:rPr lang="en-US" dirty="0"/>
              <a:t>One pitch per group </a:t>
            </a:r>
          </a:p>
          <a:p>
            <a:pPr lvl="1"/>
            <a:r>
              <a:rPr lang="en-US" dirty="0"/>
              <a:t>No more than 3 minutes long </a:t>
            </a:r>
          </a:p>
          <a:p>
            <a:pPr lvl="1"/>
            <a:r>
              <a:rPr lang="en-US" dirty="0"/>
              <a:t>You may have </a:t>
            </a:r>
            <a:r>
              <a:rPr lang="en-US" b="1" dirty="0"/>
              <a:t>one PowerPoint </a:t>
            </a:r>
            <a:r>
              <a:rPr lang="en-US" dirty="0"/>
              <a:t>slide.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https://www.smu.edu/graduate/CurrentStudents/ThreeMinuteThesis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3"/>
              </a:rPr>
              <a:t>https://www.youtube.com/watch?v=SI8XOGubJyY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407A671-A43A-408E-8030-694ABD67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66" y="245339"/>
            <a:ext cx="9262321" cy="57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groups need an Advisor by </a:t>
            </a:r>
            <a:r>
              <a:rPr lang="en-US" b="1" i="1" dirty="0"/>
              <a:t>Yesterday </a:t>
            </a:r>
          </a:p>
          <a:p>
            <a:r>
              <a:rPr lang="en-US" dirty="0"/>
              <a:t>Email me and include your Advisor (cc’d) to introduce us</a:t>
            </a:r>
          </a:p>
          <a:p>
            <a:pPr lvl="1"/>
            <a:r>
              <a:rPr lang="en-US" dirty="0"/>
              <a:t>I will be sending them information through out the project. </a:t>
            </a:r>
          </a:p>
          <a:p>
            <a:pPr lvl="1"/>
            <a:r>
              <a:rPr lang="en-US" dirty="0"/>
              <a:t>I need their contact information </a:t>
            </a:r>
          </a:p>
          <a:p>
            <a:pPr lvl="2"/>
            <a:r>
              <a:rPr lang="en-US" dirty="0"/>
              <a:t>Name </a:t>
            </a:r>
          </a:p>
          <a:p>
            <a:pPr lvl="2"/>
            <a:r>
              <a:rPr lang="en-US" dirty="0"/>
              <a:t>Email </a:t>
            </a:r>
          </a:p>
          <a:p>
            <a:pPr lvl="2"/>
            <a:r>
              <a:rPr lang="en-US" dirty="0"/>
              <a:t>Address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8">
            <a:extLst>
              <a:ext uri="{FF2B5EF4-FFF2-40B4-BE49-F238E27FC236}">
                <a16:creationId xmlns:a16="http://schemas.microsoft.com/office/drawing/2014/main" id="{A0CC3312-1777-4FA0-A425-0B1FFDD36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Outline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>
            <a:extLst>
              <a:ext uri="{FF2B5EF4-FFF2-40B4-BE49-F238E27FC236}">
                <a16:creationId xmlns:a16="http://schemas.microsoft.com/office/drawing/2014/main" id="{26EE330A-2E76-41F4-9B3E-E0B8680D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we start let’s look at requirements </a:t>
            </a:r>
          </a:p>
        </p:txBody>
      </p:sp>
      <p:sp>
        <p:nvSpPr>
          <p:cNvPr id="5123" name="Content Placeholder 5">
            <a:extLst>
              <a:ext uri="{FF2B5EF4-FFF2-40B4-BE49-F238E27FC236}">
                <a16:creationId xmlns:a16="http://schemas.microsoft.com/office/drawing/2014/main" id="{38209530-1F09-495B-B9C5-B709EA043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7848600" cy="4144963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is due Sept 19</a:t>
            </a:r>
            <a:r>
              <a:rPr lang="en-US" alt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Char char="-"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-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different sources at least 5 of these from peer-reviewed articles </a:t>
            </a:r>
          </a:p>
          <a:p>
            <a:pPr eaLnBrk="1" hangingPunct="1">
              <a:buFontTx/>
              <a:buChar char="-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 Format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BDE3F97-1DB0-4410-BC7C-D9C8D1D1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456"/>
            <a:ext cx="7886700" cy="982907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your Research Paper 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9EEAAD75-09BA-488F-8F3D-7B0AD80DD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310326"/>
            <a:ext cx="8488838" cy="512063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(Background information)</a:t>
            </a:r>
          </a:p>
          <a:p>
            <a:pPr lvl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</a:t>
            </a:r>
          </a:p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</a:p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(Tables, Figures) </a:t>
            </a:r>
          </a:p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lvl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Ethics</a:t>
            </a: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5457-7C71-4F93-AC16-EBFE1E76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F743FE23-128F-4FC3-A676-A35D1460F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8001000" cy="4525963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abstract is a summary that provides the reader a framework for what is to come. </a:t>
            </a:r>
          </a:p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it will have keywords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70BF465-21D2-47D7-A20F-9ECF42F7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B040-6C15-46B0-A271-A3A22DC28BF7}"/>
              </a:ext>
            </a:extLst>
          </p:cNvPr>
          <p:cNvSpPr/>
          <p:nvPr/>
        </p:nvSpPr>
        <p:spPr>
          <a:xfrm>
            <a:off x="7086600" y="4419600"/>
            <a:ext cx="30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ED03-45E5-42E1-B1B6-7EF9624E6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698486" cy="4351338"/>
          </a:xfrm>
        </p:spPr>
        <p:txBody>
          <a:bodyPr/>
          <a:lstStyle/>
          <a:p>
            <a:r>
              <a:rPr lang="en-US" dirty="0"/>
              <a:t>Why is this topic important? </a:t>
            </a:r>
          </a:p>
          <a:p>
            <a:r>
              <a:rPr lang="en-US" dirty="0"/>
              <a:t>What is the history of this topic? </a:t>
            </a:r>
          </a:p>
          <a:p>
            <a:r>
              <a:rPr lang="en-US" dirty="0"/>
              <a:t>What are the related theories or findings? </a:t>
            </a:r>
          </a:p>
          <a:p>
            <a:r>
              <a:rPr lang="en-US" dirty="0"/>
              <a:t>What is your problem statement?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48ECCDB-46D9-4870-8B34-0AB5B26E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9080"/>
            <a:ext cx="7886700" cy="888639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8B960746-A7A7-49E2-95F2-970982FEE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6058"/>
            <a:ext cx="8229600" cy="51085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 literature review is a comprehensive and up-to-date overview of the principal research about the topic being studied.</a:t>
            </a:r>
          </a:p>
          <a:p>
            <a:r>
              <a:rPr lang="en-US" dirty="0"/>
              <a:t>It suggests previously unused or underused methodologies, designs, quantitative and qualitative strategies.</a:t>
            </a:r>
          </a:p>
          <a:p>
            <a:r>
              <a:rPr lang="en-US" dirty="0"/>
              <a:t>identifies gaps in previous studies; identifies flawed methodologies and/or theoretical approaches; avoids replication of mistakes.</a:t>
            </a:r>
          </a:p>
          <a:p>
            <a:r>
              <a:rPr lang="en-US" dirty="0"/>
              <a:t>helps the researcher avoid repetition of earlier research.</a:t>
            </a: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471</Words>
  <Application>Microsoft Office PowerPoint</Application>
  <PresentationFormat>On-screen Show (4:3)</PresentationFormat>
  <Paragraphs>100</Paragraphs>
  <Slides>17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Outlining Research </vt:lpstr>
      <vt:lpstr>Timeline</vt:lpstr>
      <vt:lpstr>Advisor</vt:lpstr>
      <vt:lpstr>Research Outline </vt:lpstr>
      <vt:lpstr>Before we start let’s look at requirements </vt:lpstr>
      <vt:lpstr>Parts of your Research Paper </vt:lpstr>
      <vt:lpstr>Abstract</vt:lpstr>
      <vt:lpstr>Introduction </vt:lpstr>
      <vt:lpstr>Literature Review</vt:lpstr>
      <vt:lpstr>Literature Review</vt:lpstr>
      <vt:lpstr>Method</vt:lpstr>
      <vt:lpstr>Results</vt:lpstr>
      <vt:lpstr>Discussion </vt:lpstr>
      <vt:lpstr>Conclusion  </vt:lpstr>
      <vt:lpstr>APA Citation Resources </vt:lpstr>
      <vt:lpstr>The Research Proposal aka Paper Draft 0 </vt:lpstr>
      <vt:lpstr>Next Live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A Intro to Research</dc:title>
  <dc:creator>Jacquie Cheun</dc:creator>
  <cp:lastModifiedBy>Jacquie Cheun</cp:lastModifiedBy>
  <cp:revision>12</cp:revision>
  <dcterms:created xsi:type="dcterms:W3CDTF">2020-05-04T16:18:04Z</dcterms:created>
  <dcterms:modified xsi:type="dcterms:W3CDTF">2021-09-06T23:23:50Z</dcterms:modified>
</cp:coreProperties>
</file>