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handoutMasterIdLst>
    <p:handoutMasterId r:id="rId18"/>
  </p:handoutMasterIdLst>
  <p:sldIdLst>
    <p:sldId id="268" r:id="rId3"/>
    <p:sldId id="262" r:id="rId4"/>
    <p:sldId id="263" r:id="rId5"/>
    <p:sldId id="259" r:id="rId6"/>
    <p:sldId id="298" r:id="rId7"/>
    <p:sldId id="299" r:id="rId8"/>
    <p:sldId id="261" r:id="rId9"/>
    <p:sldId id="275" r:id="rId10"/>
    <p:sldId id="279" r:id="rId11"/>
    <p:sldId id="288" r:id="rId12"/>
    <p:sldId id="281" r:id="rId13"/>
    <p:sldId id="289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761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A18E94-9412-4456-B378-8D62890F20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0A915-0A4E-406A-92BE-F2E5059FF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84A91-BCDC-425A-B351-D935EBE10F4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7C14E-EE0B-4F71-A929-5EC923196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CBA7C-5137-4D52-B2DA-7D6F3A8D58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3BD4B-6620-4B3A-8C54-D57947C6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9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85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3DF3-3196-4168-A285-A450F000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6FFD-F3B7-48F5-9E31-8E4AAA0C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0CA0-03D8-4503-A0E5-8E0FEA4A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B2A7-F989-47E6-A62C-19587DCEDB0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7467-9EFA-4EA3-86AB-6AB2EBBF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0776-2933-4CF5-B409-1F1514A9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02DD-B0AC-462C-AAE0-7C46EB3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redsheets 3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B80CA05-F512-4E92-8EFA-35F98D86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" y="31015"/>
            <a:ext cx="10515600" cy="672366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Britannic Bold" panose="020B09030607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2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42B5-7F16-4FBE-BFD2-6D43BA1A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8FE7-9F13-417A-9D85-51428605A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14A7E-4F05-47AC-8014-72CF0B82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5FF9FF-DCA2-400E-87B0-C1580D9AF3C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5CC3-7155-4164-AD63-18867CAF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7366-6974-4525-B194-9712D775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147FEA-1CFB-4FB5-8129-E7DCD960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B66F0-280F-4884-B4D0-01D6D688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1064B-9828-4A8C-A860-4CF60896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7D8B-4F5E-4DF4-93B3-B81C64ED1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B2A7-F989-47E6-A62C-19587DCEDB0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BFEE-BD8F-4DBA-98C1-1928A62F3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B1DA-9776-4A4B-A20B-1F4FB6F3E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902DD-B0AC-462C-AAE0-7C46EB3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CE7842-D7FC-4F3A-A975-64DAD5C3800B}"/>
              </a:ext>
            </a:extLst>
          </p:cNvPr>
          <p:cNvSpPr txBox="1"/>
          <p:nvPr userDrawn="1"/>
        </p:nvSpPr>
        <p:spPr>
          <a:xfrm>
            <a:off x="6090139" y="58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Britannic Bold" panose="020B0903060703020204" pitchFamily="34" charset="0"/>
                <a:ea typeface="+mn-ea"/>
                <a:cs typeface="+mn-cs"/>
              </a:rPr>
              <a:t>Shredsheets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36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A9C49-EA90-4282-98DD-A85CBA8E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01D4-902C-4ED6-A1B8-2D755E18CC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1106" y="1059497"/>
            <a:ext cx="5104652" cy="55300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Port existing functionality to </a:t>
            </a:r>
            <a:r>
              <a:rPr lang="en-US" sz="1500" dirty="0" err="1"/>
              <a:t>LibGDX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Jam Mode</a:t>
            </a:r>
          </a:p>
          <a:p>
            <a:pPr marL="457200" lvl="1" indent="0">
              <a:buNone/>
            </a:pPr>
            <a:r>
              <a:rPr lang="en-US" sz="1350" dirty="0"/>
              <a:t>UI &amp; UX</a:t>
            </a:r>
          </a:p>
          <a:p>
            <a:pPr marL="457200" lvl="1" indent="0">
              <a:buNone/>
            </a:pPr>
            <a:r>
              <a:rPr lang="en-US" sz="1350" dirty="0"/>
              <a:t>Synth</a:t>
            </a:r>
          </a:p>
          <a:p>
            <a:pPr marL="914400" lvl="2" indent="0">
              <a:buNone/>
            </a:pPr>
            <a:r>
              <a:rPr lang="en-US" sz="1200" dirty="0"/>
              <a:t>MIDI instruments</a:t>
            </a:r>
          </a:p>
          <a:p>
            <a:pPr marL="914400" lvl="2" indent="0">
              <a:buNone/>
            </a:pPr>
            <a:r>
              <a:rPr lang="en-US" sz="1200" dirty="0"/>
              <a:t>Waveform Generator</a:t>
            </a:r>
          </a:p>
          <a:p>
            <a:pPr marL="1371600" lvl="3" indent="0">
              <a:buNone/>
            </a:pPr>
            <a:r>
              <a:rPr lang="en-US" sz="1050" dirty="0"/>
              <a:t>Fourier analysis of notes</a:t>
            </a:r>
          </a:p>
          <a:p>
            <a:pPr marL="1371600" lvl="3" indent="0">
              <a:buNone/>
            </a:pPr>
            <a:r>
              <a:rPr lang="en-US" sz="1050" dirty="0"/>
              <a:t>Analysis of gain stages</a:t>
            </a:r>
          </a:p>
          <a:p>
            <a:pPr marL="1371600" lvl="3" indent="0">
              <a:buNone/>
            </a:pPr>
            <a:r>
              <a:rPr lang="en-US" sz="1050" dirty="0"/>
              <a:t>Polyphony</a:t>
            </a:r>
          </a:p>
          <a:p>
            <a:pPr marL="457200" lvl="1" indent="0">
              <a:buNone/>
            </a:pPr>
            <a:r>
              <a:rPr lang="en-US" sz="1350" dirty="0"/>
              <a:t>DSP</a:t>
            </a:r>
          </a:p>
          <a:p>
            <a:pPr marL="914400" lvl="2" indent="0">
              <a:buNone/>
            </a:pPr>
            <a:r>
              <a:rPr lang="en-US" sz="1200" dirty="0"/>
              <a:t>Input Device Selection</a:t>
            </a:r>
          </a:p>
          <a:p>
            <a:pPr marL="914400" lvl="2" indent="0">
              <a:buNone/>
            </a:pPr>
            <a:r>
              <a:rPr lang="en-US" sz="1200" dirty="0"/>
              <a:t>Amp Modeling</a:t>
            </a:r>
          </a:p>
          <a:p>
            <a:pPr marL="914400" lvl="2" indent="0">
              <a:buNone/>
            </a:pPr>
            <a:r>
              <a:rPr lang="en-US" sz="1200" dirty="0"/>
              <a:t>Digital Effects</a:t>
            </a:r>
          </a:p>
          <a:p>
            <a:pPr marL="914400" lvl="2" indent="0">
              <a:buNone/>
            </a:pPr>
            <a:r>
              <a:rPr lang="en-US" sz="1200" dirty="0"/>
              <a:t>Impulse Responses</a:t>
            </a:r>
          </a:p>
          <a:p>
            <a:pPr marL="457200" lvl="1" indent="0">
              <a:buNone/>
            </a:pPr>
            <a:r>
              <a:rPr lang="en-US" sz="1500" dirty="0"/>
              <a:t>Music Generator</a:t>
            </a:r>
          </a:p>
          <a:p>
            <a:pPr marL="914400" lvl="2" indent="0">
              <a:buNone/>
            </a:pPr>
            <a:r>
              <a:rPr lang="en-US" sz="1200" dirty="0"/>
              <a:t>Chord Progressions</a:t>
            </a:r>
          </a:p>
          <a:p>
            <a:pPr marL="914400" lvl="2" indent="0">
              <a:buNone/>
            </a:pPr>
            <a:r>
              <a:rPr lang="en-US" sz="1200" dirty="0"/>
              <a:t>Drum Patterns</a:t>
            </a:r>
          </a:p>
          <a:p>
            <a:pPr marL="457200" lvl="1" indent="0">
              <a:buNone/>
            </a:pPr>
            <a:endParaRPr lang="en-US" sz="1650" dirty="0"/>
          </a:p>
          <a:p>
            <a:pPr marL="457200" lvl="1" indent="0">
              <a:buNone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3759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A4D777-18FA-4D33-BEF8-E584C1546591}"/>
              </a:ext>
            </a:extLst>
          </p:cNvPr>
          <p:cNvSpPr/>
          <p:nvPr/>
        </p:nvSpPr>
        <p:spPr>
          <a:xfrm rot="16200000">
            <a:off x="4505833" y="888807"/>
            <a:ext cx="3317753" cy="5898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1248B6-3891-49E0-8C77-E9685DBD2B08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Synthesizer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7B362B-85ED-4403-8409-C3D31C4811B5}"/>
              </a:ext>
            </a:extLst>
          </p:cNvPr>
          <p:cNvSpPr txBox="1"/>
          <p:nvPr/>
        </p:nvSpPr>
        <p:spPr>
          <a:xfrm>
            <a:off x="5469819" y="4868148"/>
            <a:ext cx="654227" cy="535199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FEC5D-E08A-414D-9C2C-53CA44D7E1D5}"/>
              </a:ext>
            </a:extLst>
          </p:cNvPr>
          <p:cNvSpPr txBox="1"/>
          <p:nvPr/>
        </p:nvSpPr>
        <p:spPr>
          <a:xfrm>
            <a:off x="4768560" y="4868148"/>
            <a:ext cx="641192" cy="535199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5C5C2-CBCA-4C95-A36E-0242FA546752}"/>
              </a:ext>
            </a:extLst>
          </p:cNvPr>
          <p:cNvSpPr txBox="1"/>
          <p:nvPr/>
        </p:nvSpPr>
        <p:spPr>
          <a:xfrm>
            <a:off x="5103840" y="4269048"/>
            <a:ext cx="673157" cy="535199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9EA01-9D1D-4AAE-B564-DFF8C399A368}"/>
              </a:ext>
            </a:extLst>
          </p:cNvPr>
          <p:cNvSpPr txBox="1"/>
          <p:nvPr/>
        </p:nvSpPr>
        <p:spPr>
          <a:xfrm>
            <a:off x="4067301" y="4868148"/>
            <a:ext cx="641192" cy="535199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7B4C1-901B-4E88-9072-DA57414B3EC6}"/>
              </a:ext>
            </a:extLst>
          </p:cNvPr>
          <p:cNvSpPr txBox="1"/>
          <p:nvPr/>
        </p:nvSpPr>
        <p:spPr>
          <a:xfrm>
            <a:off x="4402581" y="4269049"/>
            <a:ext cx="673157" cy="535199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061C2-6275-4090-9985-308DDF1BBD77}"/>
              </a:ext>
            </a:extLst>
          </p:cNvPr>
          <p:cNvSpPr txBox="1"/>
          <p:nvPr/>
        </p:nvSpPr>
        <p:spPr>
          <a:xfrm>
            <a:off x="3366042" y="4868148"/>
            <a:ext cx="641192" cy="535199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35612-868A-419C-B8B3-D301618E567A}"/>
              </a:ext>
            </a:extLst>
          </p:cNvPr>
          <p:cNvSpPr txBox="1"/>
          <p:nvPr/>
        </p:nvSpPr>
        <p:spPr>
          <a:xfrm>
            <a:off x="3701322" y="4269113"/>
            <a:ext cx="673157" cy="535199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D5D7E1-62BE-482C-872E-B17E062E56D4}"/>
              </a:ext>
            </a:extLst>
          </p:cNvPr>
          <p:cNvSpPr txBox="1"/>
          <p:nvPr/>
        </p:nvSpPr>
        <p:spPr>
          <a:xfrm>
            <a:off x="5805099" y="4269048"/>
            <a:ext cx="673157" cy="535199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5EBFE4-1696-43BD-92A9-0D2459F85AE6}"/>
              </a:ext>
            </a:extLst>
          </p:cNvPr>
          <p:cNvSpPr txBox="1"/>
          <p:nvPr/>
        </p:nvSpPr>
        <p:spPr>
          <a:xfrm>
            <a:off x="7585144" y="4868148"/>
            <a:ext cx="641192" cy="535199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0AEDEF-AE26-45D0-8501-D8BBCCFC711B}"/>
              </a:ext>
            </a:extLst>
          </p:cNvPr>
          <p:cNvSpPr txBox="1"/>
          <p:nvPr/>
        </p:nvSpPr>
        <p:spPr>
          <a:xfrm>
            <a:off x="6883885" y="4868149"/>
            <a:ext cx="641192" cy="535199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0B8A8F-2F17-4532-91A8-6653BB9643E6}"/>
              </a:ext>
            </a:extLst>
          </p:cNvPr>
          <p:cNvSpPr txBox="1"/>
          <p:nvPr/>
        </p:nvSpPr>
        <p:spPr>
          <a:xfrm>
            <a:off x="6182626" y="4868213"/>
            <a:ext cx="641192" cy="535199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46695-1A81-42EC-8B3F-F08DF45A4455}"/>
              </a:ext>
            </a:extLst>
          </p:cNvPr>
          <p:cNvSpPr txBox="1"/>
          <p:nvPr/>
        </p:nvSpPr>
        <p:spPr>
          <a:xfrm>
            <a:off x="8286403" y="4868148"/>
            <a:ext cx="641192" cy="535199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5807A8-04A9-4C1A-8859-4A9F0089506E}"/>
              </a:ext>
            </a:extLst>
          </p:cNvPr>
          <p:cNvSpPr txBox="1"/>
          <p:nvPr/>
        </p:nvSpPr>
        <p:spPr>
          <a:xfrm>
            <a:off x="7908876" y="4269048"/>
            <a:ext cx="686842" cy="535199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42780B-94CC-4B0D-8240-ADE90D17C03E}"/>
              </a:ext>
            </a:extLst>
          </p:cNvPr>
          <p:cNvSpPr txBox="1"/>
          <p:nvPr/>
        </p:nvSpPr>
        <p:spPr>
          <a:xfrm>
            <a:off x="7207617" y="4269048"/>
            <a:ext cx="673157" cy="535199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8FB7DC-FFA5-41E7-89C6-5C19A8A1D56C}"/>
              </a:ext>
            </a:extLst>
          </p:cNvPr>
          <p:cNvSpPr txBox="1"/>
          <p:nvPr/>
        </p:nvSpPr>
        <p:spPr>
          <a:xfrm>
            <a:off x="6506358" y="4269048"/>
            <a:ext cx="673157" cy="535199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B74F6-2250-488A-B74B-7F827051FA13}"/>
              </a:ext>
            </a:extLst>
          </p:cNvPr>
          <p:cNvSpPr txBox="1"/>
          <p:nvPr/>
        </p:nvSpPr>
        <p:spPr>
          <a:xfrm>
            <a:off x="7594889" y="3837922"/>
            <a:ext cx="355588" cy="335031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6CF61-73C8-490F-8250-3E348013FAAB}"/>
              </a:ext>
            </a:extLst>
          </p:cNvPr>
          <p:cNvSpPr txBox="1"/>
          <p:nvPr/>
        </p:nvSpPr>
        <p:spPr>
          <a:xfrm>
            <a:off x="6330830" y="3837922"/>
            <a:ext cx="355588" cy="335031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42244-7D50-40E1-B5B8-83D9552DFA2E}"/>
              </a:ext>
            </a:extLst>
          </p:cNvPr>
          <p:cNvSpPr txBox="1"/>
          <p:nvPr/>
        </p:nvSpPr>
        <p:spPr>
          <a:xfrm>
            <a:off x="6752183" y="3837922"/>
            <a:ext cx="355588" cy="335031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38BB1-69C7-4ECC-8C97-52E35771C83C}"/>
              </a:ext>
            </a:extLst>
          </p:cNvPr>
          <p:cNvSpPr txBox="1"/>
          <p:nvPr/>
        </p:nvSpPr>
        <p:spPr>
          <a:xfrm>
            <a:off x="5066771" y="3837922"/>
            <a:ext cx="355588" cy="3350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22127-14AF-4E51-BFB4-A7F5C374A0E6}"/>
              </a:ext>
            </a:extLst>
          </p:cNvPr>
          <p:cNvSpPr txBox="1"/>
          <p:nvPr/>
        </p:nvSpPr>
        <p:spPr>
          <a:xfrm>
            <a:off x="5488124" y="3837922"/>
            <a:ext cx="355588" cy="335031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F0D01-1753-417F-9DFE-5D45A5EBF5FE}"/>
              </a:ext>
            </a:extLst>
          </p:cNvPr>
          <p:cNvSpPr txBox="1"/>
          <p:nvPr/>
        </p:nvSpPr>
        <p:spPr>
          <a:xfrm>
            <a:off x="7173536" y="3837922"/>
            <a:ext cx="355588" cy="335031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D20183-83B1-4F87-A425-13EB3C52600E}"/>
              </a:ext>
            </a:extLst>
          </p:cNvPr>
          <p:cNvSpPr txBox="1"/>
          <p:nvPr/>
        </p:nvSpPr>
        <p:spPr>
          <a:xfrm>
            <a:off x="5909477" y="3837922"/>
            <a:ext cx="355588" cy="335031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iii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E2D381-E65E-4F76-AE25-D3291C86A057}"/>
              </a:ext>
            </a:extLst>
          </p:cNvPr>
          <p:cNvSpPr txBox="1"/>
          <p:nvPr/>
        </p:nvSpPr>
        <p:spPr>
          <a:xfrm>
            <a:off x="8016240" y="3837921"/>
            <a:ext cx="937260" cy="335031"/>
          </a:xfrm>
          <a:prstGeom prst="rect">
            <a:avLst/>
          </a:prstGeom>
          <a:gradFill flip="none" rotWithShape="1">
            <a:gsLst>
              <a:gs pos="100000">
                <a:srgbClr val="FD4A03"/>
              </a:gs>
              <a:gs pos="50000">
                <a:schemeClr val="accent6"/>
              </a:gs>
              <a:gs pos="0">
                <a:schemeClr val="accent1"/>
              </a:gs>
            </a:gsLst>
            <a:lin ang="10800000" scaled="1"/>
            <a:tileRect/>
          </a:gra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Chromatic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3DA348-6842-4AAB-ADB6-A72D54033888}"/>
              </a:ext>
            </a:extLst>
          </p:cNvPr>
          <p:cNvSpPr txBox="1"/>
          <p:nvPr/>
        </p:nvSpPr>
        <p:spPr>
          <a:xfrm>
            <a:off x="3465102" y="2971500"/>
            <a:ext cx="1010268" cy="72802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b"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♭</a:t>
            </a:r>
            <a:b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flat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42F087-07C9-4DA5-8A41-77C9649BB0BC}"/>
              </a:ext>
            </a:extLst>
          </p:cNvPr>
          <p:cNvSpPr txBox="1"/>
          <p:nvPr/>
        </p:nvSpPr>
        <p:spPr>
          <a:xfrm>
            <a:off x="7943232" y="2971500"/>
            <a:ext cx="1010268" cy="728027"/>
          </a:xfrm>
          <a:prstGeom prst="rect">
            <a:avLst/>
          </a:prstGeom>
          <a:solidFill>
            <a:srgbClr val="C2521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b"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♯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sharp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1CA4B1-AAA8-4D01-829B-14316C49F1AB}"/>
              </a:ext>
            </a:extLst>
          </p:cNvPr>
          <p:cNvGrpSpPr/>
          <p:nvPr/>
        </p:nvGrpSpPr>
        <p:grpSpPr>
          <a:xfrm>
            <a:off x="4460130" y="2900259"/>
            <a:ext cx="3540870" cy="491212"/>
            <a:chOff x="8979453" y="4238657"/>
            <a:chExt cx="2048603" cy="49121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054685-C4A7-4CC6-B3E5-3D128B875F1A}"/>
                </a:ext>
              </a:extLst>
            </p:cNvPr>
            <p:cNvSpPr txBox="1"/>
            <p:nvPr/>
          </p:nvSpPr>
          <p:spPr>
            <a:xfrm rot="5400000">
              <a:off x="9463133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  <a:r>
                <a:rPr lang="en-US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nd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9BC12D-D3F6-4D48-B442-B08535EACD96}"/>
                </a:ext>
              </a:extLst>
            </p:cNvPr>
            <p:cNvSpPr txBox="1"/>
            <p:nvPr/>
          </p:nvSpPr>
          <p:spPr>
            <a:xfrm rot="5400000">
              <a:off x="9083570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  <a:r>
                <a:rPr lang="en-US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st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5192614-853D-4AAE-B8B1-F7E038783715}"/>
                </a:ext>
              </a:extLst>
            </p:cNvPr>
            <p:cNvSpPr txBox="1"/>
            <p:nvPr/>
          </p:nvSpPr>
          <p:spPr>
            <a:xfrm rot="5400000">
              <a:off x="9842696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  <a:r>
                <a:rPr lang="en-US" baseline="3000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rd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9F25331-43E0-4FEF-A58A-E45CE00914E4}"/>
                </a:ext>
              </a:extLst>
            </p:cNvPr>
            <p:cNvGrpSpPr/>
            <p:nvPr/>
          </p:nvGrpSpPr>
          <p:grpSpPr>
            <a:xfrm>
              <a:off x="9026279" y="4514615"/>
              <a:ext cx="1874338" cy="215254"/>
              <a:chOff x="9026279" y="4514615"/>
              <a:chExt cx="1874338" cy="2152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BC563A7-5DCD-4144-A3D0-9E78154A7414}"/>
                  </a:ext>
                </a:extLst>
              </p:cNvPr>
              <p:cNvSpPr/>
              <p:nvPr/>
            </p:nvSpPr>
            <p:spPr>
              <a:xfrm>
                <a:off x="9026279" y="4529814"/>
                <a:ext cx="282125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Octave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EC044A8-BCCC-4C33-8C28-F27BCD972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82735" y="4546341"/>
                <a:ext cx="1817882" cy="1"/>
              </a:xfrm>
              <a:prstGeom prst="line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34FD759F-6C7B-47A4-9C8F-3B0FC66A8FCC}"/>
                  </a:ext>
                </a:extLst>
              </p:cNvPr>
              <p:cNvSpPr/>
              <p:nvPr/>
            </p:nvSpPr>
            <p:spPr>
              <a:xfrm rot="10800000">
                <a:off x="10086672" y="4514615"/>
                <a:ext cx="181867" cy="769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F480A0-2A9C-4255-8AE2-938E745695F7}"/>
                </a:ext>
              </a:extLst>
            </p:cNvPr>
            <p:cNvSpPr txBox="1"/>
            <p:nvPr/>
          </p:nvSpPr>
          <p:spPr>
            <a:xfrm rot="5400000">
              <a:off x="10222259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  <a:r>
                <a:rPr lang="en-US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th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55530A-967C-44A1-AD73-93A2221F26E0}"/>
                </a:ext>
              </a:extLst>
            </p:cNvPr>
            <p:cNvSpPr txBox="1"/>
            <p:nvPr/>
          </p:nvSpPr>
          <p:spPr>
            <a:xfrm rot="5400000">
              <a:off x="10601821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5</a:t>
              </a:r>
              <a:r>
                <a:rPr lang="en-US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th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F956695-FC33-4071-91DA-57B90E17DE36}"/>
              </a:ext>
            </a:extLst>
          </p:cNvPr>
          <p:cNvSpPr txBox="1"/>
          <p:nvPr/>
        </p:nvSpPr>
        <p:spPr>
          <a:xfrm>
            <a:off x="4064621" y="2570836"/>
            <a:ext cx="195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Major Scale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1772F72-8238-4AC5-942E-25FF3AF67917}"/>
              </a:ext>
            </a:extLst>
          </p:cNvPr>
          <p:cNvSpPr txBox="1"/>
          <p:nvPr/>
        </p:nvSpPr>
        <p:spPr>
          <a:xfrm>
            <a:off x="4064621" y="2345494"/>
            <a:ext cx="195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Ionian (Major)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5F48C5-DD4A-4107-ADD9-6396CF76C2C9}"/>
              </a:ext>
            </a:extLst>
          </p:cNvPr>
          <p:cNvSpPr txBox="1"/>
          <p:nvPr/>
        </p:nvSpPr>
        <p:spPr>
          <a:xfrm>
            <a:off x="2784345" y="2018842"/>
            <a:ext cx="19578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06A371-9853-4786-B4C7-BBDAA8E8C59F}"/>
              </a:ext>
            </a:extLst>
          </p:cNvPr>
          <p:cNvSpPr txBox="1"/>
          <p:nvPr/>
        </p:nvSpPr>
        <p:spPr>
          <a:xfrm>
            <a:off x="3375644" y="3840579"/>
            <a:ext cx="16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I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|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C Ionian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99BE3F-D767-4276-A6EE-C448833F21B4}"/>
              </a:ext>
            </a:extLst>
          </p:cNvPr>
          <p:cNvGrpSpPr/>
          <p:nvPr/>
        </p:nvGrpSpPr>
        <p:grpSpPr>
          <a:xfrm>
            <a:off x="5559829" y="2175684"/>
            <a:ext cx="3466826" cy="972387"/>
            <a:chOff x="5750329" y="1858184"/>
            <a:chExt cx="3466826" cy="9723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71AA76-F60D-42A5-ACD6-8D9527691685}"/>
                </a:ext>
              </a:extLst>
            </p:cNvPr>
            <p:cNvSpPr/>
            <p:nvPr/>
          </p:nvSpPr>
          <p:spPr>
            <a:xfrm>
              <a:off x="5961097" y="2245796"/>
              <a:ext cx="29622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l-PL" sz="1600" b="1" dirty="0">
                  <a:solidFill>
                    <a:srgbClr val="D3B5E9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600" dirty="0"/>
                <a:t> </a:t>
              </a:r>
              <a:r>
                <a:rPr lang="pl-PL" sz="1600" b="1" dirty="0">
                  <a:solidFill>
                    <a:srgbClr val="F4DA3E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600" dirty="0"/>
                <a:t> </a:t>
              </a:r>
              <a:r>
                <a:rPr lang="pl-PL" sz="1600" dirty="0">
                  <a:solidFill>
                    <a:srgbClr val="B567F5"/>
                  </a:solidFill>
                  <a:latin typeface="Segoe UI" panose="020B0502040204020203" pitchFamily="34" charset="0"/>
                </a:rPr>
                <a:t>h</a:t>
              </a:r>
              <a:r>
                <a:rPr lang="pl-PL" sz="1600" dirty="0"/>
                <a:t> </a:t>
              </a:r>
              <a:r>
                <a:rPr lang="pl-PL" sz="1600" b="1" dirty="0">
                  <a:solidFill>
                    <a:srgbClr val="75E604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600" dirty="0"/>
                <a:t> </a:t>
              </a:r>
              <a:r>
                <a:rPr lang="pl-PL" sz="1600" b="1" dirty="0">
                  <a:solidFill>
                    <a:srgbClr val="642C76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600" dirty="0"/>
                <a:t> </a:t>
              </a:r>
              <a:r>
                <a:rPr lang="pl-PL" sz="1600" b="1" dirty="0">
                  <a:solidFill>
                    <a:srgbClr val="FF66FF"/>
                  </a:solidFill>
                  <a:latin typeface="Segoe UI" panose="020B0502040204020203" pitchFamily="34" charset="0"/>
                </a:rPr>
                <a:t>W</a:t>
              </a:r>
              <a:r>
                <a:rPr lang="en-US" sz="1600" b="1" dirty="0">
                  <a:solidFill>
                    <a:srgbClr val="FF66FF"/>
                  </a:solidFill>
                  <a:latin typeface="Segoe UI" panose="020B0502040204020203" pitchFamily="34" charset="0"/>
                </a:rPr>
                <a:t> </a:t>
              </a:r>
              <a:r>
                <a:rPr lang="pl-PL" sz="1600" dirty="0">
                  <a:solidFill>
                    <a:srgbClr val="3788CB"/>
                  </a:solidFill>
                  <a:latin typeface="Segoe UI" panose="020B0502040204020203" pitchFamily="34" charset="0"/>
                </a:rPr>
                <a:t>h</a:t>
              </a:r>
              <a:r>
                <a:rPr lang="en-US" sz="1600" dirty="0">
                  <a:solidFill>
                    <a:srgbClr val="3788CB"/>
                  </a:solidFill>
                  <a:latin typeface="Segoe UI" panose="020B0502040204020203" pitchFamily="34" charset="0"/>
                </a:rPr>
                <a:t> </a:t>
              </a:r>
              <a:br>
                <a:rPr lang="en-US" sz="1600" dirty="0">
                  <a:solidFill>
                    <a:srgbClr val="3788CB"/>
                  </a:solidFill>
                  <a:latin typeface="Segoe UI" panose="020B0502040204020203" pitchFamily="34" charset="0"/>
                </a:rPr>
              </a:b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3D71E5-E064-4F19-B453-1B2BA09C43FD}"/>
                </a:ext>
              </a:extLst>
            </p:cNvPr>
            <p:cNvSpPr txBox="1"/>
            <p:nvPr/>
          </p:nvSpPr>
          <p:spPr>
            <a:xfrm>
              <a:off x="5750329" y="1858184"/>
              <a:ext cx="34668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>
                  <a:solidFill>
                    <a:srgbClr val="3788CB"/>
                  </a:solidFill>
                  <a:latin typeface="Segoe UI Black" panose="020B0A02040204020203" pitchFamily="34" charset="0"/>
                </a:rPr>
                <a:t>C  </a:t>
              </a:r>
              <a:r>
                <a:rPr lang="en-US" sz="2400" dirty="0">
                  <a:solidFill>
                    <a:srgbClr val="D3B5E9"/>
                  </a:solidFill>
                  <a:latin typeface="Segoe UI Black" panose="020B0A02040204020203" pitchFamily="34" charset="0"/>
                </a:rPr>
                <a:t>D  </a:t>
              </a:r>
              <a:r>
                <a:rPr lang="en-US" sz="2400" dirty="0">
                  <a:solidFill>
                    <a:srgbClr val="F4DA3E"/>
                  </a:solidFill>
                  <a:latin typeface="Segoe UI Black" panose="020B0A02040204020203" pitchFamily="34" charset="0"/>
                </a:rPr>
                <a:t>E  </a:t>
              </a:r>
              <a:r>
                <a:rPr lang="en-US" sz="2400" dirty="0">
                  <a:solidFill>
                    <a:srgbClr val="B567F5"/>
                  </a:solidFill>
                  <a:latin typeface="Segoe UI Black" panose="020B0A02040204020203" pitchFamily="34" charset="0"/>
                </a:rPr>
                <a:t>F  </a:t>
              </a:r>
              <a:r>
                <a:rPr lang="en-US" sz="2400" dirty="0">
                  <a:solidFill>
                    <a:srgbClr val="75E604"/>
                  </a:solidFill>
                  <a:latin typeface="Segoe UI Black" panose="020B0A02040204020203" pitchFamily="34" charset="0"/>
                </a:rPr>
                <a:t>G  </a:t>
              </a:r>
              <a:r>
                <a:rPr lang="en-US" sz="2400" dirty="0">
                  <a:solidFill>
                    <a:srgbClr val="642C76"/>
                  </a:solidFill>
                  <a:latin typeface="Segoe UI Black" panose="020B0A02040204020203" pitchFamily="34" charset="0"/>
                </a:rPr>
                <a:t>A  </a:t>
              </a:r>
              <a:r>
                <a:rPr lang="en-US" sz="2400" dirty="0">
                  <a:solidFill>
                    <a:srgbClr val="FF66FF"/>
                  </a:solidFill>
                  <a:latin typeface="Segoe UI Black" panose="020B0A02040204020203" pitchFamily="34" charset="0"/>
                </a:rPr>
                <a:t>B</a:t>
              </a:r>
              <a:r>
                <a:rPr lang="en-US" sz="2400" dirty="0">
                  <a:solidFill>
                    <a:srgbClr val="3788CB"/>
                  </a:solidFill>
                  <a:latin typeface="Segoe UI Black" panose="020B0A02040204020203" pitchFamily="34" charset="0"/>
                </a:rPr>
                <a:t>  C</a:t>
              </a:r>
              <a:r>
                <a:rPr lang="en-US" sz="2400" dirty="0">
                  <a:solidFill>
                    <a:srgbClr val="FF66FF"/>
                  </a:solidFill>
                  <a:latin typeface="Segoe UI Black" panose="020B0A02040204020203" pitchFamily="34" charset="0"/>
                </a:rPr>
                <a:t> </a:t>
              </a:r>
              <a:br>
                <a:rPr lang="en-US" sz="2400" dirty="0">
                  <a:solidFill>
                    <a:srgbClr val="FF66FF"/>
                  </a:solidFill>
                  <a:latin typeface="Segoe UI Black" panose="020B0A02040204020203" pitchFamily="34" charset="0"/>
                </a:rPr>
              </a:br>
              <a:endParaRPr lang="en-US" sz="2400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22545B7-3F08-4EB8-A7FE-31B5D3025E28}"/>
              </a:ext>
            </a:extLst>
          </p:cNvPr>
          <p:cNvGrpSpPr/>
          <p:nvPr/>
        </p:nvGrpSpPr>
        <p:grpSpPr>
          <a:xfrm>
            <a:off x="4622581" y="3315252"/>
            <a:ext cx="3247496" cy="485865"/>
            <a:chOff x="9031720" y="5609208"/>
            <a:chExt cx="1759267" cy="48586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840BE06-0964-4FE8-BFCF-82BF88AE3C54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C4594E-795A-4726-B18E-F959C26C1121}"/>
                </a:ext>
              </a:extLst>
            </p:cNvPr>
            <p:cNvSpPr/>
            <p:nvPr/>
          </p:nvSpPr>
          <p:spPr>
            <a:xfrm>
              <a:off x="10293569" y="5879629"/>
              <a:ext cx="49741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dirty="0"/>
                <a:t>Tone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9F91B97-3A67-4781-A253-1103B2142903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7C920B-0F15-44DA-BEE1-BDA1B67562F9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EA4488-A637-44E7-B531-BD38BA955B85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C17797-F1B2-4FFB-BDCB-8A393CDB7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8B90D80-519C-49CB-8177-73B834E6B2DF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90318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DE4935-035A-421D-AC2B-6E9FC80FA475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Synthesizer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17885C-0F2F-4F72-BE10-13E5E1E28A11}"/>
              </a:ext>
            </a:extLst>
          </p:cNvPr>
          <p:cNvSpPr/>
          <p:nvPr/>
        </p:nvSpPr>
        <p:spPr>
          <a:xfrm rot="16200000">
            <a:off x="4260701" y="949874"/>
            <a:ext cx="3129004" cy="5562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2E9B11-3FD0-44D6-AAAE-38071EBC3455}"/>
              </a:ext>
            </a:extLst>
          </p:cNvPr>
          <p:cNvGrpSpPr/>
          <p:nvPr/>
        </p:nvGrpSpPr>
        <p:grpSpPr>
          <a:xfrm>
            <a:off x="7029127" y="3306356"/>
            <a:ext cx="1998198" cy="1918794"/>
            <a:chOff x="3037148" y="2551733"/>
            <a:chExt cx="1998198" cy="191879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B99578-A5D6-49A2-A557-1219E8BFE017}"/>
                </a:ext>
              </a:extLst>
            </p:cNvPr>
            <p:cNvSpPr txBox="1"/>
            <p:nvPr/>
          </p:nvSpPr>
          <p:spPr>
            <a:xfrm>
              <a:off x="3037148" y="4162750"/>
              <a:ext cx="1957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rPr>
                <a:t>Major Scale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1530AC4-F4DB-48BE-9EB0-2F25A5A02B94}"/>
                </a:ext>
              </a:extLst>
            </p:cNvPr>
            <p:cNvSpPr txBox="1"/>
            <p:nvPr/>
          </p:nvSpPr>
          <p:spPr>
            <a:xfrm>
              <a:off x="3037148" y="3935207"/>
              <a:ext cx="19578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Ionian (Major)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FD3930-07F9-4B34-A039-FF396C110847}"/>
                </a:ext>
              </a:extLst>
            </p:cNvPr>
            <p:cNvSpPr txBox="1"/>
            <p:nvPr/>
          </p:nvSpPr>
          <p:spPr>
            <a:xfrm>
              <a:off x="3600721" y="2818618"/>
              <a:ext cx="8306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56BBCB-967E-4B37-A7D2-52CC0041C43C}"/>
                </a:ext>
              </a:extLst>
            </p:cNvPr>
            <p:cNvSpPr txBox="1"/>
            <p:nvPr/>
          </p:nvSpPr>
          <p:spPr>
            <a:xfrm>
              <a:off x="3077524" y="2750701"/>
              <a:ext cx="1957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rPr>
                <a:t>I Chord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65797B-588B-49A4-98FC-3472C003A205}"/>
                </a:ext>
              </a:extLst>
            </p:cNvPr>
            <p:cNvSpPr txBox="1"/>
            <p:nvPr/>
          </p:nvSpPr>
          <p:spPr>
            <a:xfrm>
              <a:off x="3037148" y="2551733"/>
              <a:ext cx="19578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 Ionian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93B74F6-2250-488A-B74B-7F827051FA13}"/>
              </a:ext>
            </a:extLst>
          </p:cNvPr>
          <p:cNvSpPr txBox="1"/>
          <p:nvPr/>
        </p:nvSpPr>
        <p:spPr>
          <a:xfrm>
            <a:off x="6839936" y="2250079"/>
            <a:ext cx="472976" cy="445634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6CF61-73C8-490F-8250-3E348013FAAB}"/>
              </a:ext>
            </a:extLst>
          </p:cNvPr>
          <p:cNvSpPr txBox="1"/>
          <p:nvPr/>
        </p:nvSpPr>
        <p:spPr>
          <a:xfrm>
            <a:off x="5000293" y="2250079"/>
            <a:ext cx="472976" cy="445634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42244-7D50-40E1-B5B8-83D9552DFA2E}"/>
              </a:ext>
            </a:extLst>
          </p:cNvPr>
          <p:cNvSpPr txBox="1"/>
          <p:nvPr/>
        </p:nvSpPr>
        <p:spPr>
          <a:xfrm>
            <a:off x="5613508" y="2250079"/>
            <a:ext cx="472976" cy="445634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38BB1-69C7-4ECC-8C97-52E35771C83C}"/>
              </a:ext>
            </a:extLst>
          </p:cNvPr>
          <p:cNvSpPr txBox="1"/>
          <p:nvPr/>
        </p:nvSpPr>
        <p:spPr>
          <a:xfrm>
            <a:off x="3160648" y="2250079"/>
            <a:ext cx="472976" cy="44563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22127-14AF-4E51-BFB4-A7F5C374A0E6}"/>
              </a:ext>
            </a:extLst>
          </p:cNvPr>
          <p:cNvSpPr txBox="1"/>
          <p:nvPr/>
        </p:nvSpPr>
        <p:spPr>
          <a:xfrm>
            <a:off x="3773863" y="2250079"/>
            <a:ext cx="472976" cy="445634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F0D01-1753-417F-9DFE-5D45A5EBF5FE}"/>
              </a:ext>
            </a:extLst>
          </p:cNvPr>
          <p:cNvSpPr txBox="1"/>
          <p:nvPr/>
        </p:nvSpPr>
        <p:spPr>
          <a:xfrm>
            <a:off x="6226723" y="2250079"/>
            <a:ext cx="472976" cy="445634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D20183-83B1-4F87-A425-13EB3C52600E}"/>
              </a:ext>
            </a:extLst>
          </p:cNvPr>
          <p:cNvSpPr txBox="1"/>
          <p:nvPr/>
        </p:nvSpPr>
        <p:spPr>
          <a:xfrm>
            <a:off x="4387078" y="2250079"/>
            <a:ext cx="472976" cy="445634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0FE6C3-5763-4EDF-A1EE-90AF31081906}"/>
              </a:ext>
            </a:extLst>
          </p:cNvPr>
          <p:cNvSpPr txBox="1"/>
          <p:nvPr/>
        </p:nvSpPr>
        <p:spPr>
          <a:xfrm>
            <a:off x="7474315" y="2250079"/>
            <a:ext cx="1032477" cy="436031"/>
          </a:xfrm>
          <a:prstGeom prst="rect">
            <a:avLst/>
          </a:prstGeom>
          <a:gradFill flip="none" rotWithShape="1">
            <a:gsLst>
              <a:gs pos="100000">
                <a:srgbClr val="FD4A03"/>
              </a:gs>
              <a:gs pos="50000">
                <a:schemeClr val="accent6"/>
              </a:gs>
              <a:gs pos="0">
                <a:schemeClr val="accent1"/>
              </a:gs>
            </a:gsLst>
            <a:lin ang="10800000" scaled="1"/>
            <a:tileRect/>
          </a:gra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Chromatic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F9C093-C023-4A1C-938B-DB227770DE62}"/>
              </a:ext>
            </a:extLst>
          </p:cNvPr>
          <p:cNvGrpSpPr/>
          <p:nvPr/>
        </p:nvGrpSpPr>
        <p:grpSpPr>
          <a:xfrm>
            <a:off x="3155015" y="3323124"/>
            <a:ext cx="986176" cy="1900697"/>
            <a:chOff x="5180961" y="2471649"/>
            <a:chExt cx="1257944" cy="24244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7B362B-85ED-4403-8409-C3D31C4811B5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7:B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FEC5D-E08A-414D-9C2C-53CA44D7E1D5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5:G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75C5C2-CBCA-4C95-A36E-0242FA546752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6:A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99EA01-9D1D-4AAE-B564-DFF8C399A368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3:E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17B4C1-901B-4E88-9072-DA57414B3EC6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4:F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8061C2-6275-4090-9985-308DDF1BBD77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735612-868A-419C-B8B3-D301618E567A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2:D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D5D7E1-62BE-482C-872E-B17E062E56D4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4E412A-3EAD-4034-91B1-DAB371994363}"/>
              </a:ext>
            </a:extLst>
          </p:cNvPr>
          <p:cNvGrpSpPr/>
          <p:nvPr/>
        </p:nvGrpSpPr>
        <p:grpSpPr>
          <a:xfrm>
            <a:off x="4242866" y="3323124"/>
            <a:ext cx="986176" cy="1900697"/>
            <a:chOff x="5180961" y="2471649"/>
            <a:chExt cx="1257944" cy="242448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08BA02-2E73-4F2D-9EBB-399645A344EF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7:B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52A994-2705-4EC8-8B33-7ED2C5832556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5:G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F696B1-10D8-4AB0-BDEC-90183E1C9684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6:A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57CDC0-6544-4E8D-BC69-3E92F59A643B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3:E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FF3E9FB-ACD5-4CEB-A19D-D12AF2BDC9FE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4:F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572790-5612-4018-B27D-6BEB24CF492F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C:1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7B480A-D182-4059-A059-DA1E8564C2A4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2:D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A7DDE2-C2C5-4756-BC44-D73FC351E4A8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2BD871-2160-45EC-B133-33640D680C26}"/>
              </a:ext>
            </a:extLst>
          </p:cNvPr>
          <p:cNvGrpSpPr/>
          <p:nvPr/>
        </p:nvGrpSpPr>
        <p:grpSpPr>
          <a:xfrm>
            <a:off x="5330717" y="3323124"/>
            <a:ext cx="986176" cy="1900697"/>
            <a:chOff x="5180961" y="2471649"/>
            <a:chExt cx="1257944" cy="242448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CC8DAA-EBA7-4465-A964-FC093ECAA4D2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7:B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E39F8-CEA7-4A13-B32E-FF347C77B2EC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5:G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3ADC420-0EB1-480F-BCAA-55654B888B54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6:A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3038C8-A17C-4C63-8C62-0DF49F52964C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3:E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210D09-2E7D-45F3-8AE1-A8978EE184D0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4:F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14A5D0B-FA55-4AA7-92A2-C0B216A9BDE3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0BC4311-1340-447E-8203-6FAB2FA22F17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2:D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65D456-9B2D-45D1-8CB2-67563AAA182A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9B5EDC-8E76-42B3-BFBC-D24BE9B301DA}"/>
              </a:ext>
            </a:extLst>
          </p:cNvPr>
          <p:cNvGrpSpPr/>
          <p:nvPr/>
        </p:nvGrpSpPr>
        <p:grpSpPr>
          <a:xfrm>
            <a:off x="6418567" y="3323124"/>
            <a:ext cx="986176" cy="1900697"/>
            <a:chOff x="5180961" y="2471649"/>
            <a:chExt cx="1257944" cy="242448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A114539-EA31-411E-8926-D428A2F73CD5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7:B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312274-9FD8-45D1-990A-83B5AE7946D5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5:G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2477933-1AF8-4415-8E87-A84BA3017C00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6:A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0190779-F6AF-4827-BA53-755CE4368404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3:E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ABDB79B-A318-4EF7-9B80-B7AFF31CF86A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4:F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E91AF5-CEC7-4035-A5CB-B7407A31FE79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70AC75-098B-4E77-9F11-AE9145E1846E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2:D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346FC0-114A-4544-A762-18119B8360FB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900DD2-CF8B-4917-ABEF-745A23D4B1B5}"/>
              </a:ext>
            </a:extLst>
          </p:cNvPr>
          <p:cNvGrpSpPr/>
          <p:nvPr/>
        </p:nvGrpSpPr>
        <p:grpSpPr>
          <a:xfrm>
            <a:off x="3155013" y="2786873"/>
            <a:ext cx="5351776" cy="485865"/>
            <a:chOff x="9031720" y="5609208"/>
            <a:chExt cx="1727077" cy="48586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9831B94-D816-41C7-A433-2FD8171D539C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3AF856-8EDD-4C69-B64A-95DE0999C7FE}"/>
                </a:ext>
              </a:extLst>
            </p:cNvPr>
            <p:cNvSpPr/>
            <p:nvPr/>
          </p:nvSpPr>
          <p:spPr>
            <a:xfrm>
              <a:off x="10293569" y="5879629"/>
              <a:ext cx="46522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dirty="0"/>
                <a:t>Tone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B7DDB62-C61E-4FD7-8989-3F6303A278A1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1921C9A-20C8-4383-B18F-DA171CAB26F2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8D51733-0EAE-4F07-BC9E-7E06E2533219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5DAF1B-84E5-4E58-9A82-AF1F49913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D2243AE3-B2C7-4F95-A55A-6FEEFF1B77B9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7994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3912D-50D2-4C7B-94F3-94C2B77E9222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Synthesizer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603DCB-694B-4C1D-BE2C-46DF271E611C}"/>
              </a:ext>
            </a:extLst>
          </p:cNvPr>
          <p:cNvSpPr/>
          <p:nvPr/>
        </p:nvSpPr>
        <p:spPr>
          <a:xfrm rot="10800000">
            <a:off x="6390205" y="639798"/>
            <a:ext cx="3416144" cy="6073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94BA87-1B5F-4FC7-9170-4DB38A4D0A1E}"/>
              </a:ext>
            </a:extLst>
          </p:cNvPr>
          <p:cNvGrpSpPr/>
          <p:nvPr/>
        </p:nvGrpSpPr>
        <p:grpSpPr>
          <a:xfrm>
            <a:off x="6468582" y="1703532"/>
            <a:ext cx="1163466" cy="4926044"/>
            <a:chOff x="4528413" y="739317"/>
            <a:chExt cx="1163466" cy="585198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7B362B-85ED-4403-8409-C3D31C4811B5}"/>
                </a:ext>
              </a:extLst>
            </p:cNvPr>
            <p:cNvSpPr txBox="1"/>
            <p:nvPr/>
          </p:nvSpPr>
          <p:spPr>
            <a:xfrm>
              <a:off x="4528413" y="3685093"/>
              <a:ext cx="557784" cy="696875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FEC5D-E08A-414D-9C2C-53CA44D7E1D5}"/>
                </a:ext>
              </a:extLst>
            </p:cNvPr>
            <p:cNvSpPr txBox="1"/>
            <p:nvPr/>
          </p:nvSpPr>
          <p:spPr>
            <a:xfrm>
              <a:off x="4528413" y="4421535"/>
              <a:ext cx="557784" cy="69687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75C5C2-CBCA-4C95-A36E-0242FA546752}"/>
                </a:ext>
              </a:extLst>
            </p:cNvPr>
            <p:cNvSpPr txBox="1"/>
            <p:nvPr/>
          </p:nvSpPr>
          <p:spPr>
            <a:xfrm>
              <a:off x="5134095" y="4421536"/>
              <a:ext cx="557784" cy="696876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99EA01-9D1D-4AAE-B564-DFF8C399A368}"/>
                </a:ext>
              </a:extLst>
            </p:cNvPr>
            <p:cNvSpPr txBox="1"/>
            <p:nvPr/>
          </p:nvSpPr>
          <p:spPr>
            <a:xfrm>
              <a:off x="4528413" y="5157978"/>
              <a:ext cx="557784" cy="69687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17B4C1-901B-4E88-9072-DA57414B3EC6}"/>
                </a:ext>
              </a:extLst>
            </p:cNvPr>
            <p:cNvSpPr txBox="1"/>
            <p:nvPr/>
          </p:nvSpPr>
          <p:spPr>
            <a:xfrm>
              <a:off x="5134095" y="5157980"/>
              <a:ext cx="557784" cy="696876"/>
            </a:xfrm>
            <a:prstGeom prst="rect">
              <a:avLst/>
            </a:prstGeom>
            <a:solidFill>
              <a:srgbClr val="C62ED6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8061C2-6275-4090-9985-308DDF1BBD77}"/>
                </a:ext>
              </a:extLst>
            </p:cNvPr>
            <p:cNvSpPr txBox="1"/>
            <p:nvPr/>
          </p:nvSpPr>
          <p:spPr>
            <a:xfrm>
              <a:off x="4528413" y="5894424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2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735612-868A-419C-B8B3-D301618E567A}"/>
                </a:ext>
              </a:extLst>
            </p:cNvPr>
            <p:cNvSpPr txBox="1"/>
            <p:nvPr/>
          </p:nvSpPr>
          <p:spPr>
            <a:xfrm>
              <a:off x="5134095" y="5894424"/>
              <a:ext cx="557784" cy="69687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D5D7E1-62BE-482C-872E-B17E062E56D4}"/>
                </a:ext>
              </a:extLst>
            </p:cNvPr>
            <p:cNvSpPr txBox="1"/>
            <p:nvPr/>
          </p:nvSpPr>
          <p:spPr>
            <a:xfrm>
              <a:off x="5134095" y="3685092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3F0759-8682-462D-B2A8-8E987EE7F060}"/>
                </a:ext>
              </a:extLst>
            </p:cNvPr>
            <p:cNvSpPr txBox="1"/>
            <p:nvPr/>
          </p:nvSpPr>
          <p:spPr>
            <a:xfrm>
              <a:off x="5134095" y="1475761"/>
              <a:ext cx="557784" cy="696875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387DEA-D838-4D04-9783-5C5F59D7C496}"/>
                </a:ext>
              </a:extLst>
            </p:cNvPr>
            <p:cNvSpPr txBox="1"/>
            <p:nvPr/>
          </p:nvSpPr>
          <p:spPr>
            <a:xfrm>
              <a:off x="5134095" y="2212204"/>
              <a:ext cx="557784" cy="69687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14C0A4-BD68-4741-A5A4-D0334CA63EB2}"/>
                </a:ext>
              </a:extLst>
            </p:cNvPr>
            <p:cNvSpPr txBox="1"/>
            <p:nvPr/>
          </p:nvSpPr>
          <p:spPr>
            <a:xfrm>
              <a:off x="4528413" y="1475764"/>
              <a:ext cx="557784" cy="696876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E44A60-7B4D-4869-A47A-53D53C8ECA2D}"/>
                </a:ext>
              </a:extLst>
            </p:cNvPr>
            <p:cNvSpPr txBox="1"/>
            <p:nvPr/>
          </p:nvSpPr>
          <p:spPr>
            <a:xfrm>
              <a:off x="5134095" y="2948648"/>
              <a:ext cx="557784" cy="69687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424091-5530-4299-AB6C-B9BA2C3A9FBA}"/>
                </a:ext>
              </a:extLst>
            </p:cNvPr>
            <p:cNvSpPr txBox="1"/>
            <p:nvPr/>
          </p:nvSpPr>
          <p:spPr>
            <a:xfrm>
              <a:off x="4528413" y="2212207"/>
              <a:ext cx="557784" cy="696876"/>
            </a:xfrm>
            <a:prstGeom prst="rect">
              <a:avLst/>
            </a:prstGeom>
            <a:solidFill>
              <a:srgbClr val="C62ED6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D66C7C-2368-4F18-8BA8-0185D03DAD5E}"/>
                </a:ext>
              </a:extLst>
            </p:cNvPr>
            <p:cNvSpPr txBox="1"/>
            <p:nvPr/>
          </p:nvSpPr>
          <p:spPr>
            <a:xfrm>
              <a:off x="5134095" y="739317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5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714EC3-8FDD-405C-BBAB-85AE190B92F9}"/>
                </a:ext>
              </a:extLst>
            </p:cNvPr>
            <p:cNvSpPr txBox="1"/>
            <p:nvPr/>
          </p:nvSpPr>
          <p:spPr>
            <a:xfrm>
              <a:off x="4528413" y="2948650"/>
              <a:ext cx="557784" cy="69687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362398E-9AE2-4B3D-9847-D6793862EC87}"/>
                </a:ext>
              </a:extLst>
            </p:cNvPr>
            <p:cNvSpPr txBox="1"/>
            <p:nvPr/>
          </p:nvSpPr>
          <p:spPr>
            <a:xfrm>
              <a:off x="4528413" y="739321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prstClr val="white"/>
                  </a:solidFill>
                </a:rPr>
                <a:t>4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7F93CC-7C3E-44FD-9C44-45B526B136CB}"/>
              </a:ext>
            </a:extLst>
          </p:cNvPr>
          <p:cNvSpPr txBox="1"/>
          <p:nvPr/>
        </p:nvSpPr>
        <p:spPr>
          <a:xfrm>
            <a:off x="6968454" y="1029359"/>
            <a:ext cx="195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Major Scale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DA3BA7-8AE9-4BF6-8574-2F862D573146}"/>
              </a:ext>
            </a:extLst>
          </p:cNvPr>
          <p:cNvSpPr txBox="1"/>
          <p:nvPr/>
        </p:nvSpPr>
        <p:spPr>
          <a:xfrm>
            <a:off x="6994725" y="863564"/>
            <a:ext cx="195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Ionian (Major)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C0633F-546D-40F4-AD09-B229DAB60C7D}"/>
              </a:ext>
            </a:extLst>
          </p:cNvPr>
          <p:cNvSpPr txBox="1"/>
          <p:nvPr/>
        </p:nvSpPr>
        <p:spPr>
          <a:xfrm>
            <a:off x="6390204" y="630452"/>
            <a:ext cx="654017" cy="74380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66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AB5ED1-41B4-4733-87EA-3565EF27F127}"/>
              </a:ext>
            </a:extLst>
          </p:cNvPr>
          <p:cNvSpPr txBox="1"/>
          <p:nvPr/>
        </p:nvSpPr>
        <p:spPr>
          <a:xfrm>
            <a:off x="8639119" y="66359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C Ionian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C5699-F502-4455-BA64-CC82DFCFBBE4}"/>
              </a:ext>
            </a:extLst>
          </p:cNvPr>
          <p:cNvSpPr txBox="1"/>
          <p:nvPr/>
        </p:nvSpPr>
        <p:spPr>
          <a:xfrm>
            <a:off x="8833259" y="924524"/>
            <a:ext cx="96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 Chord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55EF82-9823-4266-BEAB-BA1A1457C17E}"/>
              </a:ext>
            </a:extLst>
          </p:cNvPr>
          <p:cNvGrpSpPr/>
          <p:nvPr/>
        </p:nvGrpSpPr>
        <p:grpSpPr>
          <a:xfrm>
            <a:off x="9026171" y="1703265"/>
            <a:ext cx="698713" cy="4926312"/>
            <a:chOff x="7086002" y="700895"/>
            <a:chExt cx="698713" cy="59286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3B74F6-2250-488A-B74B-7F827051FA13}"/>
                </a:ext>
              </a:extLst>
            </p:cNvPr>
            <p:cNvSpPr txBox="1"/>
            <p:nvPr/>
          </p:nvSpPr>
          <p:spPr>
            <a:xfrm>
              <a:off x="7087730" y="1886365"/>
              <a:ext cx="695257" cy="633378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66CF61-73C8-490F-8250-3E348013FAAB}"/>
                </a:ext>
              </a:extLst>
            </p:cNvPr>
            <p:cNvSpPr txBox="1"/>
            <p:nvPr/>
          </p:nvSpPr>
          <p:spPr>
            <a:xfrm>
              <a:off x="7086002" y="3941281"/>
              <a:ext cx="698713" cy="633378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IV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038BB1-69C7-4ECC-8C97-52E35771C83C}"/>
                </a:ext>
              </a:extLst>
            </p:cNvPr>
            <p:cNvSpPr txBox="1"/>
            <p:nvPr/>
          </p:nvSpPr>
          <p:spPr>
            <a:xfrm>
              <a:off x="7087886" y="5996199"/>
              <a:ext cx="694944" cy="63337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C42244-7D50-40E1-B5B8-83D9552DFA2E}"/>
                </a:ext>
              </a:extLst>
            </p:cNvPr>
            <p:cNvSpPr txBox="1"/>
            <p:nvPr/>
          </p:nvSpPr>
          <p:spPr>
            <a:xfrm>
              <a:off x="7087730" y="3256309"/>
              <a:ext cx="695257" cy="633378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V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022127-14AF-4E51-BFB4-A7F5C374A0E6}"/>
                </a:ext>
              </a:extLst>
            </p:cNvPr>
            <p:cNvSpPr txBox="1"/>
            <p:nvPr/>
          </p:nvSpPr>
          <p:spPr>
            <a:xfrm>
              <a:off x="7086002" y="5311225"/>
              <a:ext cx="698713" cy="633378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FF0D01-1753-417F-9DFE-5D45A5EBF5FE}"/>
                </a:ext>
              </a:extLst>
            </p:cNvPr>
            <p:cNvSpPr txBox="1"/>
            <p:nvPr/>
          </p:nvSpPr>
          <p:spPr>
            <a:xfrm>
              <a:off x="7087730" y="2571337"/>
              <a:ext cx="695257" cy="633378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D20183-83B1-4F87-A425-13EB3C52600E}"/>
                </a:ext>
              </a:extLst>
            </p:cNvPr>
            <p:cNvSpPr txBox="1"/>
            <p:nvPr/>
          </p:nvSpPr>
          <p:spPr>
            <a:xfrm>
              <a:off x="7086002" y="4626253"/>
              <a:ext cx="698713" cy="633378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iii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88C5E-30AC-4B34-927D-D32D66211FD9}"/>
                </a:ext>
              </a:extLst>
            </p:cNvPr>
            <p:cNvSpPr txBox="1"/>
            <p:nvPr/>
          </p:nvSpPr>
          <p:spPr>
            <a:xfrm rot="16200000">
              <a:off x="6868421" y="920205"/>
              <a:ext cx="1133876" cy="695256"/>
            </a:xfrm>
            <a:prstGeom prst="rect">
              <a:avLst/>
            </a:prstGeom>
            <a:gradFill flip="none" rotWithShape="1">
              <a:gsLst>
                <a:gs pos="100000">
                  <a:srgbClr val="FD4A03"/>
                </a:gs>
                <a:gs pos="50000">
                  <a:schemeClr val="accent6"/>
                </a:gs>
                <a:gs pos="0">
                  <a:schemeClr val="accent1"/>
                </a:gs>
              </a:gsLst>
              <a:lin ang="10800000" scaled="1"/>
              <a:tileRect/>
            </a:gra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Chromatic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5EDE536-315A-4C4F-AE3F-1DB876CE7B05}"/>
              </a:ext>
            </a:extLst>
          </p:cNvPr>
          <p:cNvGrpSpPr/>
          <p:nvPr/>
        </p:nvGrpSpPr>
        <p:grpSpPr>
          <a:xfrm>
            <a:off x="7741772" y="1703532"/>
            <a:ext cx="1163466" cy="4926044"/>
            <a:chOff x="4528413" y="739317"/>
            <a:chExt cx="1163466" cy="58519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FE7AC1-FB32-4F79-8281-08D4A9B602FC}"/>
                </a:ext>
              </a:extLst>
            </p:cNvPr>
            <p:cNvSpPr txBox="1"/>
            <p:nvPr/>
          </p:nvSpPr>
          <p:spPr>
            <a:xfrm>
              <a:off x="4528413" y="3685093"/>
              <a:ext cx="557784" cy="696875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431A687-4F66-42D6-8A3A-AA553F4C72AF}"/>
                </a:ext>
              </a:extLst>
            </p:cNvPr>
            <p:cNvSpPr txBox="1"/>
            <p:nvPr/>
          </p:nvSpPr>
          <p:spPr>
            <a:xfrm>
              <a:off x="4528413" y="4421535"/>
              <a:ext cx="557784" cy="69687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93299EE-51A7-44E0-99B5-5DE5A7EB5160}"/>
                </a:ext>
              </a:extLst>
            </p:cNvPr>
            <p:cNvSpPr txBox="1"/>
            <p:nvPr/>
          </p:nvSpPr>
          <p:spPr>
            <a:xfrm>
              <a:off x="5134095" y="4421536"/>
              <a:ext cx="557784" cy="696876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78DD89-80B3-458A-BD02-E20EB06CFF18}"/>
                </a:ext>
              </a:extLst>
            </p:cNvPr>
            <p:cNvSpPr txBox="1"/>
            <p:nvPr/>
          </p:nvSpPr>
          <p:spPr>
            <a:xfrm>
              <a:off x="4528413" y="5157978"/>
              <a:ext cx="557784" cy="69687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F0FA8AD-EE44-4CBC-A371-1941D0E581C9}"/>
                </a:ext>
              </a:extLst>
            </p:cNvPr>
            <p:cNvSpPr txBox="1"/>
            <p:nvPr/>
          </p:nvSpPr>
          <p:spPr>
            <a:xfrm>
              <a:off x="5134095" y="5157980"/>
              <a:ext cx="557784" cy="696876"/>
            </a:xfrm>
            <a:prstGeom prst="rect">
              <a:avLst/>
            </a:prstGeom>
            <a:solidFill>
              <a:srgbClr val="C62ED6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EE67B58-CBD3-4516-AD2A-09C36B67D2F3}"/>
                </a:ext>
              </a:extLst>
            </p:cNvPr>
            <p:cNvSpPr txBox="1"/>
            <p:nvPr/>
          </p:nvSpPr>
          <p:spPr>
            <a:xfrm>
              <a:off x="4528413" y="5894424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4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FA87B6-E30A-4307-ADDB-352D243358D2}"/>
                </a:ext>
              </a:extLst>
            </p:cNvPr>
            <p:cNvSpPr txBox="1"/>
            <p:nvPr/>
          </p:nvSpPr>
          <p:spPr>
            <a:xfrm>
              <a:off x="5134095" y="5894424"/>
              <a:ext cx="557784" cy="69687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98AD1AD-F858-475C-B0CA-852054AC1B4E}"/>
                </a:ext>
              </a:extLst>
            </p:cNvPr>
            <p:cNvSpPr txBox="1"/>
            <p:nvPr/>
          </p:nvSpPr>
          <p:spPr>
            <a:xfrm>
              <a:off x="5134095" y="3685092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5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F0A2B5-5242-47DD-A9CD-31271A2EFEE7}"/>
                </a:ext>
              </a:extLst>
            </p:cNvPr>
            <p:cNvSpPr txBox="1"/>
            <p:nvPr/>
          </p:nvSpPr>
          <p:spPr>
            <a:xfrm>
              <a:off x="5134095" y="1475761"/>
              <a:ext cx="557784" cy="696875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C8CE1BB-C515-4E34-B736-BF8EA408B8BC}"/>
                </a:ext>
              </a:extLst>
            </p:cNvPr>
            <p:cNvSpPr txBox="1"/>
            <p:nvPr/>
          </p:nvSpPr>
          <p:spPr>
            <a:xfrm>
              <a:off x="5134095" y="2212204"/>
              <a:ext cx="557784" cy="69687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B28446B-A707-43D8-A37A-3214BE86C87F}"/>
                </a:ext>
              </a:extLst>
            </p:cNvPr>
            <p:cNvSpPr txBox="1"/>
            <p:nvPr/>
          </p:nvSpPr>
          <p:spPr>
            <a:xfrm>
              <a:off x="4528413" y="1475764"/>
              <a:ext cx="557784" cy="696876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8880C05-82AC-4EE0-A667-A36D3638AEE4}"/>
                </a:ext>
              </a:extLst>
            </p:cNvPr>
            <p:cNvSpPr txBox="1"/>
            <p:nvPr/>
          </p:nvSpPr>
          <p:spPr>
            <a:xfrm>
              <a:off x="5134095" y="2948648"/>
              <a:ext cx="557784" cy="69687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2474F5-C4B7-4575-80CE-BA31DC4B3396}"/>
                </a:ext>
              </a:extLst>
            </p:cNvPr>
            <p:cNvSpPr txBox="1"/>
            <p:nvPr/>
          </p:nvSpPr>
          <p:spPr>
            <a:xfrm>
              <a:off x="4528413" y="2212207"/>
              <a:ext cx="557784" cy="696876"/>
            </a:xfrm>
            <a:prstGeom prst="rect">
              <a:avLst/>
            </a:prstGeom>
            <a:solidFill>
              <a:srgbClr val="C62ED6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AF44FE-8782-49E7-B617-9173C1DBE76D}"/>
                </a:ext>
              </a:extLst>
            </p:cNvPr>
            <p:cNvSpPr txBox="1"/>
            <p:nvPr/>
          </p:nvSpPr>
          <p:spPr>
            <a:xfrm>
              <a:off x="5134095" y="739317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7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37A5A46-A493-4496-B6B0-2014643B04C2}"/>
                </a:ext>
              </a:extLst>
            </p:cNvPr>
            <p:cNvSpPr txBox="1"/>
            <p:nvPr/>
          </p:nvSpPr>
          <p:spPr>
            <a:xfrm>
              <a:off x="4528413" y="2948650"/>
              <a:ext cx="557784" cy="69687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654820A-FE25-4194-AB38-52B6B70F6520}"/>
                </a:ext>
              </a:extLst>
            </p:cNvPr>
            <p:cNvSpPr txBox="1"/>
            <p:nvPr/>
          </p:nvSpPr>
          <p:spPr>
            <a:xfrm>
              <a:off x="4528413" y="739321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prstClr val="white"/>
                  </a:solidFill>
                </a:rPr>
                <a:t>6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4AACC4C-526F-4155-98AC-37963FCC57A4}"/>
              </a:ext>
            </a:extLst>
          </p:cNvPr>
          <p:cNvSpPr/>
          <p:nvPr/>
        </p:nvSpPr>
        <p:spPr>
          <a:xfrm rot="10800000">
            <a:off x="2456795" y="639798"/>
            <a:ext cx="3416144" cy="6073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77B6FEC-4EF2-4107-AC42-1F73E8BF8668}"/>
              </a:ext>
            </a:extLst>
          </p:cNvPr>
          <p:cNvGrpSpPr/>
          <p:nvPr/>
        </p:nvGrpSpPr>
        <p:grpSpPr>
          <a:xfrm>
            <a:off x="3875375" y="3579245"/>
            <a:ext cx="1957820" cy="483592"/>
            <a:chOff x="8979453" y="4238657"/>
            <a:chExt cx="2048603" cy="48359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9442640-83E3-48B7-B457-F10670B45828}"/>
                </a:ext>
              </a:extLst>
            </p:cNvPr>
            <p:cNvSpPr txBox="1"/>
            <p:nvPr/>
          </p:nvSpPr>
          <p:spPr>
            <a:xfrm rot="5400000">
              <a:off x="9463133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nd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FA7592D-5E61-410A-916C-FC79E0140F40}"/>
                </a:ext>
              </a:extLst>
            </p:cNvPr>
            <p:cNvSpPr txBox="1"/>
            <p:nvPr/>
          </p:nvSpPr>
          <p:spPr>
            <a:xfrm rot="5400000">
              <a:off x="9083570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4636B92-7E5A-4FB8-B73B-01E2EAC846AA}"/>
                </a:ext>
              </a:extLst>
            </p:cNvPr>
            <p:cNvSpPr txBox="1"/>
            <p:nvPr/>
          </p:nvSpPr>
          <p:spPr>
            <a:xfrm rot="5400000">
              <a:off x="9842696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en-US" sz="2000" baseline="30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rd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04CF2C-5E7F-4306-87B8-371330CF372E}"/>
                </a:ext>
              </a:extLst>
            </p:cNvPr>
            <p:cNvGrpSpPr/>
            <p:nvPr/>
          </p:nvGrpSpPr>
          <p:grpSpPr>
            <a:xfrm>
              <a:off x="8994977" y="4514615"/>
              <a:ext cx="1905640" cy="207634"/>
              <a:chOff x="8994977" y="4514615"/>
              <a:chExt cx="1905640" cy="20763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8E1F01A-D282-4EE7-B3A8-AE18C2E2B98E}"/>
                  </a:ext>
                </a:extLst>
              </p:cNvPr>
              <p:cNvSpPr/>
              <p:nvPr/>
            </p:nvSpPr>
            <p:spPr>
              <a:xfrm>
                <a:off x="8994977" y="4522194"/>
                <a:ext cx="44114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dirty="0"/>
                  <a:t>Octave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A292E4C-082F-42F3-AD2E-96CF4D065D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82735" y="4546341"/>
                <a:ext cx="1817882" cy="1"/>
              </a:xfrm>
              <a:prstGeom prst="line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0C0810A-784A-4D3E-995F-C9635EAAA498}"/>
                  </a:ext>
                </a:extLst>
              </p:cNvPr>
              <p:cNvSpPr/>
              <p:nvPr/>
            </p:nvSpPr>
            <p:spPr>
              <a:xfrm rot="10800000">
                <a:off x="10077578" y="4514615"/>
                <a:ext cx="200055" cy="769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39AEF67-3F2F-42AE-81B7-7291D386A62F}"/>
                </a:ext>
              </a:extLst>
            </p:cNvPr>
            <p:cNvSpPr txBox="1"/>
            <p:nvPr/>
          </p:nvSpPr>
          <p:spPr>
            <a:xfrm rot="5400000">
              <a:off x="10222259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256588-809C-4377-BA65-B1BF66C5059C}"/>
                </a:ext>
              </a:extLst>
            </p:cNvPr>
            <p:cNvSpPr txBox="1"/>
            <p:nvPr/>
          </p:nvSpPr>
          <p:spPr>
            <a:xfrm rot="5400000">
              <a:off x="10601821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5CBB45F4-FD96-4605-8362-57B6532348AD}"/>
              </a:ext>
            </a:extLst>
          </p:cNvPr>
          <p:cNvSpPr txBox="1"/>
          <p:nvPr/>
        </p:nvSpPr>
        <p:spPr>
          <a:xfrm>
            <a:off x="2497071" y="3679653"/>
            <a:ext cx="618989" cy="719911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5D3BD6-3661-4ED4-B820-09CAB07C7964}"/>
              </a:ext>
            </a:extLst>
          </p:cNvPr>
          <p:cNvSpPr txBox="1"/>
          <p:nvPr/>
        </p:nvSpPr>
        <p:spPr>
          <a:xfrm>
            <a:off x="2497071" y="4428070"/>
            <a:ext cx="618989" cy="7199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FD5DB5-FDF8-47B2-8098-E7AABA227D49}"/>
              </a:ext>
            </a:extLst>
          </p:cNvPr>
          <p:cNvSpPr txBox="1"/>
          <p:nvPr/>
        </p:nvSpPr>
        <p:spPr>
          <a:xfrm>
            <a:off x="3149260" y="4428259"/>
            <a:ext cx="557784" cy="719912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230615-D68B-47D6-8115-60BDF32CD965}"/>
              </a:ext>
            </a:extLst>
          </p:cNvPr>
          <p:cNvSpPr txBox="1"/>
          <p:nvPr/>
        </p:nvSpPr>
        <p:spPr>
          <a:xfrm>
            <a:off x="2497071" y="5176488"/>
            <a:ext cx="618989" cy="71991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28A46B-9F9A-4526-A438-9344D5AD49A0}"/>
              </a:ext>
            </a:extLst>
          </p:cNvPr>
          <p:cNvSpPr txBox="1"/>
          <p:nvPr/>
        </p:nvSpPr>
        <p:spPr>
          <a:xfrm>
            <a:off x="3149260" y="5176583"/>
            <a:ext cx="557784" cy="719912"/>
          </a:xfrm>
          <a:prstGeom prst="rect">
            <a:avLst/>
          </a:prstGeom>
          <a:solidFill>
            <a:srgbClr val="C62ED6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CA1341-016B-49CB-AFD5-719CFE7799D1}"/>
              </a:ext>
            </a:extLst>
          </p:cNvPr>
          <p:cNvSpPr txBox="1"/>
          <p:nvPr/>
        </p:nvSpPr>
        <p:spPr>
          <a:xfrm>
            <a:off x="2497071" y="5924904"/>
            <a:ext cx="618989" cy="719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schemeClr val="bg1"/>
                </a:solidFill>
              </a:rPr>
              <a:t>x3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EAC80A-5435-4234-BFC3-C17EB0A21454}"/>
              </a:ext>
            </a:extLst>
          </p:cNvPr>
          <p:cNvSpPr txBox="1"/>
          <p:nvPr/>
        </p:nvSpPr>
        <p:spPr>
          <a:xfrm>
            <a:off x="3149260" y="5924904"/>
            <a:ext cx="557784" cy="719912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0F4004-E609-4DF2-B2C6-54FE372F880B}"/>
              </a:ext>
            </a:extLst>
          </p:cNvPr>
          <p:cNvSpPr txBox="1"/>
          <p:nvPr/>
        </p:nvSpPr>
        <p:spPr>
          <a:xfrm>
            <a:off x="3149260" y="3679935"/>
            <a:ext cx="557784" cy="719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schemeClr val="bg1"/>
                </a:solidFill>
              </a:rPr>
              <a:t>x4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4F9DBBB-EAF1-41DF-87C4-59C50DBF80CF}"/>
              </a:ext>
            </a:extLst>
          </p:cNvPr>
          <p:cNvSpPr txBox="1"/>
          <p:nvPr/>
        </p:nvSpPr>
        <p:spPr>
          <a:xfrm>
            <a:off x="3149260" y="1434964"/>
            <a:ext cx="557784" cy="719911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58055C-B19E-4E05-825F-3B5CCE9580D3}"/>
              </a:ext>
            </a:extLst>
          </p:cNvPr>
          <p:cNvSpPr txBox="1"/>
          <p:nvPr/>
        </p:nvSpPr>
        <p:spPr>
          <a:xfrm>
            <a:off x="3149260" y="2175667"/>
            <a:ext cx="557784" cy="7199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DD25804-5E44-4432-97F6-AF65FC0CEC4C}"/>
              </a:ext>
            </a:extLst>
          </p:cNvPr>
          <p:cNvSpPr txBox="1"/>
          <p:nvPr/>
        </p:nvSpPr>
        <p:spPr>
          <a:xfrm>
            <a:off x="2497071" y="1434399"/>
            <a:ext cx="618989" cy="719912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B5F817-9BDF-4E2A-BF27-4A00ECED6116}"/>
              </a:ext>
            </a:extLst>
          </p:cNvPr>
          <p:cNvSpPr txBox="1"/>
          <p:nvPr/>
        </p:nvSpPr>
        <p:spPr>
          <a:xfrm>
            <a:off x="3149260" y="2931611"/>
            <a:ext cx="557784" cy="71991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36691C-2B22-4EA5-AD7D-CD7C6C72A629}"/>
              </a:ext>
            </a:extLst>
          </p:cNvPr>
          <p:cNvSpPr txBox="1"/>
          <p:nvPr/>
        </p:nvSpPr>
        <p:spPr>
          <a:xfrm>
            <a:off x="2497071" y="2182817"/>
            <a:ext cx="618989" cy="719912"/>
          </a:xfrm>
          <a:prstGeom prst="rect">
            <a:avLst/>
          </a:prstGeom>
          <a:solidFill>
            <a:srgbClr val="C62ED6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C3A9C0-D81E-4FB9-B9CF-8E3A0AD700A6}"/>
              </a:ext>
            </a:extLst>
          </p:cNvPr>
          <p:cNvSpPr txBox="1"/>
          <p:nvPr/>
        </p:nvSpPr>
        <p:spPr>
          <a:xfrm>
            <a:off x="3149260" y="686640"/>
            <a:ext cx="557784" cy="719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schemeClr val="bg1"/>
                </a:solidFill>
              </a:rPr>
              <a:t>x6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907000-BA7E-4B4B-A35B-2EDAB97ECCF9}"/>
              </a:ext>
            </a:extLst>
          </p:cNvPr>
          <p:cNvSpPr txBox="1"/>
          <p:nvPr/>
        </p:nvSpPr>
        <p:spPr>
          <a:xfrm>
            <a:off x="2497071" y="2931235"/>
            <a:ext cx="618989" cy="719912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18FC73-EF26-438F-B632-7D2FEC57C874}"/>
              </a:ext>
            </a:extLst>
          </p:cNvPr>
          <p:cNvSpPr txBox="1"/>
          <p:nvPr/>
        </p:nvSpPr>
        <p:spPr>
          <a:xfrm>
            <a:off x="2497071" y="685981"/>
            <a:ext cx="618989" cy="719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prstClr val="white"/>
                </a:solidFill>
              </a:rPr>
              <a:t>x5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98522D5-EB61-4A4D-BEA4-B438870D1A42}"/>
              </a:ext>
            </a:extLst>
          </p:cNvPr>
          <p:cNvGrpSpPr/>
          <p:nvPr/>
        </p:nvGrpSpPr>
        <p:grpSpPr>
          <a:xfrm>
            <a:off x="3875375" y="4517391"/>
            <a:ext cx="1957827" cy="2117289"/>
            <a:chOff x="5868616" y="3506378"/>
            <a:chExt cx="1957827" cy="251245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0F1BE92-FCF5-4F45-8532-183043CCE376}"/>
                </a:ext>
              </a:extLst>
            </p:cNvPr>
            <p:cNvSpPr txBox="1"/>
            <p:nvPr/>
          </p:nvSpPr>
          <p:spPr>
            <a:xfrm>
              <a:off x="5868621" y="5600700"/>
              <a:ext cx="1957822" cy="418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Major Scale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CD7B53-C3D8-4CCF-8599-FE8B8F5DD832}"/>
                </a:ext>
              </a:extLst>
            </p:cNvPr>
            <p:cNvSpPr txBox="1"/>
            <p:nvPr/>
          </p:nvSpPr>
          <p:spPr>
            <a:xfrm>
              <a:off x="5868620" y="5363632"/>
              <a:ext cx="1957823" cy="348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Ionian (Major)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92C8D7A-CE87-4875-A56D-3F9C84C27E08}"/>
                </a:ext>
              </a:extLst>
            </p:cNvPr>
            <p:cNvSpPr txBox="1"/>
            <p:nvPr/>
          </p:nvSpPr>
          <p:spPr>
            <a:xfrm>
              <a:off x="5868619" y="3789843"/>
              <a:ext cx="1957820" cy="1777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2ABC9B5-5C66-4E81-A1D0-3B08EF8EB5DC}"/>
                </a:ext>
              </a:extLst>
            </p:cNvPr>
            <p:cNvSpPr txBox="1"/>
            <p:nvPr/>
          </p:nvSpPr>
          <p:spPr>
            <a:xfrm>
              <a:off x="5868617" y="3743446"/>
              <a:ext cx="1957822" cy="418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C Ionian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0C5BAE6-1719-48FB-BF4A-2812274022F2}"/>
                </a:ext>
              </a:extLst>
            </p:cNvPr>
            <p:cNvSpPr txBox="1"/>
            <p:nvPr/>
          </p:nvSpPr>
          <p:spPr>
            <a:xfrm>
              <a:off x="5868616" y="3506378"/>
              <a:ext cx="1957823" cy="348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 Chord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3133E-7268-480E-A5E1-E09E67A248BD}"/>
              </a:ext>
            </a:extLst>
          </p:cNvPr>
          <p:cNvSpPr txBox="1"/>
          <p:nvPr/>
        </p:nvSpPr>
        <p:spPr>
          <a:xfrm>
            <a:off x="3788807" y="691361"/>
            <a:ext cx="639826" cy="712783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vii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8C14D4-F1DE-4047-874B-1753225ECD05}"/>
              </a:ext>
            </a:extLst>
          </p:cNvPr>
          <p:cNvSpPr txBox="1"/>
          <p:nvPr/>
        </p:nvSpPr>
        <p:spPr>
          <a:xfrm>
            <a:off x="3788807" y="1437388"/>
            <a:ext cx="639826" cy="712783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IV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B8E4603-CB76-4078-96AD-AA24FD08DFE7}"/>
              </a:ext>
            </a:extLst>
          </p:cNvPr>
          <p:cNvSpPr txBox="1"/>
          <p:nvPr/>
        </p:nvSpPr>
        <p:spPr>
          <a:xfrm>
            <a:off x="3785421" y="2183000"/>
            <a:ext cx="643212" cy="71278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BC05129-BEC7-40BA-9F65-17884FA52625}"/>
              </a:ext>
            </a:extLst>
          </p:cNvPr>
          <p:cNvSpPr txBox="1"/>
          <p:nvPr/>
        </p:nvSpPr>
        <p:spPr>
          <a:xfrm>
            <a:off x="4472730" y="1437388"/>
            <a:ext cx="639826" cy="712783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V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9ED1DC-8462-4AF4-BB95-9FBE277ABE70}"/>
              </a:ext>
            </a:extLst>
          </p:cNvPr>
          <p:cNvSpPr txBox="1"/>
          <p:nvPr/>
        </p:nvSpPr>
        <p:spPr>
          <a:xfrm>
            <a:off x="4472730" y="2183000"/>
            <a:ext cx="639826" cy="712783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ii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0A068A-D333-464E-83A9-D6A077DD19CE}"/>
              </a:ext>
            </a:extLst>
          </p:cNvPr>
          <p:cNvSpPr txBox="1"/>
          <p:nvPr/>
        </p:nvSpPr>
        <p:spPr>
          <a:xfrm>
            <a:off x="5156653" y="1434856"/>
            <a:ext cx="639826" cy="712783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vi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88C7D0-C8E5-455A-95EA-846776005B59}"/>
              </a:ext>
            </a:extLst>
          </p:cNvPr>
          <p:cNvSpPr txBox="1"/>
          <p:nvPr/>
        </p:nvSpPr>
        <p:spPr>
          <a:xfrm>
            <a:off x="5156653" y="2183000"/>
            <a:ext cx="639826" cy="712783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iii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583D170-EA8D-4BF6-A22A-2DB60D094D60}"/>
              </a:ext>
            </a:extLst>
          </p:cNvPr>
          <p:cNvSpPr txBox="1"/>
          <p:nvPr/>
        </p:nvSpPr>
        <p:spPr>
          <a:xfrm>
            <a:off x="4466806" y="691361"/>
            <a:ext cx="1329673" cy="707936"/>
          </a:xfrm>
          <a:prstGeom prst="rect">
            <a:avLst/>
          </a:prstGeom>
          <a:gradFill flip="none" rotWithShape="1">
            <a:gsLst>
              <a:gs pos="100000">
                <a:srgbClr val="FD4A03"/>
              </a:gs>
              <a:gs pos="50000">
                <a:schemeClr val="accent6"/>
              </a:gs>
              <a:gs pos="0">
                <a:schemeClr val="accent1"/>
              </a:gs>
            </a:gsLst>
            <a:lin ang="10800000" scaled="1"/>
            <a:tileRect/>
          </a:gra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Chromatic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2AA2BE3-69DC-4F76-86A6-31AFE25AF1F7}"/>
              </a:ext>
            </a:extLst>
          </p:cNvPr>
          <p:cNvGrpSpPr/>
          <p:nvPr/>
        </p:nvGrpSpPr>
        <p:grpSpPr>
          <a:xfrm>
            <a:off x="3790337" y="3032747"/>
            <a:ext cx="2006142" cy="734977"/>
            <a:chOff x="5750329" y="1858184"/>
            <a:chExt cx="3466826" cy="73497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8A0892-71DE-4629-B856-E9CB9EF3721D}"/>
                </a:ext>
              </a:extLst>
            </p:cNvPr>
            <p:cNvSpPr txBox="1"/>
            <p:nvPr/>
          </p:nvSpPr>
          <p:spPr>
            <a:xfrm>
              <a:off x="5750329" y="1858184"/>
              <a:ext cx="346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3788CB"/>
                  </a:solidFill>
                  <a:latin typeface="Segoe UI Black" panose="020B0A02040204020203" pitchFamily="34" charset="0"/>
                </a:rPr>
                <a:t>C </a:t>
              </a:r>
              <a:r>
                <a:rPr lang="en-US" dirty="0">
                  <a:solidFill>
                    <a:srgbClr val="D3B5E9"/>
                  </a:solidFill>
                  <a:latin typeface="Segoe UI Black" panose="020B0A02040204020203" pitchFamily="34" charset="0"/>
                </a:rPr>
                <a:t>D </a:t>
              </a:r>
              <a:r>
                <a:rPr lang="en-US" dirty="0">
                  <a:solidFill>
                    <a:srgbClr val="F4DA3E"/>
                  </a:solidFill>
                  <a:latin typeface="Segoe UI Black" panose="020B0A02040204020203" pitchFamily="34" charset="0"/>
                </a:rPr>
                <a:t>E </a:t>
              </a:r>
              <a:r>
                <a:rPr lang="en-US" dirty="0">
                  <a:solidFill>
                    <a:srgbClr val="B567F5"/>
                  </a:solidFill>
                  <a:latin typeface="Segoe UI Black" panose="020B0A02040204020203" pitchFamily="34" charset="0"/>
                </a:rPr>
                <a:t>F </a:t>
              </a:r>
              <a:r>
                <a:rPr lang="en-US" dirty="0">
                  <a:solidFill>
                    <a:srgbClr val="75E604"/>
                  </a:solidFill>
                  <a:latin typeface="Segoe UI Black" panose="020B0A02040204020203" pitchFamily="34" charset="0"/>
                </a:rPr>
                <a:t>G </a:t>
              </a:r>
              <a:r>
                <a:rPr lang="en-US" dirty="0">
                  <a:solidFill>
                    <a:srgbClr val="642C76"/>
                  </a:solidFill>
                  <a:latin typeface="Segoe UI Black" panose="020B0A02040204020203" pitchFamily="34" charset="0"/>
                </a:rPr>
                <a:t>A </a:t>
              </a:r>
              <a:r>
                <a:rPr lang="en-US" dirty="0">
                  <a:solidFill>
                    <a:srgbClr val="FF66FF"/>
                  </a:solidFill>
                  <a:latin typeface="Segoe UI Black" panose="020B0A02040204020203" pitchFamily="34" charset="0"/>
                </a:rPr>
                <a:t>B</a:t>
              </a:r>
              <a:r>
                <a:rPr lang="en-US" dirty="0">
                  <a:solidFill>
                    <a:srgbClr val="3788CB"/>
                  </a:solidFill>
                  <a:latin typeface="Segoe UI Black" panose="020B0A02040204020203" pitchFamily="34" charset="0"/>
                </a:rPr>
                <a:t> C</a:t>
              </a:r>
              <a:r>
                <a:rPr lang="en-US" dirty="0">
                  <a:solidFill>
                    <a:srgbClr val="FF66FF"/>
                  </a:solidFill>
                  <a:latin typeface="Segoe UI Black" panose="020B0A02040204020203" pitchFamily="34" charset="0"/>
                </a:rPr>
                <a:t> </a:t>
              </a:r>
              <a:br>
                <a:rPr lang="en-US" dirty="0">
                  <a:solidFill>
                    <a:srgbClr val="FF66FF"/>
                  </a:solidFill>
                  <a:latin typeface="Segoe UI Black" panose="020B0A02040204020203" pitchFamily="34" charset="0"/>
                </a:rPr>
              </a:b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091DC3B-8D98-4918-9990-EECEB0DD780D}"/>
                </a:ext>
              </a:extLst>
            </p:cNvPr>
            <p:cNvSpPr/>
            <p:nvPr/>
          </p:nvSpPr>
          <p:spPr>
            <a:xfrm>
              <a:off x="5961097" y="2131496"/>
              <a:ext cx="29622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l-PL" sz="1200" b="1" dirty="0">
                  <a:solidFill>
                    <a:srgbClr val="D3B5E9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200" dirty="0"/>
                <a:t> </a:t>
              </a:r>
              <a:r>
                <a:rPr lang="pl-PL" sz="1200" b="1" dirty="0">
                  <a:solidFill>
                    <a:srgbClr val="F4DA3E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200" dirty="0"/>
                <a:t> </a:t>
              </a:r>
              <a:r>
                <a:rPr lang="pl-PL" sz="1200" dirty="0">
                  <a:solidFill>
                    <a:srgbClr val="B567F5"/>
                  </a:solidFill>
                  <a:latin typeface="Segoe UI" panose="020B0502040204020203" pitchFamily="34" charset="0"/>
                </a:rPr>
                <a:t>h</a:t>
              </a:r>
              <a:r>
                <a:rPr lang="pl-PL" sz="1200" dirty="0"/>
                <a:t> </a:t>
              </a:r>
              <a:r>
                <a:rPr lang="pl-PL" sz="1200" b="1" dirty="0">
                  <a:solidFill>
                    <a:srgbClr val="75E604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200" dirty="0"/>
                <a:t> </a:t>
              </a:r>
              <a:r>
                <a:rPr lang="pl-PL" sz="1200" b="1" dirty="0">
                  <a:solidFill>
                    <a:srgbClr val="642C76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200" dirty="0"/>
                <a:t> </a:t>
              </a:r>
              <a:r>
                <a:rPr lang="pl-PL" sz="1200" b="1" dirty="0">
                  <a:solidFill>
                    <a:srgbClr val="FF66FF"/>
                  </a:solidFill>
                  <a:latin typeface="Segoe UI" panose="020B0502040204020203" pitchFamily="34" charset="0"/>
                </a:rPr>
                <a:t>W</a:t>
              </a:r>
              <a:r>
                <a:rPr lang="en-US" sz="1200" b="1" dirty="0">
                  <a:solidFill>
                    <a:srgbClr val="FF66FF"/>
                  </a:solidFill>
                  <a:latin typeface="Segoe UI" panose="020B0502040204020203" pitchFamily="34" charset="0"/>
                </a:rPr>
                <a:t> </a:t>
              </a:r>
              <a:r>
                <a:rPr lang="pl-PL" sz="1200" dirty="0">
                  <a:solidFill>
                    <a:srgbClr val="3788CB"/>
                  </a:solidFill>
                  <a:latin typeface="Segoe UI" panose="020B0502040204020203" pitchFamily="34" charset="0"/>
                </a:rPr>
                <a:t>h</a:t>
              </a:r>
              <a:r>
                <a:rPr lang="en-US" sz="1200" dirty="0">
                  <a:solidFill>
                    <a:srgbClr val="3788CB"/>
                  </a:solidFill>
                  <a:latin typeface="Segoe UI" panose="020B0502040204020203" pitchFamily="34" charset="0"/>
                </a:rPr>
                <a:t> </a:t>
              </a:r>
              <a:br>
                <a:rPr lang="en-US" sz="1200" dirty="0">
                  <a:solidFill>
                    <a:srgbClr val="3788CB"/>
                  </a:solidFill>
                  <a:latin typeface="Segoe UI" panose="020B0502040204020203" pitchFamily="34" charset="0"/>
                </a:rPr>
              </a:br>
              <a:endParaRPr lang="en-US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4F0F579-8F4D-4CF6-8921-981A8D35392B}"/>
              </a:ext>
            </a:extLst>
          </p:cNvPr>
          <p:cNvGrpSpPr/>
          <p:nvPr/>
        </p:nvGrpSpPr>
        <p:grpSpPr>
          <a:xfrm>
            <a:off x="3974081" y="4031146"/>
            <a:ext cx="1777946" cy="485865"/>
            <a:chOff x="9031720" y="5609208"/>
            <a:chExt cx="1759267" cy="48586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7C3974D-10A7-4C4D-A8EB-72948B33B6B3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D62F68C-BA6F-49EA-A65D-A4D91A2C4A55}"/>
                </a:ext>
              </a:extLst>
            </p:cNvPr>
            <p:cNvSpPr/>
            <p:nvPr/>
          </p:nvSpPr>
          <p:spPr>
            <a:xfrm>
              <a:off x="10293569" y="5879629"/>
              <a:ext cx="49741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dirty="0"/>
                <a:t>Tone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4D9404-C78D-469A-B639-3ECAE88A80D2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B30B7CC-72E7-4CA7-8DE3-02A39BE9B4D5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DD01C28-7936-4991-960D-1EE1CD48CF7B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4991626-3A45-4D34-9A7D-482799A33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231F204-E7A5-4D06-8000-28A058AE1499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60F71DB-9176-46A5-A4D0-3E5B1FD44377}"/>
              </a:ext>
            </a:extLst>
          </p:cNvPr>
          <p:cNvGrpSpPr/>
          <p:nvPr/>
        </p:nvGrpSpPr>
        <p:grpSpPr>
          <a:xfrm>
            <a:off x="6468581" y="1269486"/>
            <a:ext cx="3337767" cy="470476"/>
            <a:chOff x="9031720" y="5609208"/>
            <a:chExt cx="1759267" cy="47047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0127AC8-2FF7-4719-850F-45B5F01650FF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5254080-2326-4076-9666-C9C633F3DA29}"/>
                </a:ext>
              </a:extLst>
            </p:cNvPr>
            <p:cNvSpPr/>
            <p:nvPr/>
          </p:nvSpPr>
          <p:spPr>
            <a:xfrm>
              <a:off x="10293569" y="5879629"/>
              <a:ext cx="497418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/>
                <a:t>Tone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FCC21A8-DC1A-4C87-8C30-A73B656C94C1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733A71B-EB9C-46CE-A9F0-48E5A18B4542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F0669AC-1887-46F9-89B9-BA6CCA9D8A5F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8B5AA77-F476-46C6-86BE-54D2E1277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7B6A265A-5BF8-4913-BD83-172BF5CB832F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7912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74EEC3B-1AA0-4EBF-A1CE-3DF1357AA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2643" y="748055"/>
            <a:ext cx="5255207" cy="528569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BA2DF33-8E3C-45C7-A8B9-A206C6957862}"/>
              </a:ext>
            </a:extLst>
          </p:cNvPr>
          <p:cNvSpPr txBox="1"/>
          <p:nvPr/>
        </p:nvSpPr>
        <p:spPr>
          <a:xfrm>
            <a:off x="5861248" y="11341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4147F0-17A5-4FB6-AEA3-E558A4B27A51}"/>
              </a:ext>
            </a:extLst>
          </p:cNvPr>
          <p:cNvSpPr txBox="1"/>
          <p:nvPr/>
        </p:nvSpPr>
        <p:spPr>
          <a:xfrm>
            <a:off x="8404726" y="157391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914B57-C907-4562-94F6-D530405804D9}"/>
              </a:ext>
            </a:extLst>
          </p:cNvPr>
          <p:cNvSpPr txBox="1"/>
          <p:nvPr/>
        </p:nvSpPr>
        <p:spPr>
          <a:xfrm>
            <a:off x="8384593" y="448072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C3F018-0C9E-435A-A6FB-9F9EB40C707B}"/>
              </a:ext>
            </a:extLst>
          </p:cNvPr>
          <p:cNvSpPr txBox="1"/>
          <p:nvPr/>
        </p:nvSpPr>
        <p:spPr>
          <a:xfrm>
            <a:off x="7282311" y="5626784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137EB5-D9B2-416C-A9FA-6BF054524CE0}"/>
              </a:ext>
            </a:extLst>
          </p:cNvPr>
          <p:cNvSpPr txBox="1"/>
          <p:nvPr/>
        </p:nvSpPr>
        <p:spPr>
          <a:xfrm>
            <a:off x="4438085" y="566583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EBA774-6381-4B54-BC7D-924764592048}"/>
              </a:ext>
            </a:extLst>
          </p:cNvPr>
          <p:cNvSpPr txBox="1"/>
          <p:nvPr/>
        </p:nvSpPr>
        <p:spPr>
          <a:xfrm>
            <a:off x="2966424" y="305503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0DDFE2-0B41-4916-B2EF-C339ED1ED3F5}"/>
              </a:ext>
            </a:extLst>
          </p:cNvPr>
          <p:cNvSpPr txBox="1"/>
          <p:nvPr/>
        </p:nvSpPr>
        <p:spPr>
          <a:xfrm>
            <a:off x="4441126" y="5344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3017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537C83-0A98-4FA3-BFA8-D26BF300311C}"/>
              </a:ext>
            </a:extLst>
          </p:cNvPr>
          <p:cNvGrpSpPr/>
          <p:nvPr/>
        </p:nvGrpSpPr>
        <p:grpSpPr>
          <a:xfrm>
            <a:off x="2900984" y="285902"/>
            <a:ext cx="6286196" cy="6286196"/>
            <a:chOff x="3482644" y="961415"/>
            <a:chExt cx="5285690" cy="528569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D3B955A-8823-4204-9C6A-44D809500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7886" y="961415"/>
              <a:ext cx="5255207" cy="5285690"/>
            </a:xfrm>
            <a:prstGeom prst="rect">
              <a:avLst/>
            </a:prstGeom>
            <a:noFill/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F8BB32-1A4C-4203-A4A5-A1E58849E298}"/>
                </a:ext>
              </a:extLst>
            </p:cNvPr>
            <p:cNvSpPr/>
            <p:nvPr/>
          </p:nvSpPr>
          <p:spPr>
            <a:xfrm>
              <a:off x="3482644" y="961415"/>
              <a:ext cx="5285690" cy="528569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37A479-76D0-47A3-A266-3DB99D9F8DC9}"/>
                </a:ext>
              </a:extLst>
            </p:cNvPr>
            <p:cNvSpPr/>
            <p:nvPr/>
          </p:nvSpPr>
          <p:spPr>
            <a:xfrm>
              <a:off x="4353710" y="1832481"/>
              <a:ext cx="3543559" cy="354355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BB5DCF-D07E-4D2D-B231-0121FCF08ECE}"/>
                </a:ext>
              </a:extLst>
            </p:cNvPr>
            <p:cNvSpPr/>
            <p:nvPr/>
          </p:nvSpPr>
          <p:spPr>
            <a:xfrm>
              <a:off x="5353175" y="2831946"/>
              <a:ext cx="1544629" cy="154462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D247638-C2AE-4F82-A212-B40773EB59F7}"/>
                </a:ext>
              </a:extLst>
            </p:cNvPr>
            <p:cNvSpPr/>
            <p:nvPr/>
          </p:nvSpPr>
          <p:spPr>
            <a:xfrm>
              <a:off x="3497886" y="961415"/>
              <a:ext cx="5255206" cy="528569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BBCA86-8B79-4794-A9B4-F662BA25AD26}"/>
                </a:ext>
              </a:extLst>
            </p:cNvPr>
            <p:cNvSpPr/>
            <p:nvPr/>
          </p:nvSpPr>
          <p:spPr>
            <a:xfrm>
              <a:off x="3482644" y="961415"/>
              <a:ext cx="5285690" cy="528569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12 Points 1">
              <a:extLst>
                <a:ext uri="{FF2B5EF4-FFF2-40B4-BE49-F238E27FC236}">
                  <a16:creationId xmlns:a16="http://schemas.microsoft.com/office/drawing/2014/main" id="{D347AF2B-7144-427B-B150-7A15A5D6FC0B}"/>
                </a:ext>
              </a:extLst>
            </p:cNvPr>
            <p:cNvSpPr/>
            <p:nvPr/>
          </p:nvSpPr>
          <p:spPr>
            <a:xfrm rot="852055">
              <a:off x="3687296" y="1176320"/>
              <a:ext cx="4871884" cy="4871884"/>
            </a:xfrm>
            <a:prstGeom prst="star12">
              <a:avLst>
                <a:gd name="adj" fmla="val 0"/>
              </a:avLst>
            </a:prstGeom>
            <a:ln w="666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966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D3B955A-8823-4204-9C6A-44D80950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88" y="285902"/>
            <a:ext cx="6249943" cy="6286196"/>
          </a:xfrm>
          <a:prstGeom prst="rect">
            <a:avLst/>
          </a:prstGeom>
          <a:noFill/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55EDF68-B1EC-49A3-9333-5811AAB72579}"/>
              </a:ext>
            </a:extLst>
          </p:cNvPr>
          <p:cNvSpPr/>
          <p:nvPr/>
        </p:nvSpPr>
        <p:spPr>
          <a:xfrm>
            <a:off x="3152525" y="432596"/>
            <a:ext cx="5237989" cy="5764209"/>
          </a:xfrm>
          <a:custGeom>
            <a:avLst/>
            <a:gdLst>
              <a:gd name="connsiteX0" fmla="*/ 2666611 w 5200477"/>
              <a:gd name="connsiteY0" fmla="*/ 2349247 h 6020510"/>
              <a:gd name="connsiteX1" fmla="*/ 3116191 w 5200477"/>
              <a:gd name="connsiteY1" fmla="*/ 2349247 h 6020510"/>
              <a:gd name="connsiteX2" fmla="*/ 3527671 w 5200477"/>
              <a:gd name="connsiteY2" fmla="*/ 2593087 h 6020510"/>
              <a:gd name="connsiteX3" fmla="*/ 3794371 w 5200477"/>
              <a:gd name="connsiteY3" fmla="*/ 2981707 h 6020510"/>
              <a:gd name="connsiteX4" fmla="*/ 3771511 w 5200477"/>
              <a:gd name="connsiteY4" fmla="*/ 3469387 h 6020510"/>
              <a:gd name="connsiteX5" fmla="*/ 3581011 w 5200477"/>
              <a:gd name="connsiteY5" fmla="*/ 3911347 h 6020510"/>
              <a:gd name="connsiteX6" fmla="*/ 3123811 w 5200477"/>
              <a:gd name="connsiteY6" fmla="*/ 4155187 h 6020510"/>
              <a:gd name="connsiteX7" fmla="*/ 2681851 w 5200477"/>
              <a:gd name="connsiteY7" fmla="*/ 4216147 h 6020510"/>
              <a:gd name="connsiteX8" fmla="*/ 2186551 w 5200477"/>
              <a:gd name="connsiteY8" fmla="*/ 4002787 h 6020510"/>
              <a:gd name="connsiteX9" fmla="*/ 1881751 w 5200477"/>
              <a:gd name="connsiteY9" fmla="*/ 3560827 h 6020510"/>
              <a:gd name="connsiteX10" fmla="*/ 1813171 w 5200477"/>
              <a:gd name="connsiteY10" fmla="*/ 2966467 h 6020510"/>
              <a:gd name="connsiteX11" fmla="*/ 2026531 w 5200477"/>
              <a:gd name="connsiteY11" fmla="*/ 2394967 h 6020510"/>
              <a:gd name="connsiteX12" fmla="*/ 2544691 w 5200477"/>
              <a:gd name="connsiteY12" fmla="*/ 1953007 h 6020510"/>
              <a:gd name="connsiteX13" fmla="*/ 3253351 w 5200477"/>
              <a:gd name="connsiteY13" fmla="*/ 1815847 h 6020510"/>
              <a:gd name="connsiteX14" fmla="*/ 3984871 w 5200477"/>
              <a:gd name="connsiteY14" fmla="*/ 2097787 h 6020510"/>
              <a:gd name="connsiteX15" fmla="*/ 4419211 w 5200477"/>
              <a:gd name="connsiteY15" fmla="*/ 2783587 h 6020510"/>
              <a:gd name="connsiteX16" fmla="*/ 4518271 w 5200477"/>
              <a:gd name="connsiteY16" fmla="*/ 3675127 h 6020510"/>
              <a:gd name="connsiteX17" fmla="*/ 4144891 w 5200477"/>
              <a:gd name="connsiteY17" fmla="*/ 4490467 h 6020510"/>
              <a:gd name="connsiteX18" fmla="*/ 3390511 w 5200477"/>
              <a:gd name="connsiteY18" fmla="*/ 4917187 h 6020510"/>
              <a:gd name="connsiteX19" fmla="*/ 2476111 w 5200477"/>
              <a:gd name="connsiteY19" fmla="*/ 4970527 h 6020510"/>
              <a:gd name="connsiteX20" fmla="*/ 1630291 w 5200477"/>
              <a:gd name="connsiteY20" fmla="*/ 4551427 h 6020510"/>
              <a:gd name="connsiteX21" fmla="*/ 1074031 w 5200477"/>
              <a:gd name="connsiteY21" fmla="*/ 3766567 h 6020510"/>
              <a:gd name="connsiteX22" fmla="*/ 1051171 w 5200477"/>
              <a:gd name="connsiteY22" fmla="*/ 2775967 h 6020510"/>
              <a:gd name="connsiteX23" fmla="*/ 1455031 w 5200477"/>
              <a:gd name="connsiteY23" fmla="*/ 1846327 h 6020510"/>
              <a:gd name="connsiteX24" fmla="*/ 2316091 w 5200477"/>
              <a:gd name="connsiteY24" fmla="*/ 1267207 h 6020510"/>
              <a:gd name="connsiteX25" fmla="*/ 3459091 w 5200477"/>
              <a:gd name="connsiteY25" fmla="*/ 1091947 h 6020510"/>
              <a:gd name="connsiteX26" fmla="*/ 4495411 w 5200477"/>
              <a:gd name="connsiteY26" fmla="*/ 1594867 h 6020510"/>
              <a:gd name="connsiteX27" fmla="*/ 5082151 w 5200477"/>
              <a:gd name="connsiteY27" fmla="*/ 2615947 h 6020510"/>
              <a:gd name="connsiteX28" fmla="*/ 5173591 w 5200477"/>
              <a:gd name="connsiteY28" fmla="*/ 3812287 h 6020510"/>
              <a:gd name="connsiteX29" fmla="*/ 4739251 w 5200477"/>
              <a:gd name="connsiteY29" fmla="*/ 5023867 h 6020510"/>
              <a:gd name="connsiteX30" fmla="*/ 3626731 w 5200477"/>
              <a:gd name="connsiteY30" fmla="*/ 5846827 h 6020510"/>
              <a:gd name="connsiteX31" fmla="*/ 2224651 w 5200477"/>
              <a:gd name="connsiteY31" fmla="*/ 5976367 h 6020510"/>
              <a:gd name="connsiteX32" fmla="*/ 944491 w 5200477"/>
              <a:gd name="connsiteY32" fmla="*/ 5275327 h 6020510"/>
              <a:gd name="connsiteX33" fmla="*/ 129151 w 5200477"/>
              <a:gd name="connsiteY33" fmla="*/ 4025647 h 6020510"/>
              <a:gd name="connsiteX34" fmla="*/ 60571 w 5200477"/>
              <a:gd name="connsiteY34" fmla="*/ 2554987 h 6020510"/>
              <a:gd name="connsiteX35" fmla="*/ 715891 w 5200477"/>
              <a:gd name="connsiteY35" fmla="*/ 1145287 h 6020510"/>
              <a:gd name="connsiteX36" fmla="*/ 2072251 w 5200477"/>
              <a:gd name="connsiteY36" fmla="*/ 154687 h 6020510"/>
              <a:gd name="connsiteX37" fmla="*/ 2270371 w 5200477"/>
              <a:gd name="connsiteY37" fmla="*/ 17527 h 6020510"/>
              <a:gd name="connsiteX0" fmla="*/ 2666611 w 5200477"/>
              <a:gd name="connsiteY0" fmla="*/ 2349247 h 6020510"/>
              <a:gd name="connsiteX1" fmla="*/ 3116191 w 5200477"/>
              <a:gd name="connsiteY1" fmla="*/ 2349247 h 6020510"/>
              <a:gd name="connsiteX2" fmla="*/ 3527671 w 5200477"/>
              <a:gd name="connsiteY2" fmla="*/ 2593087 h 6020510"/>
              <a:gd name="connsiteX3" fmla="*/ 3794371 w 5200477"/>
              <a:gd name="connsiteY3" fmla="*/ 2981707 h 6020510"/>
              <a:gd name="connsiteX4" fmla="*/ 3771511 w 5200477"/>
              <a:gd name="connsiteY4" fmla="*/ 3469387 h 6020510"/>
              <a:gd name="connsiteX5" fmla="*/ 3581011 w 5200477"/>
              <a:gd name="connsiteY5" fmla="*/ 3911347 h 6020510"/>
              <a:gd name="connsiteX6" fmla="*/ 3123811 w 5200477"/>
              <a:gd name="connsiteY6" fmla="*/ 4155187 h 6020510"/>
              <a:gd name="connsiteX7" fmla="*/ 2681851 w 5200477"/>
              <a:gd name="connsiteY7" fmla="*/ 4216147 h 6020510"/>
              <a:gd name="connsiteX8" fmla="*/ 2186551 w 5200477"/>
              <a:gd name="connsiteY8" fmla="*/ 4002787 h 6020510"/>
              <a:gd name="connsiteX9" fmla="*/ 1881751 w 5200477"/>
              <a:gd name="connsiteY9" fmla="*/ 3560827 h 6020510"/>
              <a:gd name="connsiteX10" fmla="*/ 1813171 w 5200477"/>
              <a:gd name="connsiteY10" fmla="*/ 2966467 h 6020510"/>
              <a:gd name="connsiteX11" fmla="*/ 2026531 w 5200477"/>
              <a:gd name="connsiteY11" fmla="*/ 2394967 h 6020510"/>
              <a:gd name="connsiteX12" fmla="*/ 2544691 w 5200477"/>
              <a:gd name="connsiteY12" fmla="*/ 1953007 h 6020510"/>
              <a:gd name="connsiteX13" fmla="*/ 3253351 w 5200477"/>
              <a:gd name="connsiteY13" fmla="*/ 1815847 h 6020510"/>
              <a:gd name="connsiteX14" fmla="*/ 3984871 w 5200477"/>
              <a:gd name="connsiteY14" fmla="*/ 2097787 h 6020510"/>
              <a:gd name="connsiteX15" fmla="*/ 4419211 w 5200477"/>
              <a:gd name="connsiteY15" fmla="*/ 2783587 h 6020510"/>
              <a:gd name="connsiteX16" fmla="*/ 4518271 w 5200477"/>
              <a:gd name="connsiteY16" fmla="*/ 3675127 h 6020510"/>
              <a:gd name="connsiteX17" fmla="*/ 4144891 w 5200477"/>
              <a:gd name="connsiteY17" fmla="*/ 4490467 h 6020510"/>
              <a:gd name="connsiteX18" fmla="*/ 3390511 w 5200477"/>
              <a:gd name="connsiteY18" fmla="*/ 4917187 h 6020510"/>
              <a:gd name="connsiteX19" fmla="*/ 2476111 w 5200477"/>
              <a:gd name="connsiteY19" fmla="*/ 4970527 h 6020510"/>
              <a:gd name="connsiteX20" fmla="*/ 1630291 w 5200477"/>
              <a:gd name="connsiteY20" fmla="*/ 4551427 h 6020510"/>
              <a:gd name="connsiteX21" fmla="*/ 1074031 w 5200477"/>
              <a:gd name="connsiteY21" fmla="*/ 3766567 h 6020510"/>
              <a:gd name="connsiteX22" fmla="*/ 1051171 w 5200477"/>
              <a:gd name="connsiteY22" fmla="*/ 2775967 h 6020510"/>
              <a:gd name="connsiteX23" fmla="*/ 1455031 w 5200477"/>
              <a:gd name="connsiteY23" fmla="*/ 1846327 h 6020510"/>
              <a:gd name="connsiteX24" fmla="*/ 2316091 w 5200477"/>
              <a:gd name="connsiteY24" fmla="*/ 1267207 h 6020510"/>
              <a:gd name="connsiteX25" fmla="*/ 3459091 w 5200477"/>
              <a:gd name="connsiteY25" fmla="*/ 1091947 h 6020510"/>
              <a:gd name="connsiteX26" fmla="*/ 4495411 w 5200477"/>
              <a:gd name="connsiteY26" fmla="*/ 1594867 h 6020510"/>
              <a:gd name="connsiteX27" fmla="*/ 5082151 w 5200477"/>
              <a:gd name="connsiteY27" fmla="*/ 2615947 h 6020510"/>
              <a:gd name="connsiteX28" fmla="*/ 5173591 w 5200477"/>
              <a:gd name="connsiteY28" fmla="*/ 3812287 h 6020510"/>
              <a:gd name="connsiteX29" fmla="*/ 4739251 w 5200477"/>
              <a:gd name="connsiteY29" fmla="*/ 5023867 h 6020510"/>
              <a:gd name="connsiteX30" fmla="*/ 3626731 w 5200477"/>
              <a:gd name="connsiteY30" fmla="*/ 5846827 h 6020510"/>
              <a:gd name="connsiteX31" fmla="*/ 2224651 w 5200477"/>
              <a:gd name="connsiteY31" fmla="*/ 5976367 h 6020510"/>
              <a:gd name="connsiteX32" fmla="*/ 944491 w 5200477"/>
              <a:gd name="connsiteY32" fmla="*/ 5275327 h 6020510"/>
              <a:gd name="connsiteX33" fmla="*/ 129151 w 5200477"/>
              <a:gd name="connsiteY33" fmla="*/ 4025647 h 6020510"/>
              <a:gd name="connsiteX34" fmla="*/ 60571 w 5200477"/>
              <a:gd name="connsiteY34" fmla="*/ 2554987 h 6020510"/>
              <a:gd name="connsiteX35" fmla="*/ 715891 w 5200477"/>
              <a:gd name="connsiteY35" fmla="*/ 1145287 h 6020510"/>
              <a:gd name="connsiteX36" fmla="*/ 2072251 w 5200477"/>
              <a:gd name="connsiteY36" fmla="*/ 154687 h 6020510"/>
              <a:gd name="connsiteX37" fmla="*/ 2270371 w 5200477"/>
              <a:gd name="connsiteY37" fmla="*/ 17527 h 6020510"/>
              <a:gd name="connsiteX0" fmla="*/ 2666611 w 5200477"/>
              <a:gd name="connsiteY0" fmla="*/ 2349247 h 6020510"/>
              <a:gd name="connsiteX1" fmla="*/ 3116191 w 5200477"/>
              <a:gd name="connsiteY1" fmla="*/ 2349247 h 6020510"/>
              <a:gd name="connsiteX2" fmla="*/ 3527671 w 5200477"/>
              <a:gd name="connsiteY2" fmla="*/ 2593087 h 6020510"/>
              <a:gd name="connsiteX3" fmla="*/ 3794371 w 5200477"/>
              <a:gd name="connsiteY3" fmla="*/ 2981707 h 6020510"/>
              <a:gd name="connsiteX4" fmla="*/ 3771511 w 5200477"/>
              <a:gd name="connsiteY4" fmla="*/ 3469387 h 6020510"/>
              <a:gd name="connsiteX5" fmla="*/ 3581011 w 5200477"/>
              <a:gd name="connsiteY5" fmla="*/ 3911347 h 6020510"/>
              <a:gd name="connsiteX6" fmla="*/ 3154291 w 5200477"/>
              <a:gd name="connsiteY6" fmla="*/ 4162807 h 6020510"/>
              <a:gd name="connsiteX7" fmla="*/ 2681851 w 5200477"/>
              <a:gd name="connsiteY7" fmla="*/ 4216147 h 6020510"/>
              <a:gd name="connsiteX8" fmla="*/ 2186551 w 5200477"/>
              <a:gd name="connsiteY8" fmla="*/ 4002787 h 6020510"/>
              <a:gd name="connsiteX9" fmla="*/ 1881751 w 5200477"/>
              <a:gd name="connsiteY9" fmla="*/ 3560827 h 6020510"/>
              <a:gd name="connsiteX10" fmla="*/ 1813171 w 5200477"/>
              <a:gd name="connsiteY10" fmla="*/ 2966467 h 6020510"/>
              <a:gd name="connsiteX11" fmla="*/ 2026531 w 5200477"/>
              <a:gd name="connsiteY11" fmla="*/ 2394967 h 6020510"/>
              <a:gd name="connsiteX12" fmla="*/ 2544691 w 5200477"/>
              <a:gd name="connsiteY12" fmla="*/ 1953007 h 6020510"/>
              <a:gd name="connsiteX13" fmla="*/ 3253351 w 5200477"/>
              <a:gd name="connsiteY13" fmla="*/ 1815847 h 6020510"/>
              <a:gd name="connsiteX14" fmla="*/ 3984871 w 5200477"/>
              <a:gd name="connsiteY14" fmla="*/ 2097787 h 6020510"/>
              <a:gd name="connsiteX15" fmla="*/ 4419211 w 5200477"/>
              <a:gd name="connsiteY15" fmla="*/ 2783587 h 6020510"/>
              <a:gd name="connsiteX16" fmla="*/ 4518271 w 5200477"/>
              <a:gd name="connsiteY16" fmla="*/ 3675127 h 6020510"/>
              <a:gd name="connsiteX17" fmla="*/ 4144891 w 5200477"/>
              <a:gd name="connsiteY17" fmla="*/ 4490467 h 6020510"/>
              <a:gd name="connsiteX18" fmla="*/ 3390511 w 5200477"/>
              <a:gd name="connsiteY18" fmla="*/ 4917187 h 6020510"/>
              <a:gd name="connsiteX19" fmla="*/ 2476111 w 5200477"/>
              <a:gd name="connsiteY19" fmla="*/ 4970527 h 6020510"/>
              <a:gd name="connsiteX20" fmla="*/ 1630291 w 5200477"/>
              <a:gd name="connsiteY20" fmla="*/ 4551427 h 6020510"/>
              <a:gd name="connsiteX21" fmla="*/ 1074031 w 5200477"/>
              <a:gd name="connsiteY21" fmla="*/ 3766567 h 6020510"/>
              <a:gd name="connsiteX22" fmla="*/ 1051171 w 5200477"/>
              <a:gd name="connsiteY22" fmla="*/ 2775967 h 6020510"/>
              <a:gd name="connsiteX23" fmla="*/ 1455031 w 5200477"/>
              <a:gd name="connsiteY23" fmla="*/ 1846327 h 6020510"/>
              <a:gd name="connsiteX24" fmla="*/ 2316091 w 5200477"/>
              <a:gd name="connsiteY24" fmla="*/ 1267207 h 6020510"/>
              <a:gd name="connsiteX25" fmla="*/ 3459091 w 5200477"/>
              <a:gd name="connsiteY25" fmla="*/ 1091947 h 6020510"/>
              <a:gd name="connsiteX26" fmla="*/ 4495411 w 5200477"/>
              <a:gd name="connsiteY26" fmla="*/ 1594867 h 6020510"/>
              <a:gd name="connsiteX27" fmla="*/ 5082151 w 5200477"/>
              <a:gd name="connsiteY27" fmla="*/ 2615947 h 6020510"/>
              <a:gd name="connsiteX28" fmla="*/ 5173591 w 5200477"/>
              <a:gd name="connsiteY28" fmla="*/ 3812287 h 6020510"/>
              <a:gd name="connsiteX29" fmla="*/ 4739251 w 5200477"/>
              <a:gd name="connsiteY29" fmla="*/ 5023867 h 6020510"/>
              <a:gd name="connsiteX30" fmla="*/ 3626731 w 5200477"/>
              <a:gd name="connsiteY30" fmla="*/ 5846827 h 6020510"/>
              <a:gd name="connsiteX31" fmla="*/ 2224651 w 5200477"/>
              <a:gd name="connsiteY31" fmla="*/ 5976367 h 6020510"/>
              <a:gd name="connsiteX32" fmla="*/ 944491 w 5200477"/>
              <a:gd name="connsiteY32" fmla="*/ 5275327 h 6020510"/>
              <a:gd name="connsiteX33" fmla="*/ 129151 w 5200477"/>
              <a:gd name="connsiteY33" fmla="*/ 4025647 h 6020510"/>
              <a:gd name="connsiteX34" fmla="*/ 60571 w 5200477"/>
              <a:gd name="connsiteY34" fmla="*/ 2554987 h 6020510"/>
              <a:gd name="connsiteX35" fmla="*/ 715891 w 5200477"/>
              <a:gd name="connsiteY35" fmla="*/ 1145287 h 6020510"/>
              <a:gd name="connsiteX36" fmla="*/ 2072251 w 5200477"/>
              <a:gd name="connsiteY36" fmla="*/ 154687 h 6020510"/>
              <a:gd name="connsiteX37" fmla="*/ 2270371 w 5200477"/>
              <a:gd name="connsiteY37" fmla="*/ 17527 h 6020510"/>
              <a:gd name="connsiteX0" fmla="*/ 2666611 w 5200477"/>
              <a:gd name="connsiteY0" fmla="*/ 2349247 h 6020510"/>
              <a:gd name="connsiteX1" fmla="*/ 3116191 w 5200477"/>
              <a:gd name="connsiteY1" fmla="*/ 2349247 h 6020510"/>
              <a:gd name="connsiteX2" fmla="*/ 3527671 w 5200477"/>
              <a:gd name="connsiteY2" fmla="*/ 2593087 h 6020510"/>
              <a:gd name="connsiteX3" fmla="*/ 3794371 w 5200477"/>
              <a:gd name="connsiteY3" fmla="*/ 2981707 h 6020510"/>
              <a:gd name="connsiteX4" fmla="*/ 3771511 w 5200477"/>
              <a:gd name="connsiteY4" fmla="*/ 3469387 h 6020510"/>
              <a:gd name="connsiteX5" fmla="*/ 3581011 w 5200477"/>
              <a:gd name="connsiteY5" fmla="*/ 3911347 h 6020510"/>
              <a:gd name="connsiteX6" fmla="*/ 3154291 w 5200477"/>
              <a:gd name="connsiteY6" fmla="*/ 4162807 h 6020510"/>
              <a:gd name="connsiteX7" fmla="*/ 2681851 w 5200477"/>
              <a:gd name="connsiteY7" fmla="*/ 4216147 h 6020510"/>
              <a:gd name="connsiteX8" fmla="*/ 2186551 w 5200477"/>
              <a:gd name="connsiteY8" fmla="*/ 4002787 h 6020510"/>
              <a:gd name="connsiteX9" fmla="*/ 1881751 w 5200477"/>
              <a:gd name="connsiteY9" fmla="*/ 3560827 h 6020510"/>
              <a:gd name="connsiteX10" fmla="*/ 1813171 w 5200477"/>
              <a:gd name="connsiteY10" fmla="*/ 2966467 h 6020510"/>
              <a:gd name="connsiteX11" fmla="*/ 2026531 w 5200477"/>
              <a:gd name="connsiteY11" fmla="*/ 2394967 h 6020510"/>
              <a:gd name="connsiteX12" fmla="*/ 2544691 w 5200477"/>
              <a:gd name="connsiteY12" fmla="*/ 1953007 h 6020510"/>
              <a:gd name="connsiteX13" fmla="*/ 3253351 w 5200477"/>
              <a:gd name="connsiteY13" fmla="*/ 1815847 h 6020510"/>
              <a:gd name="connsiteX14" fmla="*/ 3984871 w 5200477"/>
              <a:gd name="connsiteY14" fmla="*/ 2097787 h 6020510"/>
              <a:gd name="connsiteX15" fmla="*/ 4419211 w 5200477"/>
              <a:gd name="connsiteY15" fmla="*/ 2783587 h 6020510"/>
              <a:gd name="connsiteX16" fmla="*/ 4518271 w 5200477"/>
              <a:gd name="connsiteY16" fmla="*/ 3675127 h 6020510"/>
              <a:gd name="connsiteX17" fmla="*/ 4144891 w 5200477"/>
              <a:gd name="connsiteY17" fmla="*/ 4490467 h 6020510"/>
              <a:gd name="connsiteX18" fmla="*/ 3390511 w 5200477"/>
              <a:gd name="connsiteY18" fmla="*/ 4917187 h 6020510"/>
              <a:gd name="connsiteX19" fmla="*/ 2476111 w 5200477"/>
              <a:gd name="connsiteY19" fmla="*/ 4970527 h 6020510"/>
              <a:gd name="connsiteX20" fmla="*/ 1630291 w 5200477"/>
              <a:gd name="connsiteY20" fmla="*/ 4551427 h 6020510"/>
              <a:gd name="connsiteX21" fmla="*/ 1074031 w 5200477"/>
              <a:gd name="connsiteY21" fmla="*/ 3766567 h 6020510"/>
              <a:gd name="connsiteX22" fmla="*/ 1051171 w 5200477"/>
              <a:gd name="connsiteY22" fmla="*/ 2775967 h 6020510"/>
              <a:gd name="connsiteX23" fmla="*/ 1455031 w 5200477"/>
              <a:gd name="connsiteY23" fmla="*/ 1846327 h 6020510"/>
              <a:gd name="connsiteX24" fmla="*/ 2277991 w 5200477"/>
              <a:gd name="connsiteY24" fmla="*/ 1191007 h 6020510"/>
              <a:gd name="connsiteX25" fmla="*/ 3459091 w 5200477"/>
              <a:gd name="connsiteY25" fmla="*/ 1091947 h 6020510"/>
              <a:gd name="connsiteX26" fmla="*/ 4495411 w 5200477"/>
              <a:gd name="connsiteY26" fmla="*/ 1594867 h 6020510"/>
              <a:gd name="connsiteX27" fmla="*/ 5082151 w 5200477"/>
              <a:gd name="connsiteY27" fmla="*/ 2615947 h 6020510"/>
              <a:gd name="connsiteX28" fmla="*/ 5173591 w 5200477"/>
              <a:gd name="connsiteY28" fmla="*/ 3812287 h 6020510"/>
              <a:gd name="connsiteX29" fmla="*/ 4739251 w 5200477"/>
              <a:gd name="connsiteY29" fmla="*/ 5023867 h 6020510"/>
              <a:gd name="connsiteX30" fmla="*/ 3626731 w 5200477"/>
              <a:gd name="connsiteY30" fmla="*/ 5846827 h 6020510"/>
              <a:gd name="connsiteX31" fmla="*/ 2224651 w 5200477"/>
              <a:gd name="connsiteY31" fmla="*/ 5976367 h 6020510"/>
              <a:gd name="connsiteX32" fmla="*/ 944491 w 5200477"/>
              <a:gd name="connsiteY32" fmla="*/ 5275327 h 6020510"/>
              <a:gd name="connsiteX33" fmla="*/ 129151 w 5200477"/>
              <a:gd name="connsiteY33" fmla="*/ 4025647 h 6020510"/>
              <a:gd name="connsiteX34" fmla="*/ 60571 w 5200477"/>
              <a:gd name="connsiteY34" fmla="*/ 2554987 h 6020510"/>
              <a:gd name="connsiteX35" fmla="*/ 715891 w 5200477"/>
              <a:gd name="connsiteY35" fmla="*/ 1145287 h 6020510"/>
              <a:gd name="connsiteX36" fmla="*/ 2072251 w 5200477"/>
              <a:gd name="connsiteY36" fmla="*/ 154687 h 6020510"/>
              <a:gd name="connsiteX37" fmla="*/ 2270371 w 5200477"/>
              <a:gd name="connsiteY37" fmla="*/ 17527 h 6020510"/>
              <a:gd name="connsiteX0" fmla="*/ 2666611 w 5200477"/>
              <a:gd name="connsiteY0" fmla="*/ 2331720 h 6002983"/>
              <a:gd name="connsiteX1" fmla="*/ 3116191 w 5200477"/>
              <a:gd name="connsiteY1" fmla="*/ 2331720 h 6002983"/>
              <a:gd name="connsiteX2" fmla="*/ 3527671 w 5200477"/>
              <a:gd name="connsiteY2" fmla="*/ 2575560 h 6002983"/>
              <a:gd name="connsiteX3" fmla="*/ 3794371 w 5200477"/>
              <a:gd name="connsiteY3" fmla="*/ 2964180 h 6002983"/>
              <a:gd name="connsiteX4" fmla="*/ 3771511 w 5200477"/>
              <a:gd name="connsiteY4" fmla="*/ 3451860 h 6002983"/>
              <a:gd name="connsiteX5" fmla="*/ 3581011 w 5200477"/>
              <a:gd name="connsiteY5" fmla="*/ 3893820 h 6002983"/>
              <a:gd name="connsiteX6" fmla="*/ 3154291 w 5200477"/>
              <a:gd name="connsiteY6" fmla="*/ 4145280 h 6002983"/>
              <a:gd name="connsiteX7" fmla="*/ 2681851 w 5200477"/>
              <a:gd name="connsiteY7" fmla="*/ 4198620 h 6002983"/>
              <a:gd name="connsiteX8" fmla="*/ 2186551 w 5200477"/>
              <a:gd name="connsiteY8" fmla="*/ 3985260 h 6002983"/>
              <a:gd name="connsiteX9" fmla="*/ 1881751 w 5200477"/>
              <a:gd name="connsiteY9" fmla="*/ 3543300 h 6002983"/>
              <a:gd name="connsiteX10" fmla="*/ 1813171 w 5200477"/>
              <a:gd name="connsiteY10" fmla="*/ 2948940 h 6002983"/>
              <a:gd name="connsiteX11" fmla="*/ 2026531 w 5200477"/>
              <a:gd name="connsiteY11" fmla="*/ 2377440 h 6002983"/>
              <a:gd name="connsiteX12" fmla="*/ 2544691 w 5200477"/>
              <a:gd name="connsiteY12" fmla="*/ 1935480 h 6002983"/>
              <a:gd name="connsiteX13" fmla="*/ 3253351 w 5200477"/>
              <a:gd name="connsiteY13" fmla="*/ 1798320 h 6002983"/>
              <a:gd name="connsiteX14" fmla="*/ 3984871 w 5200477"/>
              <a:gd name="connsiteY14" fmla="*/ 2080260 h 6002983"/>
              <a:gd name="connsiteX15" fmla="*/ 4419211 w 5200477"/>
              <a:gd name="connsiteY15" fmla="*/ 2766060 h 6002983"/>
              <a:gd name="connsiteX16" fmla="*/ 4518271 w 5200477"/>
              <a:gd name="connsiteY16" fmla="*/ 3657600 h 6002983"/>
              <a:gd name="connsiteX17" fmla="*/ 4144891 w 5200477"/>
              <a:gd name="connsiteY17" fmla="*/ 4472940 h 6002983"/>
              <a:gd name="connsiteX18" fmla="*/ 3390511 w 5200477"/>
              <a:gd name="connsiteY18" fmla="*/ 4899660 h 6002983"/>
              <a:gd name="connsiteX19" fmla="*/ 2476111 w 5200477"/>
              <a:gd name="connsiteY19" fmla="*/ 4953000 h 6002983"/>
              <a:gd name="connsiteX20" fmla="*/ 1630291 w 5200477"/>
              <a:gd name="connsiteY20" fmla="*/ 4533900 h 6002983"/>
              <a:gd name="connsiteX21" fmla="*/ 1074031 w 5200477"/>
              <a:gd name="connsiteY21" fmla="*/ 3749040 h 6002983"/>
              <a:gd name="connsiteX22" fmla="*/ 1051171 w 5200477"/>
              <a:gd name="connsiteY22" fmla="*/ 2758440 h 6002983"/>
              <a:gd name="connsiteX23" fmla="*/ 1455031 w 5200477"/>
              <a:gd name="connsiteY23" fmla="*/ 1828800 h 6002983"/>
              <a:gd name="connsiteX24" fmla="*/ 2277991 w 5200477"/>
              <a:gd name="connsiteY24" fmla="*/ 1173480 h 6002983"/>
              <a:gd name="connsiteX25" fmla="*/ 3459091 w 5200477"/>
              <a:gd name="connsiteY25" fmla="*/ 1074420 h 6002983"/>
              <a:gd name="connsiteX26" fmla="*/ 4495411 w 5200477"/>
              <a:gd name="connsiteY26" fmla="*/ 1577340 h 6002983"/>
              <a:gd name="connsiteX27" fmla="*/ 5082151 w 5200477"/>
              <a:gd name="connsiteY27" fmla="*/ 2598420 h 6002983"/>
              <a:gd name="connsiteX28" fmla="*/ 5173591 w 5200477"/>
              <a:gd name="connsiteY28" fmla="*/ 3794760 h 6002983"/>
              <a:gd name="connsiteX29" fmla="*/ 4739251 w 5200477"/>
              <a:gd name="connsiteY29" fmla="*/ 5006340 h 6002983"/>
              <a:gd name="connsiteX30" fmla="*/ 3626731 w 5200477"/>
              <a:gd name="connsiteY30" fmla="*/ 5829300 h 6002983"/>
              <a:gd name="connsiteX31" fmla="*/ 2224651 w 5200477"/>
              <a:gd name="connsiteY31" fmla="*/ 5958840 h 6002983"/>
              <a:gd name="connsiteX32" fmla="*/ 944491 w 5200477"/>
              <a:gd name="connsiteY32" fmla="*/ 5257800 h 6002983"/>
              <a:gd name="connsiteX33" fmla="*/ 129151 w 5200477"/>
              <a:gd name="connsiteY33" fmla="*/ 4008120 h 6002983"/>
              <a:gd name="connsiteX34" fmla="*/ 60571 w 5200477"/>
              <a:gd name="connsiteY34" fmla="*/ 2537460 h 6002983"/>
              <a:gd name="connsiteX35" fmla="*/ 715891 w 5200477"/>
              <a:gd name="connsiteY35" fmla="*/ 1127760 h 6002983"/>
              <a:gd name="connsiteX36" fmla="*/ 2270371 w 5200477"/>
              <a:gd name="connsiteY36" fmla="*/ 0 h 600298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74031 w 5200477"/>
              <a:gd name="connsiteY21" fmla="*/ 3528060 h 5782003"/>
              <a:gd name="connsiteX22" fmla="*/ 1051171 w 5200477"/>
              <a:gd name="connsiteY22" fmla="*/ 253746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74031 w 5200477"/>
              <a:gd name="connsiteY21" fmla="*/ 3528060 h 5782003"/>
              <a:gd name="connsiteX22" fmla="*/ 1051171 w 5200477"/>
              <a:gd name="connsiteY22" fmla="*/ 253746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74031 w 5200477"/>
              <a:gd name="connsiteY21" fmla="*/ 3528060 h 5782003"/>
              <a:gd name="connsiteX22" fmla="*/ 1051171 w 5200477"/>
              <a:gd name="connsiteY22" fmla="*/ 253746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20691 w 5200477"/>
              <a:gd name="connsiteY21" fmla="*/ 3528060 h 5782003"/>
              <a:gd name="connsiteX22" fmla="*/ 1051171 w 5200477"/>
              <a:gd name="connsiteY22" fmla="*/ 253746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20691 w 5200477"/>
              <a:gd name="connsiteY21" fmla="*/ 3528060 h 5782003"/>
              <a:gd name="connsiteX22" fmla="*/ 921631 w 5200477"/>
              <a:gd name="connsiteY22" fmla="*/ 249174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20691 w 5200477"/>
              <a:gd name="connsiteY21" fmla="*/ 3528060 h 5782003"/>
              <a:gd name="connsiteX22" fmla="*/ 921631 w 5200477"/>
              <a:gd name="connsiteY22" fmla="*/ 2491740 h 5782003"/>
              <a:gd name="connsiteX23" fmla="*/ 1386451 w 5200477"/>
              <a:gd name="connsiteY23" fmla="*/ 151638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20691 w 5200477"/>
              <a:gd name="connsiteY21" fmla="*/ 3528060 h 5782003"/>
              <a:gd name="connsiteX22" fmla="*/ 921631 w 5200477"/>
              <a:gd name="connsiteY22" fmla="*/ 2491740 h 5782003"/>
              <a:gd name="connsiteX23" fmla="*/ 1386451 w 5200477"/>
              <a:gd name="connsiteY23" fmla="*/ 1516380 h 5782003"/>
              <a:gd name="connsiteX24" fmla="*/ 2270371 w 5200477"/>
              <a:gd name="connsiteY24" fmla="*/ 92964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1544"/>
              <a:gd name="connsiteY0" fmla="*/ 2110740 h 5782003"/>
              <a:gd name="connsiteX1" fmla="*/ 3116191 w 5201544"/>
              <a:gd name="connsiteY1" fmla="*/ 2110740 h 5782003"/>
              <a:gd name="connsiteX2" fmla="*/ 3527671 w 5201544"/>
              <a:gd name="connsiteY2" fmla="*/ 2354580 h 5782003"/>
              <a:gd name="connsiteX3" fmla="*/ 3794371 w 5201544"/>
              <a:gd name="connsiteY3" fmla="*/ 2743200 h 5782003"/>
              <a:gd name="connsiteX4" fmla="*/ 3771511 w 5201544"/>
              <a:gd name="connsiteY4" fmla="*/ 3230880 h 5782003"/>
              <a:gd name="connsiteX5" fmla="*/ 3581011 w 5201544"/>
              <a:gd name="connsiteY5" fmla="*/ 3672840 h 5782003"/>
              <a:gd name="connsiteX6" fmla="*/ 3154291 w 5201544"/>
              <a:gd name="connsiteY6" fmla="*/ 3924300 h 5782003"/>
              <a:gd name="connsiteX7" fmla="*/ 2681851 w 5201544"/>
              <a:gd name="connsiteY7" fmla="*/ 3977640 h 5782003"/>
              <a:gd name="connsiteX8" fmla="*/ 2186551 w 5201544"/>
              <a:gd name="connsiteY8" fmla="*/ 3764280 h 5782003"/>
              <a:gd name="connsiteX9" fmla="*/ 1881751 w 5201544"/>
              <a:gd name="connsiteY9" fmla="*/ 3322320 h 5782003"/>
              <a:gd name="connsiteX10" fmla="*/ 1813171 w 5201544"/>
              <a:gd name="connsiteY10" fmla="*/ 2727960 h 5782003"/>
              <a:gd name="connsiteX11" fmla="*/ 2026531 w 5201544"/>
              <a:gd name="connsiteY11" fmla="*/ 2156460 h 5782003"/>
              <a:gd name="connsiteX12" fmla="*/ 2544691 w 5201544"/>
              <a:gd name="connsiteY12" fmla="*/ 1714500 h 5782003"/>
              <a:gd name="connsiteX13" fmla="*/ 3253351 w 5201544"/>
              <a:gd name="connsiteY13" fmla="*/ 1577340 h 5782003"/>
              <a:gd name="connsiteX14" fmla="*/ 3984871 w 5201544"/>
              <a:gd name="connsiteY14" fmla="*/ 1859280 h 5782003"/>
              <a:gd name="connsiteX15" fmla="*/ 4419211 w 5201544"/>
              <a:gd name="connsiteY15" fmla="*/ 2545080 h 5782003"/>
              <a:gd name="connsiteX16" fmla="*/ 4518271 w 5201544"/>
              <a:gd name="connsiteY16" fmla="*/ 3436620 h 5782003"/>
              <a:gd name="connsiteX17" fmla="*/ 4144891 w 5201544"/>
              <a:gd name="connsiteY17" fmla="*/ 4251960 h 5782003"/>
              <a:gd name="connsiteX18" fmla="*/ 3390511 w 5201544"/>
              <a:gd name="connsiteY18" fmla="*/ 4678680 h 5782003"/>
              <a:gd name="connsiteX19" fmla="*/ 2476111 w 5201544"/>
              <a:gd name="connsiteY19" fmla="*/ 4732020 h 5782003"/>
              <a:gd name="connsiteX20" fmla="*/ 1630291 w 5201544"/>
              <a:gd name="connsiteY20" fmla="*/ 4312920 h 5782003"/>
              <a:gd name="connsiteX21" fmla="*/ 1020691 w 5201544"/>
              <a:gd name="connsiteY21" fmla="*/ 3528060 h 5782003"/>
              <a:gd name="connsiteX22" fmla="*/ 921631 w 5201544"/>
              <a:gd name="connsiteY22" fmla="*/ 2491740 h 5782003"/>
              <a:gd name="connsiteX23" fmla="*/ 1386451 w 5201544"/>
              <a:gd name="connsiteY23" fmla="*/ 1516380 h 5782003"/>
              <a:gd name="connsiteX24" fmla="*/ 2270371 w 5201544"/>
              <a:gd name="connsiteY24" fmla="*/ 929640 h 5782003"/>
              <a:gd name="connsiteX25" fmla="*/ 3459091 w 5201544"/>
              <a:gd name="connsiteY25" fmla="*/ 853440 h 5782003"/>
              <a:gd name="connsiteX26" fmla="*/ 4464931 w 5201544"/>
              <a:gd name="connsiteY26" fmla="*/ 1356360 h 5782003"/>
              <a:gd name="connsiteX27" fmla="*/ 5082151 w 5201544"/>
              <a:gd name="connsiteY27" fmla="*/ 2377440 h 5782003"/>
              <a:gd name="connsiteX28" fmla="*/ 5173591 w 5201544"/>
              <a:gd name="connsiteY28" fmla="*/ 3573780 h 5782003"/>
              <a:gd name="connsiteX29" fmla="*/ 4739251 w 5201544"/>
              <a:gd name="connsiteY29" fmla="*/ 4785360 h 5782003"/>
              <a:gd name="connsiteX30" fmla="*/ 3626731 w 5201544"/>
              <a:gd name="connsiteY30" fmla="*/ 5608320 h 5782003"/>
              <a:gd name="connsiteX31" fmla="*/ 2224651 w 5201544"/>
              <a:gd name="connsiteY31" fmla="*/ 5737860 h 5782003"/>
              <a:gd name="connsiteX32" fmla="*/ 944491 w 5201544"/>
              <a:gd name="connsiteY32" fmla="*/ 5036820 h 5782003"/>
              <a:gd name="connsiteX33" fmla="*/ 129151 w 5201544"/>
              <a:gd name="connsiteY33" fmla="*/ 3787140 h 5782003"/>
              <a:gd name="connsiteX34" fmla="*/ 60571 w 5201544"/>
              <a:gd name="connsiteY34" fmla="*/ 2316480 h 5782003"/>
              <a:gd name="connsiteX35" fmla="*/ 715891 w 5201544"/>
              <a:gd name="connsiteY35" fmla="*/ 906780 h 5782003"/>
              <a:gd name="connsiteX36" fmla="*/ 2026531 w 5201544"/>
              <a:gd name="connsiteY36" fmla="*/ 0 h 5782003"/>
              <a:gd name="connsiteX0" fmla="*/ 2666611 w 5201544"/>
              <a:gd name="connsiteY0" fmla="*/ 2110740 h 5782003"/>
              <a:gd name="connsiteX1" fmla="*/ 3116191 w 5201544"/>
              <a:gd name="connsiteY1" fmla="*/ 2110740 h 5782003"/>
              <a:gd name="connsiteX2" fmla="*/ 3527671 w 5201544"/>
              <a:gd name="connsiteY2" fmla="*/ 2354580 h 5782003"/>
              <a:gd name="connsiteX3" fmla="*/ 3794371 w 5201544"/>
              <a:gd name="connsiteY3" fmla="*/ 2743200 h 5782003"/>
              <a:gd name="connsiteX4" fmla="*/ 3771511 w 5201544"/>
              <a:gd name="connsiteY4" fmla="*/ 3230880 h 5782003"/>
              <a:gd name="connsiteX5" fmla="*/ 3581011 w 5201544"/>
              <a:gd name="connsiteY5" fmla="*/ 3672840 h 5782003"/>
              <a:gd name="connsiteX6" fmla="*/ 3154291 w 5201544"/>
              <a:gd name="connsiteY6" fmla="*/ 3924300 h 5782003"/>
              <a:gd name="connsiteX7" fmla="*/ 2681851 w 5201544"/>
              <a:gd name="connsiteY7" fmla="*/ 3977640 h 5782003"/>
              <a:gd name="connsiteX8" fmla="*/ 2186551 w 5201544"/>
              <a:gd name="connsiteY8" fmla="*/ 3764280 h 5782003"/>
              <a:gd name="connsiteX9" fmla="*/ 1881751 w 5201544"/>
              <a:gd name="connsiteY9" fmla="*/ 3322320 h 5782003"/>
              <a:gd name="connsiteX10" fmla="*/ 1813171 w 5201544"/>
              <a:gd name="connsiteY10" fmla="*/ 2727960 h 5782003"/>
              <a:gd name="connsiteX11" fmla="*/ 2026531 w 5201544"/>
              <a:gd name="connsiteY11" fmla="*/ 2156460 h 5782003"/>
              <a:gd name="connsiteX12" fmla="*/ 2544691 w 5201544"/>
              <a:gd name="connsiteY12" fmla="*/ 1714500 h 5782003"/>
              <a:gd name="connsiteX13" fmla="*/ 3253351 w 5201544"/>
              <a:gd name="connsiteY13" fmla="*/ 1577340 h 5782003"/>
              <a:gd name="connsiteX14" fmla="*/ 3984871 w 5201544"/>
              <a:gd name="connsiteY14" fmla="*/ 1859280 h 5782003"/>
              <a:gd name="connsiteX15" fmla="*/ 4419211 w 5201544"/>
              <a:gd name="connsiteY15" fmla="*/ 2545080 h 5782003"/>
              <a:gd name="connsiteX16" fmla="*/ 4518271 w 5201544"/>
              <a:gd name="connsiteY16" fmla="*/ 3436620 h 5782003"/>
              <a:gd name="connsiteX17" fmla="*/ 4144891 w 5201544"/>
              <a:gd name="connsiteY17" fmla="*/ 4251960 h 5782003"/>
              <a:gd name="connsiteX18" fmla="*/ 3390511 w 5201544"/>
              <a:gd name="connsiteY18" fmla="*/ 4678680 h 5782003"/>
              <a:gd name="connsiteX19" fmla="*/ 2476111 w 5201544"/>
              <a:gd name="connsiteY19" fmla="*/ 4732020 h 5782003"/>
              <a:gd name="connsiteX20" fmla="*/ 1630291 w 5201544"/>
              <a:gd name="connsiteY20" fmla="*/ 4312920 h 5782003"/>
              <a:gd name="connsiteX21" fmla="*/ 1020691 w 5201544"/>
              <a:gd name="connsiteY21" fmla="*/ 3528060 h 5782003"/>
              <a:gd name="connsiteX22" fmla="*/ 921631 w 5201544"/>
              <a:gd name="connsiteY22" fmla="*/ 2491740 h 5782003"/>
              <a:gd name="connsiteX23" fmla="*/ 1386451 w 5201544"/>
              <a:gd name="connsiteY23" fmla="*/ 1516380 h 5782003"/>
              <a:gd name="connsiteX24" fmla="*/ 2270371 w 5201544"/>
              <a:gd name="connsiteY24" fmla="*/ 929640 h 5782003"/>
              <a:gd name="connsiteX25" fmla="*/ 3459091 w 5201544"/>
              <a:gd name="connsiteY25" fmla="*/ 861060 h 5782003"/>
              <a:gd name="connsiteX26" fmla="*/ 4464931 w 5201544"/>
              <a:gd name="connsiteY26" fmla="*/ 1356360 h 5782003"/>
              <a:gd name="connsiteX27" fmla="*/ 5082151 w 5201544"/>
              <a:gd name="connsiteY27" fmla="*/ 2377440 h 5782003"/>
              <a:gd name="connsiteX28" fmla="*/ 5173591 w 5201544"/>
              <a:gd name="connsiteY28" fmla="*/ 3573780 h 5782003"/>
              <a:gd name="connsiteX29" fmla="*/ 4739251 w 5201544"/>
              <a:gd name="connsiteY29" fmla="*/ 4785360 h 5782003"/>
              <a:gd name="connsiteX30" fmla="*/ 3626731 w 5201544"/>
              <a:gd name="connsiteY30" fmla="*/ 5608320 h 5782003"/>
              <a:gd name="connsiteX31" fmla="*/ 2224651 w 5201544"/>
              <a:gd name="connsiteY31" fmla="*/ 5737860 h 5782003"/>
              <a:gd name="connsiteX32" fmla="*/ 944491 w 5201544"/>
              <a:gd name="connsiteY32" fmla="*/ 5036820 h 5782003"/>
              <a:gd name="connsiteX33" fmla="*/ 129151 w 5201544"/>
              <a:gd name="connsiteY33" fmla="*/ 3787140 h 5782003"/>
              <a:gd name="connsiteX34" fmla="*/ 60571 w 5201544"/>
              <a:gd name="connsiteY34" fmla="*/ 2316480 h 5782003"/>
              <a:gd name="connsiteX35" fmla="*/ 715891 w 5201544"/>
              <a:gd name="connsiteY35" fmla="*/ 906780 h 5782003"/>
              <a:gd name="connsiteX36" fmla="*/ 2026531 w 5201544"/>
              <a:gd name="connsiteY36" fmla="*/ 0 h 5782003"/>
              <a:gd name="connsiteX0" fmla="*/ 2666611 w 5209853"/>
              <a:gd name="connsiteY0" fmla="*/ 2110740 h 5782003"/>
              <a:gd name="connsiteX1" fmla="*/ 3116191 w 5209853"/>
              <a:gd name="connsiteY1" fmla="*/ 2110740 h 5782003"/>
              <a:gd name="connsiteX2" fmla="*/ 3527671 w 5209853"/>
              <a:gd name="connsiteY2" fmla="*/ 2354580 h 5782003"/>
              <a:gd name="connsiteX3" fmla="*/ 3794371 w 5209853"/>
              <a:gd name="connsiteY3" fmla="*/ 2743200 h 5782003"/>
              <a:gd name="connsiteX4" fmla="*/ 3771511 w 5209853"/>
              <a:gd name="connsiteY4" fmla="*/ 3230880 h 5782003"/>
              <a:gd name="connsiteX5" fmla="*/ 3581011 w 5209853"/>
              <a:gd name="connsiteY5" fmla="*/ 3672840 h 5782003"/>
              <a:gd name="connsiteX6" fmla="*/ 3154291 w 5209853"/>
              <a:gd name="connsiteY6" fmla="*/ 3924300 h 5782003"/>
              <a:gd name="connsiteX7" fmla="*/ 2681851 w 5209853"/>
              <a:gd name="connsiteY7" fmla="*/ 3977640 h 5782003"/>
              <a:gd name="connsiteX8" fmla="*/ 2186551 w 5209853"/>
              <a:gd name="connsiteY8" fmla="*/ 3764280 h 5782003"/>
              <a:gd name="connsiteX9" fmla="*/ 1881751 w 5209853"/>
              <a:gd name="connsiteY9" fmla="*/ 3322320 h 5782003"/>
              <a:gd name="connsiteX10" fmla="*/ 1813171 w 5209853"/>
              <a:gd name="connsiteY10" fmla="*/ 2727960 h 5782003"/>
              <a:gd name="connsiteX11" fmla="*/ 2026531 w 5209853"/>
              <a:gd name="connsiteY11" fmla="*/ 2156460 h 5782003"/>
              <a:gd name="connsiteX12" fmla="*/ 2544691 w 5209853"/>
              <a:gd name="connsiteY12" fmla="*/ 1714500 h 5782003"/>
              <a:gd name="connsiteX13" fmla="*/ 3253351 w 5209853"/>
              <a:gd name="connsiteY13" fmla="*/ 1577340 h 5782003"/>
              <a:gd name="connsiteX14" fmla="*/ 3984871 w 5209853"/>
              <a:gd name="connsiteY14" fmla="*/ 1859280 h 5782003"/>
              <a:gd name="connsiteX15" fmla="*/ 4419211 w 5209853"/>
              <a:gd name="connsiteY15" fmla="*/ 2545080 h 5782003"/>
              <a:gd name="connsiteX16" fmla="*/ 4518271 w 5209853"/>
              <a:gd name="connsiteY16" fmla="*/ 3436620 h 5782003"/>
              <a:gd name="connsiteX17" fmla="*/ 4144891 w 5209853"/>
              <a:gd name="connsiteY17" fmla="*/ 4251960 h 5782003"/>
              <a:gd name="connsiteX18" fmla="*/ 3390511 w 5209853"/>
              <a:gd name="connsiteY18" fmla="*/ 4678680 h 5782003"/>
              <a:gd name="connsiteX19" fmla="*/ 2476111 w 5209853"/>
              <a:gd name="connsiteY19" fmla="*/ 4732020 h 5782003"/>
              <a:gd name="connsiteX20" fmla="*/ 1630291 w 5209853"/>
              <a:gd name="connsiteY20" fmla="*/ 4312920 h 5782003"/>
              <a:gd name="connsiteX21" fmla="*/ 1020691 w 5209853"/>
              <a:gd name="connsiteY21" fmla="*/ 3528060 h 5782003"/>
              <a:gd name="connsiteX22" fmla="*/ 921631 w 5209853"/>
              <a:gd name="connsiteY22" fmla="*/ 2491740 h 5782003"/>
              <a:gd name="connsiteX23" fmla="*/ 1386451 w 5209853"/>
              <a:gd name="connsiteY23" fmla="*/ 1516380 h 5782003"/>
              <a:gd name="connsiteX24" fmla="*/ 2270371 w 5209853"/>
              <a:gd name="connsiteY24" fmla="*/ 929640 h 5782003"/>
              <a:gd name="connsiteX25" fmla="*/ 3459091 w 5209853"/>
              <a:gd name="connsiteY25" fmla="*/ 861060 h 5782003"/>
              <a:gd name="connsiteX26" fmla="*/ 4464931 w 5209853"/>
              <a:gd name="connsiteY26" fmla="*/ 1356360 h 5782003"/>
              <a:gd name="connsiteX27" fmla="*/ 5105011 w 5209853"/>
              <a:gd name="connsiteY27" fmla="*/ 2377440 h 5782003"/>
              <a:gd name="connsiteX28" fmla="*/ 5173591 w 5209853"/>
              <a:gd name="connsiteY28" fmla="*/ 3573780 h 5782003"/>
              <a:gd name="connsiteX29" fmla="*/ 4739251 w 5209853"/>
              <a:gd name="connsiteY29" fmla="*/ 4785360 h 5782003"/>
              <a:gd name="connsiteX30" fmla="*/ 3626731 w 5209853"/>
              <a:gd name="connsiteY30" fmla="*/ 5608320 h 5782003"/>
              <a:gd name="connsiteX31" fmla="*/ 2224651 w 5209853"/>
              <a:gd name="connsiteY31" fmla="*/ 5737860 h 5782003"/>
              <a:gd name="connsiteX32" fmla="*/ 944491 w 5209853"/>
              <a:gd name="connsiteY32" fmla="*/ 5036820 h 5782003"/>
              <a:gd name="connsiteX33" fmla="*/ 129151 w 5209853"/>
              <a:gd name="connsiteY33" fmla="*/ 3787140 h 5782003"/>
              <a:gd name="connsiteX34" fmla="*/ 60571 w 5209853"/>
              <a:gd name="connsiteY34" fmla="*/ 2316480 h 5782003"/>
              <a:gd name="connsiteX35" fmla="*/ 715891 w 5209853"/>
              <a:gd name="connsiteY35" fmla="*/ 906780 h 5782003"/>
              <a:gd name="connsiteX36" fmla="*/ 2026531 w 5209853"/>
              <a:gd name="connsiteY36" fmla="*/ 0 h 5782003"/>
              <a:gd name="connsiteX0" fmla="*/ 2666611 w 5211995"/>
              <a:gd name="connsiteY0" fmla="*/ 2110740 h 5782003"/>
              <a:gd name="connsiteX1" fmla="*/ 3116191 w 5211995"/>
              <a:gd name="connsiteY1" fmla="*/ 2110740 h 5782003"/>
              <a:gd name="connsiteX2" fmla="*/ 3527671 w 5211995"/>
              <a:gd name="connsiteY2" fmla="*/ 2354580 h 5782003"/>
              <a:gd name="connsiteX3" fmla="*/ 3794371 w 5211995"/>
              <a:gd name="connsiteY3" fmla="*/ 2743200 h 5782003"/>
              <a:gd name="connsiteX4" fmla="*/ 3771511 w 5211995"/>
              <a:gd name="connsiteY4" fmla="*/ 3230880 h 5782003"/>
              <a:gd name="connsiteX5" fmla="*/ 3581011 w 5211995"/>
              <a:gd name="connsiteY5" fmla="*/ 3672840 h 5782003"/>
              <a:gd name="connsiteX6" fmla="*/ 3154291 w 5211995"/>
              <a:gd name="connsiteY6" fmla="*/ 3924300 h 5782003"/>
              <a:gd name="connsiteX7" fmla="*/ 2681851 w 5211995"/>
              <a:gd name="connsiteY7" fmla="*/ 3977640 h 5782003"/>
              <a:gd name="connsiteX8" fmla="*/ 2186551 w 5211995"/>
              <a:gd name="connsiteY8" fmla="*/ 3764280 h 5782003"/>
              <a:gd name="connsiteX9" fmla="*/ 1881751 w 5211995"/>
              <a:gd name="connsiteY9" fmla="*/ 3322320 h 5782003"/>
              <a:gd name="connsiteX10" fmla="*/ 1813171 w 5211995"/>
              <a:gd name="connsiteY10" fmla="*/ 2727960 h 5782003"/>
              <a:gd name="connsiteX11" fmla="*/ 2026531 w 5211995"/>
              <a:gd name="connsiteY11" fmla="*/ 2156460 h 5782003"/>
              <a:gd name="connsiteX12" fmla="*/ 2544691 w 5211995"/>
              <a:gd name="connsiteY12" fmla="*/ 1714500 h 5782003"/>
              <a:gd name="connsiteX13" fmla="*/ 3253351 w 5211995"/>
              <a:gd name="connsiteY13" fmla="*/ 1577340 h 5782003"/>
              <a:gd name="connsiteX14" fmla="*/ 3984871 w 5211995"/>
              <a:gd name="connsiteY14" fmla="*/ 1859280 h 5782003"/>
              <a:gd name="connsiteX15" fmla="*/ 4419211 w 5211995"/>
              <a:gd name="connsiteY15" fmla="*/ 2545080 h 5782003"/>
              <a:gd name="connsiteX16" fmla="*/ 4518271 w 5211995"/>
              <a:gd name="connsiteY16" fmla="*/ 3436620 h 5782003"/>
              <a:gd name="connsiteX17" fmla="*/ 4144891 w 5211995"/>
              <a:gd name="connsiteY17" fmla="*/ 4251960 h 5782003"/>
              <a:gd name="connsiteX18" fmla="*/ 3390511 w 5211995"/>
              <a:gd name="connsiteY18" fmla="*/ 4678680 h 5782003"/>
              <a:gd name="connsiteX19" fmla="*/ 2476111 w 5211995"/>
              <a:gd name="connsiteY19" fmla="*/ 4732020 h 5782003"/>
              <a:gd name="connsiteX20" fmla="*/ 1630291 w 5211995"/>
              <a:gd name="connsiteY20" fmla="*/ 4312920 h 5782003"/>
              <a:gd name="connsiteX21" fmla="*/ 1020691 w 5211995"/>
              <a:gd name="connsiteY21" fmla="*/ 3528060 h 5782003"/>
              <a:gd name="connsiteX22" fmla="*/ 921631 w 5211995"/>
              <a:gd name="connsiteY22" fmla="*/ 2491740 h 5782003"/>
              <a:gd name="connsiteX23" fmla="*/ 1386451 w 5211995"/>
              <a:gd name="connsiteY23" fmla="*/ 1516380 h 5782003"/>
              <a:gd name="connsiteX24" fmla="*/ 2270371 w 5211995"/>
              <a:gd name="connsiteY24" fmla="*/ 929640 h 5782003"/>
              <a:gd name="connsiteX25" fmla="*/ 3459091 w 5211995"/>
              <a:gd name="connsiteY25" fmla="*/ 861060 h 5782003"/>
              <a:gd name="connsiteX26" fmla="*/ 4464931 w 5211995"/>
              <a:gd name="connsiteY26" fmla="*/ 1356360 h 5782003"/>
              <a:gd name="connsiteX27" fmla="*/ 5105011 w 5211995"/>
              <a:gd name="connsiteY27" fmla="*/ 2377440 h 5782003"/>
              <a:gd name="connsiteX28" fmla="*/ 5173591 w 5211995"/>
              <a:gd name="connsiteY28" fmla="*/ 3573780 h 5782003"/>
              <a:gd name="connsiteX29" fmla="*/ 4739251 w 5211995"/>
              <a:gd name="connsiteY29" fmla="*/ 4785360 h 5782003"/>
              <a:gd name="connsiteX30" fmla="*/ 3626731 w 5211995"/>
              <a:gd name="connsiteY30" fmla="*/ 5608320 h 5782003"/>
              <a:gd name="connsiteX31" fmla="*/ 2224651 w 5211995"/>
              <a:gd name="connsiteY31" fmla="*/ 5737860 h 5782003"/>
              <a:gd name="connsiteX32" fmla="*/ 944491 w 5211995"/>
              <a:gd name="connsiteY32" fmla="*/ 5036820 h 5782003"/>
              <a:gd name="connsiteX33" fmla="*/ 129151 w 5211995"/>
              <a:gd name="connsiteY33" fmla="*/ 3787140 h 5782003"/>
              <a:gd name="connsiteX34" fmla="*/ 60571 w 5211995"/>
              <a:gd name="connsiteY34" fmla="*/ 2316480 h 5782003"/>
              <a:gd name="connsiteX35" fmla="*/ 715891 w 5211995"/>
              <a:gd name="connsiteY35" fmla="*/ 906780 h 5782003"/>
              <a:gd name="connsiteX36" fmla="*/ 2026531 w 5211995"/>
              <a:gd name="connsiteY36" fmla="*/ 0 h 5782003"/>
              <a:gd name="connsiteX0" fmla="*/ 2666611 w 5221078"/>
              <a:gd name="connsiteY0" fmla="*/ 2110740 h 5782003"/>
              <a:gd name="connsiteX1" fmla="*/ 3116191 w 5221078"/>
              <a:gd name="connsiteY1" fmla="*/ 2110740 h 5782003"/>
              <a:gd name="connsiteX2" fmla="*/ 3527671 w 5221078"/>
              <a:gd name="connsiteY2" fmla="*/ 2354580 h 5782003"/>
              <a:gd name="connsiteX3" fmla="*/ 3794371 w 5221078"/>
              <a:gd name="connsiteY3" fmla="*/ 2743200 h 5782003"/>
              <a:gd name="connsiteX4" fmla="*/ 3771511 w 5221078"/>
              <a:gd name="connsiteY4" fmla="*/ 3230880 h 5782003"/>
              <a:gd name="connsiteX5" fmla="*/ 3581011 w 5221078"/>
              <a:gd name="connsiteY5" fmla="*/ 3672840 h 5782003"/>
              <a:gd name="connsiteX6" fmla="*/ 3154291 w 5221078"/>
              <a:gd name="connsiteY6" fmla="*/ 3924300 h 5782003"/>
              <a:gd name="connsiteX7" fmla="*/ 2681851 w 5221078"/>
              <a:gd name="connsiteY7" fmla="*/ 3977640 h 5782003"/>
              <a:gd name="connsiteX8" fmla="*/ 2186551 w 5221078"/>
              <a:gd name="connsiteY8" fmla="*/ 3764280 h 5782003"/>
              <a:gd name="connsiteX9" fmla="*/ 1881751 w 5221078"/>
              <a:gd name="connsiteY9" fmla="*/ 3322320 h 5782003"/>
              <a:gd name="connsiteX10" fmla="*/ 1813171 w 5221078"/>
              <a:gd name="connsiteY10" fmla="*/ 2727960 h 5782003"/>
              <a:gd name="connsiteX11" fmla="*/ 2026531 w 5221078"/>
              <a:gd name="connsiteY11" fmla="*/ 2156460 h 5782003"/>
              <a:gd name="connsiteX12" fmla="*/ 2544691 w 5221078"/>
              <a:gd name="connsiteY12" fmla="*/ 1714500 h 5782003"/>
              <a:gd name="connsiteX13" fmla="*/ 3253351 w 5221078"/>
              <a:gd name="connsiteY13" fmla="*/ 1577340 h 5782003"/>
              <a:gd name="connsiteX14" fmla="*/ 3984871 w 5221078"/>
              <a:gd name="connsiteY14" fmla="*/ 1859280 h 5782003"/>
              <a:gd name="connsiteX15" fmla="*/ 4419211 w 5221078"/>
              <a:gd name="connsiteY15" fmla="*/ 2545080 h 5782003"/>
              <a:gd name="connsiteX16" fmla="*/ 4518271 w 5221078"/>
              <a:gd name="connsiteY16" fmla="*/ 3436620 h 5782003"/>
              <a:gd name="connsiteX17" fmla="*/ 4144891 w 5221078"/>
              <a:gd name="connsiteY17" fmla="*/ 4251960 h 5782003"/>
              <a:gd name="connsiteX18" fmla="*/ 3390511 w 5221078"/>
              <a:gd name="connsiteY18" fmla="*/ 4678680 h 5782003"/>
              <a:gd name="connsiteX19" fmla="*/ 2476111 w 5221078"/>
              <a:gd name="connsiteY19" fmla="*/ 4732020 h 5782003"/>
              <a:gd name="connsiteX20" fmla="*/ 1630291 w 5221078"/>
              <a:gd name="connsiteY20" fmla="*/ 4312920 h 5782003"/>
              <a:gd name="connsiteX21" fmla="*/ 1020691 w 5221078"/>
              <a:gd name="connsiteY21" fmla="*/ 3528060 h 5782003"/>
              <a:gd name="connsiteX22" fmla="*/ 921631 w 5221078"/>
              <a:gd name="connsiteY22" fmla="*/ 2491740 h 5782003"/>
              <a:gd name="connsiteX23" fmla="*/ 1386451 w 5221078"/>
              <a:gd name="connsiteY23" fmla="*/ 1516380 h 5782003"/>
              <a:gd name="connsiteX24" fmla="*/ 2270371 w 5221078"/>
              <a:gd name="connsiteY24" fmla="*/ 929640 h 5782003"/>
              <a:gd name="connsiteX25" fmla="*/ 3459091 w 5221078"/>
              <a:gd name="connsiteY25" fmla="*/ 861060 h 5782003"/>
              <a:gd name="connsiteX26" fmla="*/ 4464931 w 5221078"/>
              <a:gd name="connsiteY26" fmla="*/ 1356360 h 5782003"/>
              <a:gd name="connsiteX27" fmla="*/ 5105011 w 5221078"/>
              <a:gd name="connsiteY27" fmla="*/ 2377440 h 5782003"/>
              <a:gd name="connsiteX28" fmla="*/ 5188831 w 5221078"/>
              <a:gd name="connsiteY28" fmla="*/ 3573780 h 5782003"/>
              <a:gd name="connsiteX29" fmla="*/ 4739251 w 5221078"/>
              <a:gd name="connsiteY29" fmla="*/ 4785360 h 5782003"/>
              <a:gd name="connsiteX30" fmla="*/ 3626731 w 5221078"/>
              <a:gd name="connsiteY30" fmla="*/ 5608320 h 5782003"/>
              <a:gd name="connsiteX31" fmla="*/ 2224651 w 5221078"/>
              <a:gd name="connsiteY31" fmla="*/ 5737860 h 5782003"/>
              <a:gd name="connsiteX32" fmla="*/ 944491 w 5221078"/>
              <a:gd name="connsiteY32" fmla="*/ 5036820 h 5782003"/>
              <a:gd name="connsiteX33" fmla="*/ 129151 w 5221078"/>
              <a:gd name="connsiteY33" fmla="*/ 3787140 h 5782003"/>
              <a:gd name="connsiteX34" fmla="*/ 60571 w 5221078"/>
              <a:gd name="connsiteY34" fmla="*/ 2316480 h 5782003"/>
              <a:gd name="connsiteX35" fmla="*/ 715891 w 5221078"/>
              <a:gd name="connsiteY35" fmla="*/ 906780 h 5782003"/>
              <a:gd name="connsiteX36" fmla="*/ 2026531 w 5221078"/>
              <a:gd name="connsiteY36" fmla="*/ 0 h 5782003"/>
              <a:gd name="connsiteX0" fmla="*/ 2666611 w 5237989"/>
              <a:gd name="connsiteY0" fmla="*/ 2110740 h 5782003"/>
              <a:gd name="connsiteX1" fmla="*/ 3116191 w 5237989"/>
              <a:gd name="connsiteY1" fmla="*/ 2110740 h 5782003"/>
              <a:gd name="connsiteX2" fmla="*/ 3527671 w 5237989"/>
              <a:gd name="connsiteY2" fmla="*/ 2354580 h 5782003"/>
              <a:gd name="connsiteX3" fmla="*/ 3794371 w 5237989"/>
              <a:gd name="connsiteY3" fmla="*/ 2743200 h 5782003"/>
              <a:gd name="connsiteX4" fmla="*/ 3771511 w 5237989"/>
              <a:gd name="connsiteY4" fmla="*/ 3230880 h 5782003"/>
              <a:gd name="connsiteX5" fmla="*/ 3581011 w 5237989"/>
              <a:gd name="connsiteY5" fmla="*/ 3672840 h 5782003"/>
              <a:gd name="connsiteX6" fmla="*/ 3154291 w 5237989"/>
              <a:gd name="connsiteY6" fmla="*/ 3924300 h 5782003"/>
              <a:gd name="connsiteX7" fmla="*/ 2681851 w 5237989"/>
              <a:gd name="connsiteY7" fmla="*/ 3977640 h 5782003"/>
              <a:gd name="connsiteX8" fmla="*/ 2186551 w 5237989"/>
              <a:gd name="connsiteY8" fmla="*/ 3764280 h 5782003"/>
              <a:gd name="connsiteX9" fmla="*/ 1881751 w 5237989"/>
              <a:gd name="connsiteY9" fmla="*/ 3322320 h 5782003"/>
              <a:gd name="connsiteX10" fmla="*/ 1813171 w 5237989"/>
              <a:gd name="connsiteY10" fmla="*/ 2727960 h 5782003"/>
              <a:gd name="connsiteX11" fmla="*/ 2026531 w 5237989"/>
              <a:gd name="connsiteY11" fmla="*/ 2156460 h 5782003"/>
              <a:gd name="connsiteX12" fmla="*/ 2544691 w 5237989"/>
              <a:gd name="connsiteY12" fmla="*/ 1714500 h 5782003"/>
              <a:gd name="connsiteX13" fmla="*/ 3253351 w 5237989"/>
              <a:gd name="connsiteY13" fmla="*/ 1577340 h 5782003"/>
              <a:gd name="connsiteX14" fmla="*/ 3984871 w 5237989"/>
              <a:gd name="connsiteY14" fmla="*/ 1859280 h 5782003"/>
              <a:gd name="connsiteX15" fmla="*/ 4419211 w 5237989"/>
              <a:gd name="connsiteY15" fmla="*/ 2545080 h 5782003"/>
              <a:gd name="connsiteX16" fmla="*/ 4518271 w 5237989"/>
              <a:gd name="connsiteY16" fmla="*/ 3436620 h 5782003"/>
              <a:gd name="connsiteX17" fmla="*/ 4144891 w 5237989"/>
              <a:gd name="connsiteY17" fmla="*/ 4251960 h 5782003"/>
              <a:gd name="connsiteX18" fmla="*/ 3390511 w 5237989"/>
              <a:gd name="connsiteY18" fmla="*/ 4678680 h 5782003"/>
              <a:gd name="connsiteX19" fmla="*/ 2476111 w 5237989"/>
              <a:gd name="connsiteY19" fmla="*/ 4732020 h 5782003"/>
              <a:gd name="connsiteX20" fmla="*/ 1630291 w 5237989"/>
              <a:gd name="connsiteY20" fmla="*/ 4312920 h 5782003"/>
              <a:gd name="connsiteX21" fmla="*/ 1020691 w 5237989"/>
              <a:gd name="connsiteY21" fmla="*/ 3528060 h 5782003"/>
              <a:gd name="connsiteX22" fmla="*/ 921631 w 5237989"/>
              <a:gd name="connsiteY22" fmla="*/ 2491740 h 5782003"/>
              <a:gd name="connsiteX23" fmla="*/ 1386451 w 5237989"/>
              <a:gd name="connsiteY23" fmla="*/ 1516380 h 5782003"/>
              <a:gd name="connsiteX24" fmla="*/ 2270371 w 5237989"/>
              <a:gd name="connsiteY24" fmla="*/ 929640 h 5782003"/>
              <a:gd name="connsiteX25" fmla="*/ 3459091 w 5237989"/>
              <a:gd name="connsiteY25" fmla="*/ 861060 h 5782003"/>
              <a:gd name="connsiteX26" fmla="*/ 4464931 w 5237989"/>
              <a:gd name="connsiteY26" fmla="*/ 1356360 h 5782003"/>
              <a:gd name="connsiteX27" fmla="*/ 5105011 w 5237989"/>
              <a:gd name="connsiteY27" fmla="*/ 2377440 h 5782003"/>
              <a:gd name="connsiteX28" fmla="*/ 5188831 w 5237989"/>
              <a:gd name="connsiteY28" fmla="*/ 3573780 h 5782003"/>
              <a:gd name="connsiteX29" fmla="*/ 4739251 w 5237989"/>
              <a:gd name="connsiteY29" fmla="*/ 4785360 h 5782003"/>
              <a:gd name="connsiteX30" fmla="*/ 3626731 w 5237989"/>
              <a:gd name="connsiteY30" fmla="*/ 5608320 h 5782003"/>
              <a:gd name="connsiteX31" fmla="*/ 2224651 w 5237989"/>
              <a:gd name="connsiteY31" fmla="*/ 5737860 h 5782003"/>
              <a:gd name="connsiteX32" fmla="*/ 944491 w 5237989"/>
              <a:gd name="connsiteY32" fmla="*/ 5036820 h 5782003"/>
              <a:gd name="connsiteX33" fmla="*/ 129151 w 5237989"/>
              <a:gd name="connsiteY33" fmla="*/ 3787140 h 5782003"/>
              <a:gd name="connsiteX34" fmla="*/ 60571 w 5237989"/>
              <a:gd name="connsiteY34" fmla="*/ 2316480 h 5782003"/>
              <a:gd name="connsiteX35" fmla="*/ 715891 w 5237989"/>
              <a:gd name="connsiteY35" fmla="*/ 906780 h 5782003"/>
              <a:gd name="connsiteX36" fmla="*/ 2026531 w 5237989"/>
              <a:gd name="connsiteY36" fmla="*/ 0 h 5782003"/>
              <a:gd name="connsiteX0" fmla="*/ 2666611 w 5237989"/>
              <a:gd name="connsiteY0" fmla="*/ 211074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  <a:gd name="connsiteX0" fmla="*/ 2681851 w 5237989"/>
              <a:gd name="connsiteY0" fmla="*/ 222504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  <a:gd name="connsiteX0" fmla="*/ 2704711 w 5237989"/>
              <a:gd name="connsiteY0" fmla="*/ 217170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  <a:gd name="connsiteX0" fmla="*/ 2689471 w 5237989"/>
              <a:gd name="connsiteY0" fmla="*/ 214884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  <a:gd name="connsiteX0" fmla="*/ 2666611 w 5237989"/>
              <a:gd name="connsiteY0" fmla="*/ 213360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37989" h="5764209">
                <a:moveTo>
                  <a:pt x="2666611" y="2133600"/>
                </a:moveTo>
                <a:cubicBezTo>
                  <a:pt x="2796786" y="2098040"/>
                  <a:pt x="2972681" y="2073910"/>
                  <a:pt x="3116191" y="2110740"/>
                </a:cubicBezTo>
                <a:cubicBezTo>
                  <a:pt x="3259701" y="2147570"/>
                  <a:pt x="3414641" y="2249170"/>
                  <a:pt x="3527671" y="2354580"/>
                </a:cubicBezTo>
                <a:cubicBezTo>
                  <a:pt x="3640701" y="2459990"/>
                  <a:pt x="3753731" y="2597150"/>
                  <a:pt x="3794371" y="2743200"/>
                </a:cubicBezTo>
                <a:cubicBezTo>
                  <a:pt x="3835011" y="2889250"/>
                  <a:pt x="3807071" y="3075940"/>
                  <a:pt x="3771511" y="3230880"/>
                </a:cubicBezTo>
                <a:cubicBezTo>
                  <a:pt x="3735951" y="3385820"/>
                  <a:pt x="3683881" y="3557270"/>
                  <a:pt x="3581011" y="3672840"/>
                </a:cubicBezTo>
                <a:cubicBezTo>
                  <a:pt x="3478141" y="3788410"/>
                  <a:pt x="3304151" y="3873500"/>
                  <a:pt x="3154291" y="3924300"/>
                </a:cubicBezTo>
                <a:cubicBezTo>
                  <a:pt x="3004431" y="3975100"/>
                  <a:pt x="2843141" y="4004310"/>
                  <a:pt x="2681851" y="3977640"/>
                </a:cubicBezTo>
                <a:cubicBezTo>
                  <a:pt x="2520561" y="3950970"/>
                  <a:pt x="2319901" y="3873500"/>
                  <a:pt x="2186551" y="3764280"/>
                </a:cubicBezTo>
                <a:cubicBezTo>
                  <a:pt x="2053201" y="3655060"/>
                  <a:pt x="1943981" y="3495040"/>
                  <a:pt x="1881751" y="3322320"/>
                </a:cubicBezTo>
                <a:cubicBezTo>
                  <a:pt x="1819521" y="3149600"/>
                  <a:pt x="1789041" y="2922270"/>
                  <a:pt x="1813171" y="2727960"/>
                </a:cubicBezTo>
                <a:cubicBezTo>
                  <a:pt x="1837301" y="2533650"/>
                  <a:pt x="1904611" y="2325370"/>
                  <a:pt x="2026531" y="2156460"/>
                </a:cubicBezTo>
                <a:cubicBezTo>
                  <a:pt x="2148451" y="1987550"/>
                  <a:pt x="2340221" y="1811020"/>
                  <a:pt x="2544691" y="1714500"/>
                </a:cubicBezTo>
                <a:cubicBezTo>
                  <a:pt x="2749161" y="1617980"/>
                  <a:pt x="3013321" y="1553210"/>
                  <a:pt x="3253351" y="1577340"/>
                </a:cubicBezTo>
                <a:cubicBezTo>
                  <a:pt x="3493381" y="1601470"/>
                  <a:pt x="3790561" y="1697990"/>
                  <a:pt x="3984871" y="1859280"/>
                </a:cubicBezTo>
                <a:cubicBezTo>
                  <a:pt x="4179181" y="2020570"/>
                  <a:pt x="4330311" y="2282190"/>
                  <a:pt x="4419211" y="2545080"/>
                </a:cubicBezTo>
                <a:cubicBezTo>
                  <a:pt x="4508111" y="2807970"/>
                  <a:pt x="4563991" y="3152140"/>
                  <a:pt x="4518271" y="3436620"/>
                </a:cubicBezTo>
                <a:cubicBezTo>
                  <a:pt x="4472551" y="3721100"/>
                  <a:pt x="4332851" y="4044950"/>
                  <a:pt x="4144891" y="4251960"/>
                </a:cubicBezTo>
                <a:cubicBezTo>
                  <a:pt x="3956931" y="4458970"/>
                  <a:pt x="3668641" y="4598670"/>
                  <a:pt x="3390511" y="4678680"/>
                </a:cubicBezTo>
                <a:cubicBezTo>
                  <a:pt x="3112381" y="4758690"/>
                  <a:pt x="2769481" y="4792980"/>
                  <a:pt x="2476111" y="4732020"/>
                </a:cubicBezTo>
                <a:cubicBezTo>
                  <a:pt x="2182741" y="4671060"/>
                  <a:pt x="1872861" y="4513580"/>
                  <a:pt x="1630291" y="4312920"/>
                </a:cubicBezTo>
                <a:cubicBezTo>
                  <a:pt x="1387721" y="4112260"/>
                  <a:pt x="1138801" y="3831590"/>
                  <a:pt x="1020691" y="3528060"/>
                </a:cubicBezTo>
                <a:cubicBezTo>
                  <a:pt x="902581" y="3224530"/>
                  <a:pt x="860671" y="2827020"/>
                  <a:pt x="921631" y="2491740"/>
                </a:cubicBezTo>
                <a:cubicBezTo>
                  <a:pt x="982591" y="2156460"/>
                  <a:pt x="1161661" y="1776730"/>
                  <a:pt x="1386451" y="1516380"/>
                </a:cubicBezTo>
                <a:cubicBezTo>
                  <a:pt x="1611241" y="1256030"/>
                  <a:pt x="1924931" y="1038860"/>
                  <a:pt x="2270371" y="929640"/>
                </a:cubicBezTo>
                <a:cubicBezTo>
                  <a:pt x="2615811" y="820420"/>
                  <a:pt x="3093331" y="789940"/>
                  <a:pt x="3459091" y="861060"/>
                </a:cubicBezTo>
                <a:cubicBezTo>
                  <a:pt x="3824851" y="932180"/>
                  <a:pt x="4190611" y="1103630"/>
                  <a:pt x="4464931" y="1356360"/>
                </a:cubicBezTo>
                <a:cubicBezTo>
                  <a:pt x="4739251" y="1609090"/>
                  <a:pt x="4984361" y="2007870"/>
                  <a:pt x="5105011" y="2377440"/>
                </a:cubicBezTo>
                <a:cubicBezTo>
                  <a:pt x="5225661" y="2747010"/>
                  <a:pt x="5287891" y="2951480"/>
                  <a:pt x="5188831" y="3573780"/>
                </a:cubicBezTo>
                <a:cubicBezTo>
                  <a:pt x="5089771" y="4196080"/>
                  <a:pt x="4999601" y="4446270"/>
                  <a:pt x="4739251" y="4785360"/>
                </a:cubicBezTo>
                <a:cubicBezTo>
                  <a:pt x="4478901" y="5124450"/>
                  <a:pt x="4044561" y="5453380"/>
                  <a:pt x="3626731" y="5608320"/>
                </a:cubicBezTo>
                <a:cubicBezTo>
                  <a:pt x="3208901" y="5763260"/>
                  <a:pt x="2679311" y="5810250"/>
                  <a:pt x="2232271" y="5715000"/>
                </a:cubicBezTo>
                <a:cubicBezTo>
                  <a:pt x="1785231" y="5619750"/>
                  <a:pt x="1295011" y="5358130"/>
                  <a:pt x="944491" y="5036820"/>
                </a:cubicBezTo>
                <a:cubicBezTo>
                  <a:pt x="593971" y="4715510"/>
                  <a:pt x="276471" y="4240530"/>
                  <a:pt x="129151" y="3787140"/>
                </a:cubicBezTo>
                <a:cubicBezTo>
                  <a:pt x="-18169" y="3333750"/>
                  <a:pt x="-37219" y="2796540"/>
                  <a:pt x="60571" y="2316480"/>
                </a:cubicBezTo>
                <a:cubicBezTo>
                  <a:pt x="158361" y="1836420"/>
                  <a:pt x="388231" y="1292860"/>
                  <a:pt x="715891" y="906780"/>
                </a:cubicBezTo>
                <a:cubicBezTo>
                  <a:pt x="1043551" y="520700"/>
                  <a:pt x="1413121" y="204470"/>
                  <a:pt x="2026531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F8BB32-1A4C-4203-A4A5-A1E58849E298}"/>
              </a:ext>
            </a:extLst>
          </p:cNvPr>
          <p:cNvSpPr/>
          <p:nvPr/>
        </p:nvSpPr>
        <p:spPr>
          <a:xfrm>
            <a:off x="2910361" y="285902"/>
            <a:ext cx="6286196" cy="628619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247638-C2AE-4F82-A212-B40773EB59F7}"/>
              </a:ext>
            </a:extLst>
          </p:cNvPr>
          <p:cNvSpPr/>
          <p:nvPr/>
        </p:nvSpPr>
        <p:spPr>
          <a:xfrm>
            <a:off x="2928488" y="285902"/>
            <a:ext cx="6249942" cy="6286196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BCA86-8B79-4794-A9B4-F662BA25AD26}"/>
              </a:ext>
            </a:extLst>
          </p:cNvPr>
          <p:cNvSpPr/>
          <p:nvPr/>
        </p:nvSpPr>
        <p:spPr>
          <a:xfrm>
            <a:off x="2910361" y="285902"/>
            <a:ext cx="6286196" cy="628619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4F084-EB56-443C-9D3D-CB4905403138}"/>
              </a:ext>
            </a:extLst>
          </p:cNvPr>
          <p:cNvSpPr txBox="1"/>
          <p:nvPr/>
        </p:nvSpPr>
        <p:spPr>
          <a:xfrm>
            <a:off x="681733" y="1043126"/>
            <a:ext cx="8429625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Composing, recording, and playback platform for live performance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Synthesizer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Guitar amp modeler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Layered looping system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UX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UI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Profile Creation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Quick, Load, Login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		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Instruments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	Self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	Band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Packaging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Documentation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Advertising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671E6-8961-457E-BDE1-52171714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3524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98BA73-F2F3-495B-9C36-12ABA434BBBA}"/>
              </a:ext>
            </a:extLst>
          </p:cNvPr>
          <p:cNvSpPr txBox="1"/>
          <p:nvPr/>
        </p:nvSpPr>
        <p:spPr>
          <a:xfrm>
            <a:off x="257298" y="1102722"/>
            <a:ext cx="15285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Packaging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Documentation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Advertising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A8699-7F9F-40A3-9C90-C995E3FE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&amp; Synth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C4CB7-4CF0-4EE7-80EF-885D771850D5}"/>
              </a:ext>
            </a:extLst>
          </p:cNvPr>
          <p:cNvSpPr txBox="1"/>
          <p:nvPr/>
        </p:nvSpPr>
        <p:spPr>
          <a:xfrm>
            <a:off x="2826329" y="1026374"/>
            <a:ext cx="400198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</a:t>
            </a:r>
          </a:p>
          <a:p>
            <a:pPr lvl="1"/>
            <a:r>
              <a:rPr lang="en-US" sz="1600" dirty="0"/>
              <a:t>Tries</a:t>
            </a:r>
          </a:p>
          <a:p>
            <a:pPr lvl="2"/>
            <a:r>
              <a:rPr lang="en-US" sz="1600" dirty="0"/>
              <a:t>Time Signature</a:t>
            </a:r>
          </a:p>
          <a:p>
            <a:pPr lvl="3"/>
            <a:r>
              <a:rPr lang="en-US" sz="900" dirty="0"/>
              <a:t>BPM</a:t>
            </a:r>
          </a:p>
          <a:p>
            <a:pPr lvl="3"/>
            <a:r>
              <a:rPr lang="en-US" sz="900" dirty="0"/>
              <a:t>Note Duration</a:t>
            </a:r>
          </a:p>
          <a:p>
            <a:pPr lvl="3"/>
            <a:r>
              <a:rPr lang="en-US" sz="900" dirty="0"/>
              <a:t>Melodic Progression</a:t>
            </a:r>
          </a:p>
          <a:p>
            <a:pPr lvl="4"/>
            <a:r>
              <a:rPr lang="en-US" sz="900" dirty="0"/>
              <a:t>6 octaves x 12 degree key</a:t>
            </a:r>
          </a:p>
          <a:p>
            <a:pPr lvl="2"/>
            <a:r>
              <a:rPr lang="en-US" sz="1600" dirty="0"/>
              <a:t>Scale &amp; Mode</a:t>
            </a:r>
          </a:p>
          <a:p>
            <a:pPr lvl="2"/>
            <a:r>
              <a:rPr lang="en-US" sz="1600" dirty="0"/>
              <a:t>Harmonic Progression</a:t>
            </a:r>
          </a:p>
          <a:p>
            <a:pPr lvl="3"/>
            <a:r>
              <a:rPr lang="en-US" sz="900" dirty="0"/>
              <a:t>degree[] to degree[]</a:t>
            </a:r>
          </a:p>
          <a:p>
            <a:pPr lvl="2"/>
            <a:r>
              <a:rPr lang="en-US" sz="1600" dirty="0"/>
              <a:t>Chord Progression</a:t>
            </a:r>
          </a:p>
          <a:p>
            <a:pPr lvl="2"/>
            <a:r>
              <a:rPr lang="en-US" sz="1600" dirty="0"/>
              <a:t>Dynamics</a:t>
            </a:r>
          </a:p>
          <a:p>
            <a:pPr lvl="2"/>
            <a:r>
              <a:rPr lang="en-US" sz="1600" dirty="0"/>
              <a:t>Volume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/>
              <a:t>Segments</a:t>
            </a:r>
          </a:p>
          <a:p>
            <a:pPr lvl="1"/>
            <a:r>
              <a:rPr lang="en-US" sz="1200" dirty="0"/>
              <a:t>BPM</a:t>
            </a:r>
          </a:p>
          <a:p>
            <a:pPr lvl="1"/>
            <a:r>
              <a:rPr lang="en-US" sz="1200" dirty="0"/>
              <a:t>Length</a:t>
            </a:r>
          </a:p>
          <a:p>
            <a:pPr lvl="1"/>
            <a:r>
              <a:rPr lang="en-US" sz="1200" dirty="0"/>
              <a:t>Child Segments</a:t>
            </a:r>
          </a:p>
          <a:p>
            <a:pPr lvl="1"/>
            <a:r>
              <a:rPr lang="en-US" sz="1200" dirty="0"/>
              <a:t>Rhythm</a:t>
            </a:r>
          </a:p>
          <a:p>
            <a:pPr lvl="1"/>
            <a:r>
              <a:rPr lang="en-US" sz="1200" dirty="0"/>
              <a:t>Melody</a:t>
            </a:r>
          </a:p>
          <a:p>
            <a:pPr lvl="1"/>
            <a:r>
              <a:rPr lang="en-US" sz="1200" dirty="0"/>
              <a:t>Chord Progression</a:t>
            </a:r>
          </a:p>
          <a:p>
            <a:pPr lvl="1"/>
            <a:r>
              <a:rPr lang="en-US" sz="1200" dirty="0"/>
              <a:t>Instrument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16B28-66F1-4284-963D-1B1EA11498C5}"/>
              </a:ext>
            </a:extLst>
          </p:cNvPr>
          <p:cNvSpPr txBox="1"/>
          <p:nvPr/>
        </p:nvSpPr>
        <p:spPr>
          <a:xfrm>
            <a:off x="7220064" y="1026375"/>
            <a:ext cx="400198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Instrument (Guitar)</a:t>
            </a:r>
          </a:p>
          <a:p>
            <a:pPr lvl="1"/>
            <a:r>
              <a:rPr lang="en-US" sz="1600" dirty="0"/>
              <a:t>Channel (Guitar String)</a:t>
            </a:r>
          </a:p>
          <a:p>
            <a:pPr lvl="2"/>
            <a:r>
              <a:rPr lang="en-US" sz="900" dirty="0"/>
              <a:t>Frequency Range</a:t>
            </a:r>
          </a:p>
          <a:p>
            <a:pPr lvl="2"/>
            <a:r>
              <a:rPr lang="en-US" sz="900" dirty="0"/>
              <a:t>Overtone Distribution</a:t>
            </a:r>
          </a:p>
          <a:p>
            <a:pPr lvl="2"/>
            <a:r>
              <a:rPr lang="en-US" sz="900" dirty="0"/>
              <a:t>Dynamics </a:t>
            </a:r>
            <a:r>
              <a:rPr lang="en-US" sz="900" dirty="0" err="1"/>
              <a:t>Trie</a:t>
            </a:r>
            <a:endParaRPr lang="en-US" sz="900" dirty="0"/>
          </a:p>
          <a:p>
            <a:pPr lvl="3"/>
            <a:r>
              <a:rPr lang="en-US" sz="900" dirty="0"/>
              <a:t>Overtone Coefficients</a:t>
            </a:r>
          </a:p>
          <a:p>
            <a:pPr lvl="1"/>
            <a:r>
              <a:rPr lang="en-US" sz="1600" dirty="0"/>
              <a:t>Style</a:t>
            </a:r>
          </a:p>
          <a:p>
            <a:pPr lvl="2"/>
            <a:r>
              <a:rPr lang="en-US" sz="900" dirty="0"/>
              <a:t>Dynamics Coefficient Vectors</a:t>
            </a:r>
          </a:p>
          <a:p>
            <a:pPr lvl="1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9DC3B-ACA6-45B0-AB7F-4901758A6EBE}"/>
              </a:ext>
            </a:extLst>
          </p:cNvPr>
          <p:cNvSpPr/>
          <p:nvPr/>
        </p:nvSpPr>
        <p:spPr>
          <a:xfrm>
            <a:off x="7220064" y="4344680"/>
            <a:ext cx="4001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Queryable</a:t>
            </a:r>
            <a:r>
              <a:rPr lang="en-US" sz="1600" dirty="0"/>
              <a:t> </a:t>
            </a:r>
            <a:r>
              <a:rPr lang="en-US" sz="1600" dirty="0" err="1"/>
              <a:t>TrieNode</a:t>
            </a:r>
            <a:r>
              <a:rPr lang="en-US" sz="1600" dirty="0"/>
              <a:t>&lt;T&gt; Structure</a:t>
            </a:r>
          </a:p>
          <a:p>
            <a:pPr lvl="1"/>
            <a:r>
              <a:rPr lang="en-US" sz="1600" dirty="0"/>
              <a:t>Source Metadata</a:t>
            </a:r>
          </a:p>
          <a:p>
            <a:r>
              <a:rPr lang="en-US" sz="1600" dirty="0"/>
              <a:t>Cellular Automata Rulesets</a:t>
            </a:r>
          </a:p>
        </p:txBody>
      </p:sp>
    </p:spTree>
    <p:extLst>
      <p:ext uri="{BB962C8B-B14F-4D97-AF65-F5344CB8AC3E}">
        <p14:creationId xmlns:p14="http://schemas.microsoft.com/office/powerpoint/2010/main" val="293785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74B12A-74DE-4BD8-AB4F-FE480D73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" y="31882"/>
            <a:ext cx="10515600" cy="67236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2900"/>
            <a:r>
              <a:rPr lang="en-US" dirty="0">
                <a:ea typeface="+mn-ea"/>
                <a:cs typeface="+mn-cs"/>
              </a:rPr>
              <a:t>Instruments</a:t>
            </a:r>
            <a:endParaRPr lang="en-US" dirty="0"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01D4-902C-4ED6-A1B8-2D755E18CC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8885" y="953924"/>
            <a:ext cx="10417512" cy="531709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2000" dirty="0"/>
              <a:t>Drum Machine</a:t>
            </a:r>
          </a:p>
          <a:p>
            <a:pPr lvl="1"/>
            <a:r>
              <a:rPr lang="en-US" sz="1200" dirty="0"/>
              <a:t>Cog Based</a:t>
            </a:r>
          </a:p>
          <a:p>
            <a:pPr lvl="1"/>
            <a:r>
              <a:rPr lang="en-US" sz="1200" dirty="0"/>
              <a:t>1 Cog = 1 Bar</a:t>
            </a:r>
          </a:p>
          <a:p>
            <a:pPr lvl="1"/>
            <a:r>
              <a:rPr lang="en-US" sz="1200" dirty="0"/>
              <a:t>Cogs gathered from tabs</a:t>
            </a:r>
          </a:p>
          <a:p>
            <a:pPr lvl="2"/>
            <a:r>
              <a:rPr lang="en-US" sz="1000" dirty="0"/>
              <a:t>Categorized by</a:t>
            </a:r>
          </a:p>
          <a:p>
            <a:pPr lvl="3"/>
            <a:r>
              <a:rPr lang="en-US" sz="900" dirty="0"/>
              <a:t>Genre</a:t>
            </a:r>
          </a:p>
          <a:p>
            <a:pPr lvl="3"/>
            <a:r>
              <a:rPr lang="en-US" sz="900" dirty="0"/>
              <a:t>Song Section</a:t>
            </a:r>
          </a:p>
          <a:p>
            <a:pPr lvl="3"/>
            <a:r>
              <a:rPr lang="en-US" sz="900" dirty="0"/>
              <a:t>Time signature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Composition</a:t>
            </a:r>
          </a:p>
          <a:p>
            <a:pPr lvl="2"/>
            <a:r>
              <a:rPr lang="en-US" sz="1100" dirty="0"/>
              <a:t>Measure Bar </a:t>
            </a:r>
            <a:r>
              <a:rPr lang="en-US" sz="1100" dirty="0" err="1"/>
              <a:t>Trie</a:t>
            </a:r>
            <a:r>
              <a:rPr lang="en-US" sz="1100" dirty="0"/>
              <a:t> Progressions (drum pattern arrays)</a:t>
            </a:r>
          </a:p>
          <a:p>
            <a:pPr lvl="2"/>
            <a:r>
              <a:rPr lang="en-US" sz="1100" dirty="0"/>
              <a:t>Song Measure Progressions (arrays of arrays)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Musical Similarity Scores</a:t>
            </a:r>
          </a:p>
          <a:p>
            <a:pPr lvl="2"/>
            <a:endParaRPr lang="en-US" sz="800" dirty="0"/>
          </a:p>
          <a:p>
            <a:pPr lvl="1"/>
            <a:endParaRPr lang="en-US" sz="1200" dirty="0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E78862A-CA8E-43B0-B186-B8D0A34DD276}"/>
              </a:ext>
            </a:extLst>
          </p:cNvPr>
          <p:cNvGrpSpPr/>
          <p:nvPr/>
        </p:nvGrpSpPr>
        <p:grpSpPr>
          <a:xfrm>
            <a:off x="8683772" y="3309786"/>
            <a:ext cx="2392780" cy="2385864"/>
            <a:chOff x="7282882" y="1043136"/>
            <a:chExt cx="2392780" cy="2385864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5D5ED5C1-06AE-4DAA-85E9-B771A93634CC}"/>
                </a:ext>
              </a:extLst>
            </p:cNvPr>
            <p:cNvGrpSpPr/>
            <p:nvPr/>
          </p:nvGrpSpPr>
          <p:grpSpPr>
            <a:xfrm rot="10800000">
              <a:off x="7487753" y="1241465"/>
              <a:ext cx="1006681" cy="1989206"/>
              <a:chOff x="8457433" y="1254165"/>
              <a:chExt cx="1006681" cy="1989206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084092AD-65D9-4A39-B52C-F08EAE48FA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2" y="2231657"/>
                <a:ext cx="408452" cy="101171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ECF35E2-CDDE-4584-A496-2C283309B61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3" y="2225306"/>
                <a:ext cx="1006681" cy="43837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F2C182B-4376-4D36-B838-D0303AFAA06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3" y="1842671"/>
                <a:ext cx="985391" cy="3762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434145F-DA89-4D87-9D5A-333F708378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2374" y="1254165"/>
                <a:ext cx="408663" cy="9859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E5E8FAC-21DF-465A-BEA9-DCA315120BA9}"/>
                </a:ext>
              </a:extLst>
            </p:cNvPr>
            <p:cNvGrpSpPr/>
            <p:nvPr/>
          </p:nvGrpSpPr>
          <p:grpSpPr>
            <a:xfrm>
              <a:off x="8457435" y="1241465"/>
              <a:ext cx="1015662" cy="1999504"/>
              <a:chOff x="8457435" y="1241465"/>
              <a:chExt cx="1015662" cy="1999504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5F7B773-7C85-462A-A469-C2244850B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8682" y="2231658"/>
                <a:ext cx="414946" cy="1009311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AFBA80B-BAB2-4D1C-A896-72527651B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1015662" cy="42784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19CB37F-D684-404B-93BE-5643321CC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8725" y="1830096"/>
                <a:ext cx="994372" cy="3888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53BD23EF-EF98-4D09-8208-808F51F2E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41465"/>
                <a:ext cx="423738" cy="9986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5EF1186-D47B-4657-B485-266C313EBEF2}"/>
                </a:ext>
              </a:extLst>
            </p:cNvPr>
            <p:cNvGrpSpPr/>
            <p:nvPr/>
          </p:nvGrpSpPr>
          <p:grpSpPr>
            <a:xfrm>
              <a:off x="7594600" y="1350243"/>
              <a:ext cx="1771650" cy="1771650"/>
              <a:chOff x="7645400" y="2279650"/>
              <a:chExt cx="2298700" cy="2298700"/>
            </a:xfrm>
          </p:grpSpPr>
          <p:sp>
            <p:nvSpPr>
              <p:cNvPr id="195" name="Octagon 194">
                <a:extLst>
                  <a:ext uri="{FF2B5EF4-FFF2-40B4-BE49-F238E27FC236}">
                    <a16:creationId xmlns:a16="http://schemas.microsoft.com/office/drawing/2014/main" id="{7E8FCED4-4AA0-4F6F-858C-3C9D78E92161}"/>
                  </a:ext>
                </a:extLst>
              </p:cNvPr>
              <p:cNvSpPr/>
              <p:nvPr/>
            </p:nvSpPr>
            <p:spPr>
              <a:xfrm>
                <a:off x="7645400" y="2279650"/>
                <a:ext cx="2298700" cy="229870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ctagon 195">
                <a:extLst>
                  <a:ext uri="{FF2B5EF4-FFF2-40B4-BE49-F238E27FC236}">
                    <a16:creationId xmlns:a16="http://schemas.microsoft.com/office/drawing/2014/main" id="{ED0B6289-AB07-4CDD-B1D3-7B2949F5DC31}"/>
                  </a:ext>
                </a:extLst>
              </p:cNvPr>
              <p:cNvSpPr/>
              <p:nvPr/>
            </p:nvSpPr>
            <p:spPr>
              <a:xfrm>
                <a:off x="7791450" y="2425700"/>
                <a:ext cx="2006600" cy="2006600"/>
              </a:xfrm>
              <a:prstGeom prst="octag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51654DAF-0E7D-4600-94D7-796F2407B08B}"/>
                </a:ext>
              </a:extLst>
            </p:cNvPr>
            <p:cNvSpPr/>
            <p:nvPr/>
          </p:nvSpPr>
          <p:spPr>
            <a:xfrm>
              <a:off x="8315696" y="1043136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9E0992D6-F086-4B89-AB07-BBF4A0DFAA66}"/>
                </a:ext>
              </a:extLst>
            </p:cNvPr>
            <p:cNvSpPr/>
            <p:nvPr/>
          </p:nvSpPr>
          <p:spPr>
            <a:xfrm rot="5400000">
              <a:off x="9368928" y="2094060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51E5D5E2-DC34-42E1-8CA5-953E1A2ABD4D}"/>
                </a:ext>
              </a:extLst>
            </p:cNvPr>
            <p:cNvSpPr/>
            <p:nvPr/>
          </p:nvSpPr>
          <p:spPr>
            <a:xfrm rot="16200000">
              <a:off x="7260161" y="2094060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BB09338B-22E2-4281-8CEC-F6708F3BF2E6}"/>
                </a:ext>
              </a:extLst>
            </p:cNvPr>
            <p:cNvSpPr/>
            <p:nvPr/>
          </p:nvSpPr>
          <p:spPr>
            <a:xfrm rot="10800000">
              <a:off x="8315696" y="3144987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1BA0CB4-F090-4052-B2E1-A1D09FEAA903}"/>
                </a:ext>
              </a:extLst>
            </p:cNvPr>
            <p:cNvSpPr txBox="1"/>
            <p:nvPr/>
          </p:nvSpPr>
          <p:spPr>
            <a:xfrm>
              <a:off x="8338292" y="1430893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E3FE6CF-1CB7-40C9-BA26-59F57A077C4D}"/>
                </a:ext>
              </a:extLst>
            </p:cNvPr>
            <p:cNvSpPr txBox="1"/>
            <p:nvPr/>
          </p:nvSpPr>
          <p:spPr>
            <a:xfrm>
              <a:off x="8984430" y="2071338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613F14E-F82B-4E67-8622-AC34F076F779}"/>
                </a:ext>
              </a:extLst>
            </p:cNvPr>
            <p:cNvSpPr txBox="1"/>
            <p:nvPr/>
          </p:nvSpPr>
          <p:spPr>
            <a:xfrm>
              <a:off x="8338292" y="2724646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579DC91-7E22-4AB7-B86C-0E0966A60684}"/>
                </a:ext>
              </a:extLst>
            </p:cNvPr>
            <p:cNvSpPr txBox="1"/>
            <p:nvPr/>
          </p:nvSpPr>
          <p:spPr>
            <a:xfrm>
              <a:off x="7740152" y="207133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78E5239-30A8-436C-BADE-21175DB31AEE}"/>
                </a:ext>
              </a:extLst>
            </p:cNvPr>
            <p:cNvGrpSpPr/>
            <p:nvPr/>
          </p:nvGrpSpPr>
          <p:grpSpPr>
            <a:xfrm>
              <a:off x="8779789" y="1639066"/>
              <a:ext cx="317716" cy="1198683"/>
              <a:chOff x="8830589" y="2568473"/>
              <a:chExt cx="317716" cy="1198683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623D48E-4088-4E69-A831-C192F222AB75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08FDDA2-63F8-44CB-8A8C-EBFA2514D364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8AF0B6B-52E2-4FA6-B884-F7257DD76EA4}"/>
                </a:ext>
              </a:extLst>
            </p:cNvPr>
            <p:cNvGrpSpPr/>
            <p:nvPr/>
          </p:nvGrpSpPr>
          <p:grpSpPr>
            <a:xfrm>
              <a:off x="7865265" y="1639066"/>
              <a:ext cx="317716" cy="1198683"/>
              <a:chOff x="8830589" y="2568473"/>
              <a:chExt cx="317716" cy="1198683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8D4965F-A4D1-4649-B2B6-660BEB75FE07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341EC47-2181-4082-818E-3E371C395434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C3D0580-A116-4189-B80C-B995EF69771E}"/>
                </a:ext>
              </a:extLst>
            </p:cNvPr>
            <p:cNvGrpSpPr/>
            <p:nvPr/>
          </p:nvGrpSpPr>
          <p:grpSpPr>
            <a:xfrm>
              <a:off x="8624010" y="1340863"/>
              <a:ext cx="658294" cy="1700548"/>
              <a:chOff x="8681160" y="2270270"/>
              <a:chExt cx="658294" cy="1700548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BC26923-5C19-43C4-8ACA-1CD99F380DFD}"/>
                  </a:ext>
                </a:extLst>
              </p:cNvPr>
              <p:cNvSpPr txBox="1"/>
              <p:nvPr/>
            </p:nvSpPr>
            <p:spPr>
              <a:xfrm>
                <a:off x="8696702" y="22702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1BE7116-8C82-4DB4-A5C2-C61A468486DD}"/>
                  </a:ext>
                </a:extLst>
              </p:cNvPr>
              <p:cNvSpPr txBox="1"/>
              <p:nvPr/>
            </p:nvSpPr>
            <p:spPr>
              <a:xfrm>
                <a:off x="9097080" y="267064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A2A643-5E00-4ACC-90D4-CEF9E18B6EB9}"/>
                  </a:ext>
                </a:extLst>
              </p:cNvPr>
              <p:cNvSpPr txBox="1"/>
              <p:nvPr/>
            </p:nvSpPr>
            <p:spPr>
              <a:xfrm>
                <a:off x="9090224" y="32419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ACE066E-333C-40B1-AB4B-32FEADAC355D}"/>
                  </a:ext>
                </a:extLst>
              </p:cNvPr>
              <p:cNvSpPr txBox="1"/>
              <p:nvPr/>
            </p:nvSpPr>
            <p:spPr>
              <a:xfrm>
                <a:off x="868116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C9003B2-5F96-4B67-8201-7ACDE213715E}"/>
                </a:ext>
              </a:extLst>
            </p:cNvPr>
            <p:cNvGrpSpPr/>
            <p:nvPr/>
          </p:nvGrpSpPr>
          <p:grpSpPr>
            <a:xfrm rot="10800000">
              <a:off x="7671436" y="1442463"/>
              <a:ext cx="651944" cy="1687848"/>
              <a:chOff x="8674810" y="2282970"/>
              <a:chExt cx="651944" cy="1687848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D077956-7A71-4A0A-A688-6FC9BB5A6CEA}"/>
                  </a:ext>
                </a:extLst>
              </p:cNvPr>
              <p:cNvSpPr txBox="1"/>
              <p:nvPr/>
            </p:nvSpPr>
            <p:spPr>
              <a:xfrm>
                <a:off x="8677652" y="22829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8EC3374-CC05-416D-94CA-5AC305258D8B}"/>
                  </a:ext>
                </a:extLst>
              </p:cNvPr>
              <p:cNvSpPr txBox="1"/>
              <p:nvPr/>
            </p:nvSpPr>
            <p:spPr>
              <a:xfrm>
                <a:off x="9084380" y="268969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83D9E12-8D72-4B6D-AECB-60B25FC43560}"/>
                  </a:ext>
                </a:extLst>
              </p:cNvPr>
              <p:cNvSpPr txBox="1"/>
              <p:nvPr/>
            </p:nvSpPr>
            <p:spPr>
              <a:xfrm>
                <a:off x="9083874" y="32546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E8E759A-0321-48B0-B237-611EB35F0C09}"/>
                  </a:ext>
                </a:extLst>
              </p:cNvPr>
              <p:cNvSpPr txBox="1"/>
              <p:nvPr/>
            </p:nvSpPr>
            <p:spPr>
              <a:xfrm>
                <a:off x="867481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372EA78-72C7-4F9D-B00E-B6DCEE28678C}"/>
                </a:ext>
              </a:extLst>
            </p:cNvPr>
            <p:cNvSpPr/>
            <p:nvPr/>
          </p:nvSpPr>
          <p:spPr>
            <a:xfrm>
              <a:off x="8348480" y="2106232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499476A6-9252-4BDA-813E-F2BC8764765A}"/>
                </a:ext>
              </a:extLst>
            </p:cNvPr>
            <p:cNvSpPr/>
            <p:nvPr/>
          </p:nvSpPr>
          <p:spPr>
            <a:xfrm rot="2700000">
              <a:off x="9060570" y="1353646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ABE1C101-90A5-40CF-8051-8A4F0C421082}"/>
                </a:ext>
              </a:extLst>
            </p:cNvPr>
            <p:cNvSpPr/>
            <p:nvPr/>
          </p:nvSpPr>
          <p:spPr>
            <a:xfrm rot="8100000">
              <a:off x="9062202" y="2841509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4BEB6DCA-A166-4025-9356-2576C1E59998}"/>
                </a:ext>
              </a:extLst>
            </p:cNvPr>
            <p:cNvSpPr/>
            <p:nvPr/>
          </p:nvSpPr>
          <p:spPr>
            <a:xfrm rot="18900000">
              <a:off x="7571079" y="1350386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C55256C7-FE30-4645-B944-F2ABE0FE3836}"/>
                </a:ext>
              </a:extLst>
            </p:cNvPr>
            <p:cNvSpPr/>
            <p:nvPr/>
          </p:nvSpPr>
          <p:spPr>
            <a:xfrm rot="13500000">
              <a:off x="7574337" y="2839879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21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74B12A-74DE-4BD8-AB4F-FE480D73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" y="31882"/>
            <a:ext cx="10515600" cy="67236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2900"/>
            <a:r>
              <a:rPr lang="en-US" dirty="0">
                <a:ea typeface="+mn-ea"/>
                <a:cs typeface="+mn-cs"/>
              </a:rPr>
              <a:t>Drum Cogs</a:t>
            </a:r>
            <a:endParaRPr lang="en-US" dirty="0"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273953E-2800-43DA-A27B-F63E4AB8707A}"/>
              </a:ext>
            </a:extLst>
          </p:cNvPr>
          <p:cNvGrpSpPr/>
          <p:nvPr/>
        </p:nvGrpSpPr>
        <p:grpSpPr>
          <a:xfrm rot="2700000">
            <a:off x="8440407" y="4177224"/>
            <a:ext cx="1904426" cy="1904426"/>
            <a:chOff x="9314980" y="4066021"/>
            <a:chExt cx="1904426" cy="1904426"/>
          </a:xfrm>
        </p:grpSpPr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C42F2E03-8A94-4A55-A090-E48CCE50982B}"/>
                </a:ext>
              </a:extLst>
            </p:cNvPr>
            <p:cNvSpPr/>
            <p:nvPr/>
          </p:nvSpPr>
          <p:spPr>
            <a:xfrm>
              <a:off x="9314980" y="4066021"/>
              <a:ext cx="1904426" cy="19044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amond 98">
              <a:extLst>
                <a:ext uri="{FF2B5EF4-FFF2-40B4-BE49-F238E27FC236}">
                  <a16:creationId xmlns:a16="http://schemas.microsoft.com/office/drawing/2014/main" id="{9CC16658-AD37-49D9-95EE-6FCCDD2B8DDA}"/>
                </a:ext>
              </a:extLst>
            </p:cNvPr>
            <p:cNvSpPr/>
            <p:nvPr/>
          </p:nvSpPr>
          <p:spPr>
            <a:xfrm>
              <a:off x="9480080" y="4235041"/>
              <a:ext cx="1565626" cy="1565626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D12C384-B43B-42F9-968B-48BF9EB8AC07}"/>
              </a:ext>
            </a:extLst>
          </p:cNvPr>
          <p:cNvGrpSpPr/>
          <p:nvPr/>
        </p:nvGrpSpPr>
        <p:grpSpPr>
          <a:xfrm>
            <a:off x="2666025" y="1460324"/>
            <a:ext cx="2392780" cy="2385864"/>
            <a:chOff x="5540563" y="924368"/>
            <a:chExt cx="2392780" cy="238586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6F6D564-5CE1-4F09-B617-518E78471C0F}"/>
                </a:ext>
              </a:extLst>
            </p:cNvPr>
            <p:cNvGrpSpPr/>
            <p:nvPr/>
          </p:nvGrpSpPr>
          <p:grpSpPr>
            <a:xfrm rot="10800000">
              <a:off x="5745434" y="1122697"/>
              <a:ext cx="1006681" cy="1989206"/>
              <a:chOff x="8457433" y="1254165"/>
              <a:chExt cx="1006681" cy="198920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A689034-2199-44F0-AFAD-BFC849364BA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2" y="2231657"/>
                <a:ext cx="408452" cy="101171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425D327-8776-44F7-9C5D-14FCA12A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3" y="2225306"/>
                <a:ext cx="1006681" cy="43837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F2694F4-0794-4333-948A-9CA8D96F0F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3" y="1842671"/>
                <a:ext cx="985391" cy="3762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F6AB8B4-2F29-4775-865D-9344A7E0FD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2374" y="1254165"/>
                <a:ext cx="408663" cy="9859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ED3A195-EB87-43C6-8D7A-F8E7BB45C9F7}"/>
                </a:ext>
              </a:extLst>
            </p:cNvPr>
            <p:cNvGrpSpPr/>
            <p:nvPr/>
          </p:nvGrpSpPr>
          <p:grpSpPr>
            <a:xfrm>
              <a:off x="6715116" y="1122697"/>
              <a:ext cx="1015662" cy="1999504"/>
              <a:chOff x="8457435" y="1241465"/>
              <a:chExt cx="1015662" cy="199950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CED90CD-8B88-4A41-B0A4-7AED2FBA0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8682" y="2231658"/>
                <a:ext cx="414946" cy="1009311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91EA6D3-A70F-4316-8A3A-84BCCCBD7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1015662" cy="42784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0A87BD2-C19E-4797-8B4B-AF59C3B90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8725" y="1830096"/>
                <a:ext cx="994372" cy="3888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117872B-A1FC-458C-820E-1FEF3454E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41465"/>
                <a:ext cx="423738" cy="9986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2AE6A7-8A0E-433B-AFE3-488399FE8420}"/>
                </a:ext>
              </a:extLst>
            </p:cNvPr>
            <p:cNvGrpSpPr/>
            <p:nvPr/>
          </p:nvGrpSpPr>
          <p:grpSpPr>
            <a:xfrm>
              <a:off x="5852281" y="1231475"/>
              <a:ext cx="1771650" cy="1771650"/>
              <a:chOff x="7645400" y="2279650"/>
              <a:chExt cx="2298700" cy="2298700"/>
            </a:xfrm>
          </p:grpSpPr>
          <p:sp>
            <p:nvSpPr>
              <p:cNvPr id="2" name="Octagon 1">
                <a:extLst>
                  <a:ext uri="{FF2B5EF4-FFF2-40B4-BE49-F238E27FC236}">
                    <a16:creationId xmlns:a16="http://schemas.microsoft.com/office/drawing/2014/main" id="{58ED9950-2AC3-463C-B1BA-50FBCB0C50DB}"/>
                  </a:ext>
                </a:extLst>
              </p:cNvPr>
              <p:cNvSpPr/>
              <p:nvPr/>
            </p:nvSpPr>
            <p:spPr>
              <a:xfrm>
                <a:off x="7645400" y="2279650"/>
                <a:ext cx="2298700" cy="229870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ctagon 6">
                <a:extLst>
                  <a:ext uri="{FF2B5EF4-FFF2-40B4-BE49-F238E27FC236}">
                    <a16:creationId xmlns:a16="http://schemas.microsoft.com/office/drawing/2014/main" id="{6B85ECA6-4912-4E8A-AD98-62D94CF58CF7}"/>
                  </a:ext>
                </a:extLst>
              </p:cNvPr>
              <p:cNvSpPr/>
              <p:nvPr/>
            </p:nvSpPr>
            <p:spPr>
              <a:xfrm>
                <a:off x="7791450" y="2425700"/>
                <a:ext cx="2006600" cy="2006600"/>
              </a:xfrm>
              <a:prstGeom prst="octag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EC2BF79-E473-4F10-A2CC-D98C97CD1C5C}"/>
                </a:ext>
              </a:extLst>
            </p:cNvPr>
            <p:cNvSpPr/>
            <p:nvPr/>
          </p:nvSpPr>
          <p:spPr>
            <a:xfrm>
              <a:off x="6573377" y="924368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3700738-6585-4196-93A0-40B9404B4905}"/>
                </a:ext>
              </a:extLst>
            </p:cNvPr>
            <p:cNvSpPr/>
            <p:nvPr/>
          </p:nvSpPr>
          <p:spPr>
            <a:xfrm rot="5400000">
              <a:off x="7626609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BDFDB4E-AF3D-47CE-93A3-11CCF2739032}"/>
                </a:ext>
              </a:extLst>
            </p:cNvPr>
            <p:cNvSpPr/>
            <p:nvPr/>
          </p:nvSpPr>
          <p:spPr>
            <a:xfrm rot="16200000">
              <a:off x="5517842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0BA6A1-3736-4ADC-A9AD-ED6810D2EDA6}"/>
                </a:ext>
              </a:extLst>
            </p:cNvPr>
            <p:cNvSpPr/>
            <p:nvPr/>
          </p:nvSpPr>
          <p:spPr>
            <a:xfrm rot="10800000">
              <a:off x="6573377" y="3026219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C6B9DF-3DB0-4C27-A77C-4C9F25298FB3}"/>
                </a:ext>
              </a:extLst>
            </p:cNvPr>
            <p:cNvSpPr txBox="1"/>
            <p:nvPr/>
          </p:nvSpPr>
          <p:spPr>
            <a:xfrm>
              <a:off x="6595973" y="131212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918DD-5E0A-4B45-BEA1-7A69F56267B3}"/>
                </a:ext>
              </a:extLst>
            </p:cNvPr>
            <p:cNvSpPr txBox="1"/>
            <p:nvPr/>
          </p:nvSpPr>
          <p:spPr>
            <a:xfrm>
              <a:off x="7242111" y="1952570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C27400-AD9F-429E-A5E1-B4399533DAB1}"/>
                </a:ext>
              </a:extLst>
            </p:cNvPr>
            <p:cNvSpPr txBox="1"/>
            <p:nvPr/>
          </p:nvSpPr>
          <p:spPr>
            <a:xfrm>
              <a:off x="6595973" y="2605878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BDC8EB-CA9A-4525-BA7A-4962596FCB32}"/>
                </a:ext>
              </a:extLst>
            </p:cNvPr>
            <p:cNvSpPr txBox="1"/>
            <p:nvPr/>
          </p:nvSpPr>
          <p:spPr>
            <a:xfrm>
              <a:off x="5997833" y="1952569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5A5E39-4614-4B77-9D4B-0CB49DEC98DB}"/>
                </a:ext>
              </a:extLst>
            </p:cNvPr>
            <p:cNvGrpSpPr/>
            <p:nvPr/>
          </p:nvGrpSpPr>
          <p:grpSpPr>
            <a:xfrm>
              <a:off x="7037470" y="1520298"/>
              <a:ext cx="317716" cy="1198683"/>
              <a:chOff x="8830589" y="2568473"/>
              <a:chExt cx="317716" cy="119868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0E3D4D-D070-48A6-8508-693A0C7E206E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FE6EDB-8F71-4FE9-915D-E82D43215FEB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8D643B5-9F69-40C0-9C6A-B7407EF28632}"/>
                </a:ext>
              </a:extLst>
            </p:cNvPr>
            <p:cNvGrpSpPr/>
            <p:nvPr/>
          </p:nvGrpSpPr>
          <p:grpSpPr>
            <a:xfrm>
              <a:off x="6122946" y="1520298"/>
              <a:ext cx="317716" cy="1198683"/>
              <a:chOff x="8830589" y="2568473"/>
              <a:chExt cx="317716" cy="11986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A0F2A3-D68E-4657-A287-58FEAAE37788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06E15D-DA40-443B-A668-041707B8E6D1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C72114-BD13-4CA1-A47D-7F5D9A460839}"/>
                </a:ext>
              </a:extLst>
            </p:cNvPr>
            <p:cNvGrpSpPr/>
            <p:nvPr/>
          </p:nvGrpSpPr>
          <p:grpSpPr>
            <a:xfrm>
              <a:off x="6881691" y="1222095"/>
              <a:ext cx="658294" cy="1700548"/>
              <a:chOff x="8681160" y="2270270"/>
              <a:chExt cx="658294" cy="170054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9D23BB-7F32-4F68-B932-D94C4CF4A1FE}"/>
                  </a:ext>
                </a:extLst>
              </p:cNvPr>
              <p:cNvSpPr txBox="1"/>
              <p:nvPr/>
            </p:nvSpPr>
            <p:spPr>
              <a:xfrm>
                <a:off x="8696702" y="22702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7A50CA5-0F85-422F-BD54-EEEAE527E9D0}"/>
                  </a:ext>
                </a:extLst>
              </p:cNvPr>
              <p:cNvSpPr txBox="1"/>
              <p:nvPr/>
            </p:nvSpPr>
            <p:spPr>
              <a:xfrm>
                <a:off x="9097080" y="267064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FEAFBA5-E9AC-4DE3-8EFC-CE87473FFF0A}"/>
                  </a:ext>
                </a:extLst>
              </p:cNvPr>
              <p:cNvSpPr txBox="1"/>
              <p:nvPr/>
            </p:nvSpPr>
            <p:spPr>
              <a:xfrm>
                <a:off x="9090224" y="32419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21EEAB8-9342-4EE4-B1B6-E274070E47E1}"/>
                  </a:ext>
                </a:extLst>
              </p:cNvPr>
              <p:cNvSpPr txBox="1"/>
              <p:nvPr/>
            </p:nvSpPr>
            <p:spPr>
              <a:xfrm>
                <a:off x="868116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7952AB4-D07D-4C61-AF62-FD052037971B}"/>
                </a:ext>
              </a:extLst>
            </p:cNvPr>
            <p:cNvGrpSpPr/>
            <p:nvPr/>
          </p:nvGrpSpPr>
          <p:grpSpPr>
            <a:xfrm rot="10800000">
              <a:off x="5929117" y="1323695"/>
              <a:ext cx="651944" cy="1687848"/>
              <a:chOff x="8674810" y="2282970"/>
              <a:chExt cx="651944" cy="168784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EBE6AD3-D1ED-4AAF-827F-C5CD6F3203AF}"/>
                  </a:ext>
                </a:extLst>
              </p:cNvPr>
              <p:cNvSpPr txBox="1"/>
              <p:nvPr/>
            </p:nvSpPr>
            <p:spPr>
              <a:xfrm>
                <a:off x="8677652" y="22829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3A309D-246C-48A5-BF02-22DAF88BFD08}"/>
                  </a:ext>
                </a:extLst>
              </p:cNvPr>
              <p:cNvSpPr txBox="1"/>
              <p:nvPr/>
            </p:nvSpPr>
            <p:spPr>
              <a:xfrm>
                <a:off x="9084380" y="268969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2D5E1B2-FB47-49EC-88CB-3B1FDC5DB618}"/>
                  </a:ext>
                </a:extLst>
              </p:cNvPr>
              <p:cNvSpPr txBox="1"/>
              <p:nvPr/>
            </p:nvSpPr>
            <p:spPr>
              <a:xfrm>
                <a:off x="9083874" y="32546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2BE3073-F7B4-4DBA-B766-C07DDCE12022}"/>
                  </a:ext>
                </a:extLst>
              </p:cNvPr>
              <p:cNvSpPr txBox="1"/>
              <p:nvPr/>
            </p:nvSpPr>
            <p:spPr>
              <a:xfrm>
                <a:off x="867481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432A888-CD4A-4836-8397-F77F2F3EF1A8}"/>
                </a:ext>
              </a:extLst>
            </p:cNvPr>
            <p:cNvSpPr/>
            <p:nvPr/>
          </p:nvSpPr>
          <p:spPr>
            <a:xfrm>
              <a:off x="6606161" y="1987464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916B82D5-0026-4602-8391-330B7901B6EF}"/>
                </a:ext>
              </a:extLst>
            </p:cNvPr>
            <p:cNvSpPr/>
            <p:nvPr/>
          </p:nvSpPr>
          <p:spPr>
            <a:xfrm rot="2700000">
              <a:off x="7318251" y="123487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4D460142-C31B-4772-9BC5-B5BE2325A722}"/>
                </a:ext>
              </a:extLst>
            </p:cNvPr>
            <p:cNvSpPr/>
            <p:nvPr/>
          </p:nvSpPr>
          <p:spPr>
            <a:xfrm rot="8100000">
              <a:off x="7319883" y="272274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F4FDC22-4A16-4099-B862-5D4D1979B4D6}"/>
                </a:ext>
              </a:extLst>
            </p:cNvPr>
            <p:cNvSpPr/>
            <p:nvPr/>
          </p:nvSpPr>
          <p:spPr>
            <a:xfrm rot="18900000">
              <a:off x="5828760" y="123161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F05B1CA5-6994-46DD-950E-499DDC1032F9}"/>
                </a:ext>
              </a:extLst>
            </p:cNvPr>
            <p:cNvSpPr/>
            <p:nvPr/>
          </p:nvSpPr>
          <p:spPr>
            <a:xfrm rot="13500000">
              <a:off x="5832018" y="272111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6C54C1-7B81-4ACF-8499-363FE9A9BA8A}"/>
              </a:ext>
            </a:extLst>
          </p:cNvPr>
          <p:cNvGrpSpPr/>
          <p:nvPr/>
        </p:nvGrpSpPr>
        <p:grpSpPr>
          <a:xfrm>
            <a:off x="4408615" y="4256322"/>
            <a:ext cx="1963807" cy="2167466"/>
            <a:chOff x="4906647" y="2978154"/>
            <a:chExt cx="2023391" cy="2167466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A709E6A-DADC-4403-9892-2731A4AAFE35}"/>
                </a:ext>
              </a:extLst>
            </p:cNvPr>
            <p:cNvGrpSpPr/>
            <p:nvPr/>
          </p:nvGrpSpPr>
          <p:grpSpPr>
            <a:xfrm rot="10800000">
              <a:off x="4906647" y="3198780"/>
              <a:ext cx="1025449" cy="1730094"/>
              <a:chOff x="8457432" y="1421171"/>
              <a:chExt cx="1025449" cy="1730094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CC958B1-1A2B-42B4-A2C5-B792019F6A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1" y="2231656"/>
                <a:ext cx="557873" cy="9196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C4B4DFB-018D-4A69-A8A6-B64CF12A3AE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2" y="2225304"/>
                <a:ext cx="1025449" cy="6650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3CF8942-2ED0-4DC5-8801-FD1EA487CE4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2" y="1421171"/>
                <a:ext cx="567449" cy="7977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4DA8D40-5D32-4159-AEC4-923EA033DA76}"/>
                </a:ext>
              </a:extLst>
            </p:cNvPr>
            <p:cNvGrpSpPr/>
            <p:nvPr/>
          </p:nvGrpSpPr>
          <p:grpSpPr>
            <a:xfrm>
              <a:off x="5882410" y="3198274"/>
              <a:ext cx="1040554" cy="1735917"/>
              <a:chOff x="8457435" y="1294043"/>
              <a:chExt cx="1040554" cy="1735917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1B6067-BE3F-4A57-AF48-73C32779E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621280" cy="804652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51D3FC1-9D55-439E-AF5C-649B369DDB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7223" y="2168825"/>
                <a:ext cx="1030766" cy="28835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DD00B54-8112-411D-8B1F-02ABCBAAB9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94043"/>
                <a:ext cx="599686" cy="94610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11922F5E-C0B7-49D5-A48C-D202DFE9ECBF}"/>
                </a:ext>
              </a:extLst>
            </p:cNvPr>
            <p:cNvSpPr/>
            <p:nvPr/>
          </p:nvSpPr>
          <p:spPr>
            <a:xfrm>
              <a:off x="5016501" y="3286993"/>
              <a:ext cx="1807346" cy="1558057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96A59861-1A61-4FF8-A8F9-E3B6040158AF}"/>
                </a:ext>
              </a:extLst>
            </p:cNvPr>
            <p:cNvSpPr/>
            <p:nvPr/>
          </p:nvSpPr>
          <p:spPr>
            <a:xfrm>
              <a:off x="5157558" y="3415021"/>
              <a:ext cx="1511515" cy="130303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E539079-E6FE-44BF-A318-3E1F3896435C}"/>
                </a:ext>
              </a:extLst>
            </p:cNvPr>
            <p:cNvSpPr txBox="1"/>
            <p:nvPr/>
          </p:nvSpPr>
          <p:spPr>
            <a:xfrm>
              <a:off x="5407349" y="3280353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5E1A8A0-433B-4CB8-AC27-1A9BF04A001E}"/>
                </a:ext>
              </a:extLst>
            </p:cNvPr>
            <p:cNvSpPr txBox="1"/>
            <p:nvPr/>
          </p:nvSpPr>
          <p:spPr>
            <a:xfrm>
              <a:off x="6180854" y="3274004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784185-0BC5-4624-BC03-758B3C7B513B}"/>
                </a:ext>
              </a:extLst>
            </p:cNvPr>
            <p:cNvSpPr txBox="1"/>
            <p:nvPr/>
          </p:nvSpPr>
          <p:spPr>
            <a:xfrm>
              <a:off x="6466098" y="3870746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55391A1-A3FA-4DD7-A0C4-354821CE0A2C}"/>
                </a:ext>
              </a:extLst>
            </p:cNvPr>
            <p:cNvSpPr txBox="1"/>
            <p:nvPr/>
          </p:nvSpPr>
          <p:spPr>
            <a:xfrm>
              <a:off x="6164984" y="4463250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F521221-56DC-43F5-B77F-0749830032E8}"/>
                </a:ext>
              </a:extLst>
            </p:cNvPr>
            <p:cNvSpPr txBox="1"/>
            <p:nvPr/>
          </p:nvSpPr>
          <p:spPr>
            <a:xfrm rot="10800000">
              <a:off x="5396216" y="4549973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8FDD1F-61A7-4021-876A-5F29787655C1}"/>
                </a:ext>
              </a:extLst>
            </p:cNvPr>
            <p:cNvSpPr txBox="1"/>
            <p:nvPr/>
          </p:nvSpPr>
          <p:spPr>
            <a:xfrm rot="10800000">
              <a:off x="5115619" y="3972485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965CE2D-5A90-418F-99DE-A3C11E235FB9}"/>
                </a:ext>
              </a:extLst>
            </p:cNvPr>
            <p:cNvSpPr/>
            <p:nvPr/>
          </p:nvSpPr>
          <p:spPr>
            <a:xfrm>
              <a:off x="5768804" y="3975548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CAB4B5E-FF06-49DF-B9A4-639C570A1903}"/>
                </a:ext>
              </a:extLst>
            </p:cNvPr>
            <p:cNvSpPr txBox="1"/>
            <p:nvPr/>
          </p:nvSpPr>
          <p:spPr>
            <a:xfrm>
              <a:off x="6258930" y="4185163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B74323-781B-45BA-B7EE-8D948010D9BD}"/>
                </a:ext>
              </a:extLst>
            </p:cNvPr>
            <p:cNvSpPr txBox="1"/>
            <p:nvPr/>
          </p:nvSpPr>
          <p:spPr>
            <a:xfrm>
              <a:off x="5258848" y="421570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D7A6C66-FE57-4CA4-8119-B7343DAB00EB}"/>
                </a:ext>
              </a:extLst>
            </p:cNvPr>
            <p:cNvSpPr txBox="1"/>
            <p:nvPr/>
          </p:nvSpPr>
          <p:spPr>
            <a:xfrm>
              <a:off x="5759554" y="3362045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98BFACB-8E43-499B-AF83-F7CB44C27A30}"/>
                </a:ext>
              </a:extLst>
            </p:cNvPr>
            <p:cNvSpPr txBox="1"/>
            <p:nvPr/>
          </p:nvSpPr>
          <p:spPr>
            <a:xfrm>
              <a:off x="5759846" y="4447911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378BDEA-A306-449F-8F93-E9EE61F912EB}"/>
                </a:ext>
              </a:extLst>
            </p:cNvPr>
            <p:cNvSpPr txBox="1"/>
            <p:nvPr/>
          </p:nvSpPr>
          <p:spPr>
            <a:xfrm>
              <a:off x="6277040" y="363946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D760582-F188-411A-BC61-F704DCA8060A}"/>
                </a:ext>
              </a:extLst>
            </p:cNvPr>
            <p:cNvSpPr txBox="1"/>
            <p:nvPr/>
          </p:nvSpPr>
          <p:spPr>
            <a:xfrm>
              <a:off x="5252288" y="365313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F62E36D2-DB4D-4691-B9C9-79AD3C2DA20D}"/>
                </a:ext>
              </a:extLst>
            </p:cNvPr>
            <p:cNvSpPr/>
            <p:nvPr/>
          </p:nvSpPr>
          <p:spPr>
            <a:xfrm rot="10800000">
              <a:off x="5743485" y="4861607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728C5829-C092-4899-A811-7E2E52FDCB14}"/>
                </a:ext>
              </a:extLst>
            </p:cNvPr>
            <p:cNvSpPr/>
            <p:nvPr/>
          </p:nvSpPr>
          <p:spPr>
            <a:xfrm rot="3812868">
              <a:off x="6619076" y="3463657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F940BC77-297C-4138-A166-DC37DFEF6814}"/>
                </a:ext>
              </a:extLst>
            </p:cNvPr>
            <p:cNvSpPr/>
            <p:nvPr/>
          </p:nvSpPr>
          <p:spPr>
            <a:xfrm>
              <a:off x="5753684" y="2978154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415BDF90-1DB2-4C3E-861D-F6A5DF01C5F5}"/>
                </a:ext>
              </a:extLst>
            </p:cNvPr>
            <p:cNvSpPr/>
            <p:nvPr/>
          </p:nvSpPr>
          <p:spPr>
            <a:xfrm rot="17875539">
              <a:off x="4886512" y="3472746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BE9F61E7-9FA2-4526-9892-80FC459CC7D3}"/>
                </a:ext>
              </a:extLst>
            </p:cNvPr>
            <p:cNvSpPr/>
            <p:nvPr/>
          </p:nvSpPr>
          <p:spPr>
            <a:xfrm rot="14589937">
              <a:off x="4893152" y="4394202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97BB317F-6351-470A-9E00-498B525702D2}"/>
                </a:ext>
              </a:extLst>
            </p:cNvPr>
            <p:cNvSpPr/>
            <p:nvPr/>
          </p:nvSpPr>
          <p:spPr>
            <a:xfrm rot="6972734">
              <a:off x="6623304" y="4381479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077AACE-1344-48F7-B778-5D33A0B5EAFB}"/>
              </a:ext>
            </a:extLst>
          </p:cNvPr>
          <p:cNvGrpSpPr/>
          <p:nvPr/>
        </p:nvGrpSpPr>
        <p:grpSpPr>
          <a:xfrm>
            <a:off x="8396704" y="1559731"/>
            <a:ext cx="1779966" cy="1695206"/>
            <a:chOff x="1822063" y="3778963"/>
            <a:chExt cx="1972085" cy="1878176"/>
          </a:xfrm>
        </p:grpSpPr>
        <p:sp>
          <p:nvSpPr>
            <p:cNvPr id="101" name="Pentagon 100">
              <a:extLst>
                <a:ext uri="{FF2B5EF4-FFF2-40B4-BE49-F238E27FC236}">
                  <a16:creationId xmlns:a16="http://schemas.microsoft.com/office/drawing/2014/main" id="{A67602EF-A98A-4173-A095-E904F7120DED}"/>
                </a:ext>
              </a:extLst>
            </p:cNvPr>
            <p:cNvSpPr/>
            <p:nvPr/>
          </p:nvSpPr>
          <p:spPr>
            <a:xfrm>
              <a:off x="1822063" y="3778963"/>
              <a:ext cx="1972085" cy="1878176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Pentagon 153">
              <a:extLst>
                <a:ext uri="{FF2B5EF4-FFF2-40B4-BE49-F238E27FC236}">
                  <a16:creationId xmlns:a16="http://schemas.microsoft.com/office/drawing/2014/main" id="{79E4FC49-22A6-4F27-BC74-F6A5C4454EDB}"/>
                </a:ext>
              </a:extLst>
            </p:cNvPr>
            <p:cNvSpPr/>
            <p:nvPr/>
          </p:nvSpPr>
          <p:spPr>
            <a:xfrm>
              <a:off x="1968114" y="3931363"/>
              <a:ext cx="1679462" cy="1599487"/>
            </a:xfrm>
            <a:prstGeom prst="pent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C530A6-0F83-4349-9421-B94A505F2214}"/>
              </a:ext>
            </a:extLst>
          </p:cNvPr>
          <p:cNvGrpSpPr/>
          <p:nvPr/>
        </p:nvGrpSpPr>
        <p:grpSpPr>
          <a:xfrm>
            <a:off x="1122833" y="4270558"/>
            <a:ext cx="2397720" cy="2167466"/>
            <a:chOff x="2067012" y="3854899"/>
            <a:chExt cx="2385449" cy="2167466"/>
          </a:xfrm>
        </p:grpSpPr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5A5098F1-8695-4812-8233-7F53B5D12906}"/>
                </a:ext>
              </a:extLst>
            </p:cNvPr>
            <p:cNvSpPr/>
            <p:nvPr/>
          </p:nvSpPr>
          <p:spPr>
            <a:xfrm rot="16200000">
              <a:off x="2044291" y="47963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57A4B8F8-43DB-4709-8DA6-E438C876521D}"/>
                </a:ext>
              </a:extLst>
            </p:cNvPr>
            <p:cNvSpPr/>
            <p:nvPr/>
          </p:nvSpPr>
          <p:spPr>
            <a:xfrm rot="5400000">
              <a:off x="4145727" y="4804768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FA3A6B-ACA7-4A8B-81D5-7936C62EFAA2}"/>
                </a:ext>
              </a:extLst>
            </p:cNvPr>
            <p:cNvGrpSpPr/>
            <p:nvPr/>
          </p:nvGrpSpPr>
          <p:grpSpPr>
            <a:xfrm rot="10800000">
              <a:off x="2243630" y="4075525"/>
              <a:ext cx="1025450" cy="1730094"/>
              <a:chOff x="8457432" y="1421171"/>
              <a:chExt cx="1025449" cy="1730094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03EB5FC-EDDD-4A7A-9326-79F58238011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1" y="2231656"/>
                <a:ext cx="557873" cy="9196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A184116C-81B3-4076-91D2-0F2EC636F96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2" y="2225304"/>
                <a:ext cx="1025449" cy="6650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878CAF8A-E1AD-4DEF-8374-D980C6E106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2" y="1421171"/>
                <a:ext cx="567449" cy="7977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11F1CA5-1B18-4268-BFBB-B230E2044855}"/>
                </a:ext>
              </a:extLst>
            </p:cNvPr>
            <p:cNvGrpSpPr/>
            <p:nvPr/>
          </p:nvGrpSpPr>
          <p:grpSpPr>
            <a:xfrm>
              <a:off x="3219394" y="4075019"/>
              <a:ext cx="1040555" cy="1735917"/>
              <a:chOff x="8457435" y="1294043"/>
              <a:chExt cx="1040554" cy="1735917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2DAA047-E482-4F91-B619-E0F172704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621280" cy="804652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6294A65-0910-429D-B80C-C8E65D3E9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7223" y="2168825"/>
                <a:ext cx="1030766" cy="28835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E8F6F9D-7DC1-4834-A19B-F627E1B68F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94043"/>
                <a:ext cx="599686" cy="94610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55EFA334-7F8B-427F-BF4F-5D9A07E900F6}"/>
                </a:ext>
              </a:extLst>
            </p:cNvPr>
            <p:cNvSpPr/>
            <p:nvPr/>
          </p:nvSpPr>
          <p:spPr>
            <a:xfrm>
              <a:off x="2353484" y="4163738"/>
              <a:ext cx="1807348" cy="1558057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ircle: Hollow 87">
              <a:extLst>
                <a:ext uri="{FF2B5EF4-FFF2-40B4-BE49-F238E27FC236}">
                  <a16:creationId xmlns:a16="http://schemas.microsoft.com/office/drawing/2014/main" id="{095FE54D-6E89-42C8-8528-EC7957620074}"/>
                </a:ext>
              </a:extLst>
            </p:cNvPr>
            <p:cNvSpPr/>
            <p:nvPr/>
          </p:nvSpPr>
          <p:spPr>
            <a:xfrm>
              <a:off x="2508727" y="4196946"/>
              <a:ext cx="1496865" cy="1491641"/>
            </a:xfrm>
            <a:prstGeom prst="donut">
              <a:avLst>
                <a:gd name="adj" fmla="val 4042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DB0D67-8A22-4365-8718-42A9D1516287}"/>
                </a:ext>
              </a:extLst>
            </p:cNvPr>
            <p:cNvSpPr txBox="1"/>
            <p:nvPr/>
          </p:nvSpPr>
          <p:spPr>
            <a:xfrm>
              <a:off x="2756131" y="4269184"/>
              <a:ext cx="31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F48654B-6F6B-4A37-A8E2-6BBC1B372EA2}"/>
                </a:ext>
              </a:extLst>
            </p:cNvPr>
            <p:cNvSpPr txBox="1"/>
            <p:nvPr/>
          </p:nvSpPr>
          <p:spPr>
            <a:xfrm>
              <a:off x="3500142" y="4192043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A3547D0-739A-4E17-B1F7-2FEC5DF99CF0}"/>
                </a:ext>
              </a:extLst>
            </p:cNvPr>
            <p:cNvSpPr txBox="1"/>
            <p:nvPr/>
          </p:nvSpPr>
          <p:spPr>
            <a:xfrm>
              <a:off x="3726389" y="4782886"/>
              <a:ext cx="292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409B-BE7E-4AC3-9BBB-DBD8A8770344}"/>
                </a:ext>
              </a:extLst>
            </p:cNvPr>
            <p:cNvSpPr txBox="1"/>
            <p:nvPr/>
          </p:nvSpPr>
          <p:spPr>
            <a:xfrm>
              <a:off x="3448878" y="5286904"/>
              <a:ext cx="31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C0241E-1869-4317-9916-48254DC6C575}"/>
                </a:ext>
              </a:extLst>
            </p:cNvPr>
            <p:cNvSpPr txBox="1"/>
            <p:nvPr/>
          </p:nvSpPr>
          <p:spPr>
            <a:xfrm rot="10800000">
              <a:off x="2756794" y="5385423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6D3150-A5C8-4E41-9C45-F3C332F796BD}"/>
                </a:ext>
              </a:extLst>
            </p:cNvPr>
            <p:cNvSpPr txBox="1"/>
            <p:nvPr/>
          </p:nvSpPr>
          <p:spPr>
            <a:xfrm>
              <a:off x="2472546" y="4778440"/>
              <a:ext cx="296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0FDA6C-6D71-4F81-8FD2-6221DB305DF0}"/>
                </a:ext>
              </a:extLst>
            </p:cNvPr>
            <p:cNvSpPr txBox="1"/>
            <p:nvPr/>
          </p:nvSpPr>
          <p:spPr>
            <a:xfrm>
              <a:off x="3702097" y="5050108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A9BD7F7-C7E4-40B7-B85D-3003E6DA141F}"/>
                </a:ext>
              </a:extLst>
            </p:cNvPr>
            <p:cNvSpPr txBox="1"/>
            <p:nvPr/>
          </p:nvSpPr>
          <p:spPr>
            <a:xfrm>
              <a:off x="2572236" y="5074755"/>
              <a:ext cx="31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A67B16F-D7D5-4006-A9FC-C5F646A86762}"/>
                </a:ext>
              </a:extLst>
            </p:cNvPr>
            <p:cNvSpPr txBox="1"/>
            <p:nvPr/>
          </p:nvSpPr>
          <p:spPr>
            <a:xfrm>
              <a:off x="3114235" y="4203396"/>
              <a:ext cx="292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81F8C6-8CFF-413B-98CE-309AFEF3B8A8}"/>
                </a:ext>
              </a:extLst>
            </p:cNvPr>
            <p:cNvSpPr txBox="1"/>
            <p:nvPr/>
          </p:nvSpPr>
          <p:spPr>
            <a:xfrm>
              <a:off x="3108628" y="5383646"/>
              <a:ext cx="2712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DC5F15E-50BF-43B2-96B4-6BD64933DBEA}"/>
                </a:ext>
              </a:extLst>
            </p:cNvPr>
            <p:cNvSpPr txBox="1"/>
            <p:nvPr/>
          </p:nvSpPr>
          <p:spPr>
            <a:xfrm>
              <a:off x="3619923" y="4463119"/>
              <a:ext cx="31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3944AD-E2FB-4CA1-80D4-7A6B529CEB32}"/>
                </a:ext>
              </a:extLst>
            </p:cNvPr>
            <p:cNvSpPr txBox="1"/>
            <p:nvPr/>
          </p:nvSpPr>
          <p:spPr>
            <a:xfrm>
              <a:off x="2589271" y="4406001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4FFFA8CB-757A-4FC3-B9E4-3CFDC0ACEA8F}"/>
                </a:ext>
              </a:extLst>
            </p:cNvPr>
            <p:cNvSpPr/>
            <p:nvPr/>
          </p:nvSpPr>
          <p:spPr>
            <a:xfrm rot="10800000">
              <a:off x="3080469" y="5738352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7DA98F01-2538-4F1C-8525-17FA612D29ED}"/>
                </a:ext>
              </a:extLst>
            </p:cNvPr>
            <p:cNvSpPr/>
            <p:nvPr/>
          </p:nvSpPr>
          <p:spPr>
            <a:xfrm>
              <a:off x="3090668" y="3854899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C50B51FB-41FD-4B71-ABC3-6613D081539F}"/>
                </a:ext>
              </a:extLst>
            </p:cNvPr>
            <p:cNvSpPr/>
            <p:nvPr/>
          </p:nvSpPr>
          <p:spPr>
            <a:xfrm rot="6972734">
              <a:off x="3954390" y="5252325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53BCE0E1-5AAB-4CC1-B532-4B32297A6192}"/>
                </a:ext>
              </a:extLst>
            </p:cNvPr>
            <p:cNvSpPr/>
            <p:nvPr/>
          </p:nvSpPr>
          <p:spPr>
            <a:xfrm rot="17875539">
              <a:off x="2234567" y="4348112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FF6A2DE3-A368-4D66-8DAB-210A1A50EF40}"/>
                </a:ext>
              </a:extLst>
            </p:cNvPr>
            <p:cNvSpPr/>
            <p:nvPr/>
          </p:nvSpPr>
          <p:spPr>
            <a:xfrm rot="14589937">
              <a:off x="2235308" y="5263669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8180FC25-D382-42BD-9FB0-B10E994468A8}"/>
                </a:ext>
              </a:extLst>
            </p:cNvPr>
            <p:cNvSpPr/>
            <p:nvPr/>
          </p:nvSpPr>
          <p:spPr>
            <a:xfrm rot="3837712">
              <a:off x="3952982" y="4341157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66E64F1-EAFF-4EB0-849C-921C0C406AB8}"/>
              </a:ext>
            </a:extLst>
          </p:cNvPr>
          <p:cNvSpPr txBox="1"/>
          <p:nvPr/>
        </p:nvSpPr>
        <p:spPr>
          <a:xfrm>
            <a:off x="352546" y="682942"/>
            <a:ext cx="1767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Shape Encodes Time Signature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F4E4564-4434-44DE-8C53-6C7029CA3F80}"/>
              </a:ext>
            </a:extLst>
          </p:cNvPr>
          <p:cNvSpPr/>
          <p:nvPr/>
        </p:nvSpPr>
        <p:spPr>
          <a:xfrm>
            <a:off x="9277454" y="4967951"/>
            <a:ext cx="243465" cy="2508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6812395-A97C-4DFC-A5EE-76FAF24203B3}"/>
              </a:ext>
            </a:extLst>
          </p:cNvPr>
          <p:cNvSpPr txBox="1"/>
          <p:nvPr/>
        </p:nvSpPr>
        <p:spPr>
          <a:xfrm>
            <a:off x="8789307" y="493358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1771FD0-B49F-4129-B303-52D32D076350}"/>
              </a:ext>
            </a:extLst>
          </p:cNvPr>
          <p:cNvSpPr txBox="1"/>
          <p:nvPr/>
        </p:nvSpPr>
        <p:spPr>
          <a:xfrm>
            <a:off x="9250802" y="5409983"/>
            <a:ext cx="26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CA9166-5225-4560-A552-80F885875F9F}"/>
              </a:ext>
            </a:extLst>
          </p:cNvPr>
          <p:cNvSpPr txBox="1"/>
          <p:nvPr/>
        </p:nvSpPr>
        <p:spPr>
          <a:xfrm>
            <a:off x="9706289" y="4927691"/>
            <a:ext cx="288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6C1E904-C4CA-4BFA-9942-CBAA1C4FC39E}"/>
              </a:ext>
            </a:extLst>
          </p:cNvPr>
          <p:cNvSpPr txBox="1"/>
          <p:nvPr/>
        </p:nvSpPr>
        <p:spPr>
          <a:xfrm>
            <a:off x="9259986" y="452096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44930FF1-8996-4B93-B84F-60C95B555316}"/>
              </a:ext>
            </a:extLst>
          </p:cNvPr>
          <p:cNvSpPr/>
          <p:nvPr/>
        </p:nvSpPr>
        <p:spPr>
          <a:xfrm rot="10800000">
            <a:off x="9234938" y="5829863"/>
            <a:ext cx="319753" cy="284013"/>
          </a:xfrm>
          <a:prstGeom prst="triangl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5A2AF1D1-6D03-44ED-A2F0-E9AA532BEA34}"/>
              </a:ext>
            </a:extLst>
          </p:cNvPr>
          <p:cNvSpPr/>
          <p:nvPr/>
        </p:nvSpPr>
        <p:spPr>
          <a:xfrm>
            <a:off x="9234938" y="4148444"/>
            <a:ext cx="319753" cy="28401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C178A8F9-2638-4413-B86C-D2EE1CB1DB65}"/>
              </a:ext>
            </a:extLst>
          </p:cNvPr>
          <p:cNvSpPr/>
          <p:nvPr/>
        </p:nvSpPr>
        <p:spPr>
          <a:xfrm rot="16200000">
            <a:off x="8395770" y="4955552"/>
            <a:ext cx="329455" cy="27565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1C28006B-40F3-4013-B294-760BE378FFCB}"/>
              </a:ext>
            </a:extLst>
          </p:cNvPr>
          <p:cNvSpPr/>
          <p:nvPr/>
        </p:nvSpPr>
        <p:spPr>
          <a:xfrm rot="5400000">
            <a:off x="10058504" y="4955552"/>
            <a:ext cx="329455" cy="27565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3034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74B12A-74DE-4BD8-AB4F-FE480D73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" y="31882"/>
            <a:ext cx="10515600" cy="67236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2900"/>
            <a:r>
              <a:rPr lang="en-US" dirty="0">
                <a:ea typeface="+mn-ea"/>
                <a:cs typeface="+mn-cs"/>
              </a:rPr>
              <a:t>Drum Cogs</a:t>
            </a:r>
            <a:endParaRPr lang="en-US" dirty="0"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E2DED7C5-798C-425E-B016-5F952C5E8760}"/>
              </a:ext>
            </a:extLst>
          </p:cNvPr>
          <p:cNvGrpSpPr/>
          <p:nvPr/>
        </p:nvGrpSpPr>
        <p:grpSpPr>
          <a:xfrm>
            <a:off x="4788069" y="2825324"/>
            <a:ext cx="3195124" cy="2779700"/>
            <a:chOff x="4676046" y="2317213"/>
            <a:chExt cx="3195124" cy="27797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A911EBF-1AD6-46EB-B8A8-9F26A79A9080}"/>
                </a:ext>
              </a:extLst>
            </p:cNvPr>
            <p:cNvGrpSpPr/>
            <p:nvPr/>
          </p:nvGrpSpPr>
          <p:grpSpPr>
            <a:xfrm>
              <a:off x="4957128" y="2403820"/>
              <a:ext cx="2631827" cy="2624220"/>
              <a:chOff x="7282882" y="1043136"/>
              <a:chExt cx="2392780" cy="2385864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192F335B-461D-4DF1-8C6A-8A96727CC4FE}"/>
                  </a:ext>
                </a:extLst>
              </p:cNvPr>
              <p:cNvGrpSpPr/>
              <p:nvPr/>
            </p:nvGrpSpPr>
            <p:grpSpPr>
              <a:xfrm>
                <a:off x="7594600" y="1350243"/>
                <a:ext cx="1771650" cy="1771650"/>
                <a:chOff x="7645400" y="2279650"/>
                <a:chExt cx="2298700" cy="2298700"/>
              </a:xfrm>
            </p:grpSpPr>
            <p:sp>
              <p:nvSpPr>
                <p:cNvPr id="228" name="Octagon 227">
                  <a:extLst>
                    <a:ext uri="{FF2B5EF4-FFF2-40B4-BE49-F238E27FC236}">
                      <a16:creationId xmlns:a16="http://schemas.microsoft.com/office/drawing/2014/main" id="{E91E4218-656A-4CA2-9AAC-75D8E60355FB}"/>
                    </a:ext>
                  </a:extLst>
                </p:cNvPr>
                <p:cNvSpPr/>
                <p:nvPr/>
              </p:nvSpPr>
              <p:spPr>
                <a:xfrm>
                  <a:off x="7645400" y="2279650"/>
                  <a:ext cx="2298700" cy="2298700"/>
                </a:xfrm>
                <a:prstGeom prst="oc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ctagon 228">
                  <a:extLst>
                    <a:ext uri="{FF2B5EF4-FFF2-40B4-BE49-F238E27FC236}">
                      <a16:creationId xmlns:a16="http://schemas.microsoft.com/office/drawing/2014/main" id="{D359B3DA-7051-4499-9FF2-97599EDA831D}"/>
                    </a:ext>
                  </a:extLst>
                </p:cNvPr>
                <p:cNvSpPr/>
                <p:nvPr/>
              </p:nvSpPr>
              <p:spPr>
                <a:xfrm>
                  <a:off x="7791450" y="2425700"/>
                  <a:ext cx="2006600" cy="2006600"/>
                </a:xfrm>
                <a:prstGeom prst="oct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1645632F-1E4B-40DB-BBA1-AA2250E1F4DC}"/>
                  </a:ext>
                </a:extLst>
              </p:cNvPr>
              <p:cNvSpPr/>
              <p:nvPr/>
            </p:nvSpPr>
            <p:spPr>
              <a:xfrm>
                <a:off x="8315696" y="1043136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F0838A04-6D67-42D2-A7F8-C13F9112A280}"/>
                  </a:ext>
                </a:extLst>
              </p:cNvPr>
              <p:cNvSpPr/>
              <p:nvPr/>
            </p:nvSpPr>
            <p:spPr>
              <a:xfrm rot="5400000">
                <a:off x="9368928" y="2094060"/>
                <a:ext cx="329455" cy="284013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0A35CA49-5280-4FC3-8B59-B471981ECC61}"/>
                  </a:ext>
                </a:extLst>
              </p:cNvPr>
              <p:cNvSpPr/>
              <p:nvPr/>
            </p:nvSpPr>
            <p:spPr>
              <a:xfrm rot="16200000">
                <a:off x="7260161" y="2094060"/>
                <a:ext cx="329455" cy="284013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5421D310-2D72-460A-A081-53AFF34E6302}"/>
                  </a:ext>
                </a:extLst>
              </p:cNvPr>
              <p:cNvSpPr/>
              <p:nvPr/>
            </p:nvSpPr>
            <p:spPr>
              <a:xfrm rot="10800000">
                <a:off x="8315696" y="3144987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D28B83A-41D2-475F-AFE2-ADDB2C09092E}"/>
                  </a:ext>
                </a:extLst>
              </p:cNvPr>
              <p:cNvSpPr txBox="1"/>
              <p:nvPr/>
            </p:nvSpPr>
            <p:spPr>
              <a:xfrm>
                <a:off x="8338292" y="1430893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3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24E35A29-9801-44CF-AFAF-9909134A7513}"/>
                  </a:ext>
                </a:extLst>
              </p:cNvPr>
              <p:cNvSpPr txBox="1"/>
              <p:nvPr/>
            </p:nvSpPr>
            <p:spPr>
              <a:xfrm>
                <a:off x="8984430" y="2071338"/>
                <a:ext cx="29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60FD9C12-E41A-4163-AC65-C1DACCF6546C}"/>
                  </a:ext>
                </a:extLst>
              </p:cNvPr>
              <p:cNvSpPr txBox="1"/>
              <p:nvPr/>
            </p:nvSpPr>
            <p:spPr>
              <a:xfrm>
                <a:off x="8338292" y="2724646"/>
                <a:ext cx="271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FC6715CB-BD36-40B1-B32D-F6E3B25368E2}"/>
                  </a:ext>
                </a:extLst>
              </p:cNvPr>
              <p:cNvSpPr txBox="1"/>
              <p:nvPr/>
            </p:nvSpPr>
            <p:spPr>
              <a:xfrm>
                <a:off x="7740152" y="2071337"/>
                <a:ext cx="29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4</a:t>
                </a:r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7F5CAE77-A94D-494D-B6A3-100D460EBEB8}"/>
                  </a:ext>
                </a:extLst>
              </p:cNvPr>
              <p:cNvGrpSpPr/>
              <p:nvPr/>
            </p:nvGrpSpPr>
            <p:grpSpPr>
              <a:xfrm>
                <a:off x="8779789" y="1639066"/>
                <a:ext cx="317716" cy="1198683"/>
                <a:chOff x="8830589" y="2568473"/>
                <a:chExt cx="317716" cy="1198683"/>
              </a:xfrm>
            </p:grpSpPr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457405C-FD33-4CB9-9266-8B25C12B77C4}"/>
                    </a:ext>
                  </a:extLst>
                </p:cNvPr>
                <p:cNvSpPr txBox="1"/>
                <p:nvPr/>
              </p:nvSpPr>
              <p:spPr>
                <a:xfrm>
                  <a:off x="8830589" y="2568473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&amp;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25ABBEA1-E355-48E4-9552-9C71867E2365}"/>
                    </a:ext>
                  </a:extLst>
                </p:cNvPr>
                <p:cNvSpPr txBox="1"/>
                <p:nvPr/>
              </p:nvSpPr>
              <p:spPr>
                <a:xfrm>
                  <a:off x="8830589" y="3459379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&amp;</a:t>
                  </a: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A86A0BD8-5B88-40D4-9369-417185BCBC7D}"/>
                  </a:ext>
                </a:extLst>
              </p:cNvPr>
              <p:cNvGrpSpPr/>
              <p:nvPr/>
            </p:nvGrpSpPr>
            <p:grpSpPr>
              <a:xfrm>
                <a:off x="7865265" y="1639066"/>
                <a:ext cx="317716" cy="1198683"/>
                <a:chOff x="8830589" y="2568473"/>
                <a:chExt cx="317716" cy="1198683"/>
              </a:xfrm>
            </p:grpSpPr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1EDC18EC-4B83-4C8A-B841-25AEB5CED8F0}"/>
                    </a:ext>
                  </a:extLst>
                </p:cNvPr>
                <p:cNvSpPr txBox="1"/>
                <p:nvPr/>
              </p:nvSpPr>
              <p:spPr>
                <a:xfrm>
                  <a:off x="8830589" y="2568473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&amp;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312479CD-DF60-4B38-BE0A-2507F4E187AB}"/>
                    </a:ext>
                  </a:extLst>
                </p:cNvPr>
                <p:cNvSpPr txBox="1"/>
                <p:nvPr/>
              </p:nvSpPr>
              <p:spPr>
                <a:xfrm>
                  <a:off x="8830589" y="3459379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&amp;</a:t>
                  </a: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625D8B16-1A4A-4D52-8D80-C4A41E2BD6C7}"/>
                  </a:ext>
                </a:extLst>
              </p:cNvPr>
              <p:cNvGrpSpPr/>
              <p:nvPr/>
            </p:nvGrpSpPr>
            <p:grpSpPr>
              <a:xfrm>
                <a:off x="8624010" y="1340863"/>
                <a:ext cx="658294" cy="1700548"/>
                <a:chOff x="8681160" y="2270270"/>
                <a:chExt cx="658294" cy="1700548"/>
              </a:xfrm>
            </p:grpSpPr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1FAE4139-02C6-4C82-8EDB-C3CCA6A20B81}"/>
                    </a:ext>
                  </a:extLst>
                </p:cNvPr>
                <p:cNvSpPr txBox="1"/>
                <p:nvPr/>
              </p:nvSpPr>
              <p:spPr>
                <a:xfrm>
                  <a:off x="8696702" y="2270270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4B6418B1-BFE1-4A3B-B000-7BF951AA1030}"/>
                    </a:ext>
                  </a:extLst>
                </p:cNvPr>
                <p:cNvSpPr txBox="1"/>
                <p:nvPr/>
              </p:nvSpPr>
              <p:spPr>
                <a:xfrm>
                  <a:off x="9097080" y="2670645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88F9EB4A-A0D9-4738-A7F7-61B490F10525}"/>
                    </a:ext>
                  </a:extLst>
                </p:cNvPr>
                <p:cNvSpPr txBox="1"/>
                <p:nvPr/>
              </p:nvSpPr>
              <p:spPr>
                <a:xfrm>
                  <a:off x="9090224" y="3241987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295955B-7A73-4110-AD4B-E844AF11BF30}"/>
                    </a:ext>
                  </a:extLst>
                </p:cNvPr>
                <p:cNvSpPr txBox="1"/>
                <p:nvPr/>
              </p:nvSpPr>
              <p:spPr>
                <a:xfrm>
                  <a:off x="8681160" y="3663041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053D23E8-20C5-4C1A-A537-B26F0B6F095C}"/>
                  </a:ext>
                </a:extLst>
              </p:cNvPr>
              <p:cNvGrpSpPr/>
              <p:nvPr/>
            </p:nvGrpSpPr>
            <p:grpSpPr>
              <a:xfrm rot="10800000">
                <a:off x="7671436" y="1442463"/>
                <a:ext cx="651944" cy="1687848"/>
                <a:chOff x="8674810" y="2282970"/>
                <a:chExt cx="651944" cy="1687848"/>
              </a:xfrm>
            </p:grpSpPr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1A7BAFD1-6208-4D83-A170-3F8652488DE9}"/>
                    </a:ext>
                  </a:extLst>
                </p:cNvPr>
                <p:cNvSpPr txBox="1"/>
                <p:nvPr/>
              </p:nvSpPr>
              <p:spPr>
                <a:xfrm>
                  <a:off x="8677652" y="2282970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13A72876-76D7-4B4C-A0A8-74F644E4EEBB}"/>
                    </a:ext>
                  </a:extLst>
                </p:cNvPr>
                <p:cNvSpPr txBox="1"/>
                <p:nvPr/>
              </p:nvSpPr>
              <p:spPr>
                <a:xfrm>
                  <a:off x="9084380" y="2689695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0198E8E-358A-4260-95D3-6251DDD47CBA}"/>
                    </a:ext>
                  </a:extLst>
                </p:cNvPr>
                <p:cNvSpPr txBox="1"/>
                <p:nvPr/>
              </p:nvSpPr>
              <p:spPr>
                <a:xfrm>
                  <a:off x="9083874" y="3254687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3F4FC4C1-4833-4824-8C8D-D62361D3D932}"/>
                    </a:ext>
                  </a:extLst>
                </p:cNvPr>
                <p:cNvSpPr txBox="1"/>
                <p:nvPr/>
              </p:nvSpPr>
              <p:spPr>
                <a:xfrm>
                  <a:off x="8674810" y="3663041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</p:grp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E6FF479-FA63-4627-9CD6-362A02594262}"/>
                  </a:ext>
                </a:extLst>
              </p:cNvPr>
              <p:cNvSpPr/>
              <p:nvPr/>
            </p:nvSpPr>
            <p:spPr>
              <a:xfrm>
                <a:off x="8348480" y="2106232"/>
                <a:ext cx="250852" cy="2508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93823E1-59D1-4315-B719-6B2B0564DC1E}"/>
                </a:ext>
              </a:extLst>
            </p:cNvPr>
            <p:cNvSpPr/>
            <p:nvPr/>
          </p:nvSpPr>
          <p:spPr>
            <a:xfrm>
              <a:off x="4676046" y="2317213"/>
              <a:ext cx="3195124" cy="27797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ED334C9-F2E8-49F4-9ECF-0F2C75F7A484}"/>
                </a:ext>
              </a:extLst>
            </p:cNvPr>
            <p:cNvGrpSpPr/>
            <p:nvPr/>
          </p:nvGrpSpPr>
          <p:grpSpPr>
            <a:xfrm>
              <a:off x="5298420" y="2502476"/>
              <a:ext cx="1914118" cy="2386725"/>
              <a:chOff x="2285533" y="3732979"/>
              <a:chExt cx="1914118" cy="2386725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5B65AF8-C26D-4B98-B6C7-48FBF941DC11}"/>
                  </a:ext>
                </a:extLst>
              </p:cNvPr>
              <p:cNvGrpSpPr/>
              <p:nvPr/>
            </p:nvGrpSpPr>
            <p:grpSpPr>
              <a:xfrm>
                <a:off x="2285533" y="4345847"/>
                <a:ext cx="1914118" cy="1128272"/>
                <a:chOff x="2285533" y="4345847"/>
                <a:chExt cx="1914118" cy="1128272"/>
              </a:xfrm>
            </p:grpSpPr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BDF6A341-4843-4D93-9F03-2569A8D489C8}"/>
                    </a:ext>
                  </a:extLst>
                </p:cNvPr>
                <p:cNvSpPr/>
                <p:nvPr/>
              </p:nvSpPr>
              <p:spPr>
                <a:xfrm>
                  <a:off x="3247607" y="4876581"/>
                  <a:ext cx="45719" cy="45719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204CE7B3-13F3-4C6C-8521-EABE9278DB15}"/>
                    </a:ext>
                  </a:extLst>
                </p:cNvPr>
                <p:cNvCxnSpPr>
                  <a:cxnSpLocks/>
                  <a:stCxn id="191" idx="6"/>
                </p:cNvCxnSpPr>
                <p:nvPr/>
              </p:nvCxnSpPr>
              <p:spPr>
                <a:xfrm flipH="1">
                  <a:off x="2292651" y="4899441"/>
                  <a:ext cx="1000675" cy="567666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15D88E6-283A-4AD4-A19D-6FA5EE090E4B}"/>
                    </a:ext>
                  </a:extLst>
                </p:cNvPr>
                <p:cNvCxnSpPr>
                  <a:cxnSpLocks/>
                  <a:stCxn id="191" idx="4"/>
                </p:cNvCxnSpPr>
                <p:nvPr/>
              </p:nvCxnSpPr>
              <p:spPr>
                <a:xfrm flipV="1">
                  <a:off x="3270467" y="4345847"/>
                  <a:ext cx="898129" cy="576453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2C1D5761-3979-4AED-8EF1-5C4D8445EB76}"/>
                    </a:ext>
                  </a:extLst>
                </p:cNvPr>
                <p:cNvCxnSpPr>
                  <a:cxnSpLocks/>
                  <a:stCxn id="191" idx="6"/>
                </p:cNvCxnSpPr>
                <p:nvPr/>
              </p:nvCxnSpPr>
              <p:spPr>
                <a:xfrm flipH="1" flipV="1">
                  <a:off x="2285533" y="4403110"/>
                  <a:ext cx="1007793" cy="496331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B663CF76-4D2D-480F-A934-DF6F3698A24F}"/>
                    </a:ext>
                  </a:extLst>
                </p:cNvPr>
                <p:cNvCxnSpPr>
                  <a:cxnSpLocks/>
                  <a:stCxn id="191" idx="5"/>
                </p:cNvCxnSpPr>
                <p:nvPr/>
              </p:nvCxnSpPr>
              <p:spPr>
                <a:xfrm>
                  <a:off x="3286631" y="4915605"/>
                  <a:ext cx="913020" cy="558514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670EC70-B9A1-46D5-B02F-AC17EC77087A}"/>
                  </a:ext>
                </a:extLst>
              </p:cNvPr>
              <p:cNvGrpSpPr/>
              <p:nvPr/>
            </p:nvGrpSpPr>
            <p:grpSpPr>
              <a:xfrm>
                <a:off x="2480741" y="4033802"/>
                <a:ext cx="1558057" cy="1807346"/>
                <a:chOff x="1737417" y="1660798"/>
                <a:chExt cx="1558057" cy="1807346"/>
              </a:xfrm>
            </p:grpSpPr>
            <p:sp>
              <p:nvSpPr>
                <p:cNvPr id="189" name="Hexagon 188">
                  <a:extLst>
                    <a:ext uri="{FF2B5EF4-FFF2-40B4-BE49-F238E27FC236}">
                      <a16:creationId xmlns:a16="http://schemas.microsoft.com/office/drawing/2014/main" id="{216335B0-75B1-4517-8931-6BA7EAD84D49}"/>
                    </a:ext>
                  </a:extLst>
                </p:cNvPr>
                <p:cNvSpPr/>
                <p:nvPr/>
              </p:nvSpPr>
              <p:spPr>
                <a:xfrm rot="16200000">
                  <a:off x="1612773" y="1785442"/>
                  <a:ext cx="1807346" cy="1558057"/>
                </a:xfrm>
                <a:prstGeom prst="hexag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Hexagon 189">
                  <a:extLst>
                    <a:ext uri="{FF2B5EF4-FFF2-40B4-BE49-F238E27FC236}">
                      <a16:creationId xmlns:a16="http://schemas.microsoft.com/office/drawing/2014/main" id="{C39D8E85-D4AE-4DC6-BE3D-50B8DC9288EE}"/>
                    </a:ext>
                  </a:extLst>
                </p:cNvPr>
                <p:cNvSpPr/>
                <p:nvPr/>
              </p:nvSpPr>
              <p:spPr>
                <a:xfrm rot="16200000">
                  <a:off x="1681620" y="1837596"/>
                  <a:ext cx="1669652" cy="1453749"/>
                </a:xfrm>
                <a:prstGeom prst="hexagon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0" name="Isosceles Triangle 179">
                <a:extLst>
                  <a:ext uri="{FF2B5EF4-FFF2-40B4-BE49-F238E27FC236}">
                    <a16:creationId xmlns:a16="http://schemas.microsoft.com/office/drawing/2014/main" id="{8592500F-70F4-401D-A28B-B97F840554D7}"/>
                  </a:ext>
                </a:extLst>
              </p:cNvPr>
              <p:cNvSpPr/>
              <p:nvPr/>
            </p:nvSpPr>
            <p:spPr>
              <a:xfrm rot="10800000">
                <a:off x="3080465" y="5835691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41AA3DEC-B4FA-42B7-BB66-5B9C02F0FC5D}"/>
                  </a:ext>
                </a:extLst>
              </p:cNvPr>
              <p:cNvSpPr/>
              <p:nvPr/>
            </p:nvSpPr>
            <p:spPr>
              <a:xfrm>
                <a:off x="3090664" y="3732979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A615EAE-09D7-4183-9002-F071C13EDFCE}"/>
                  </a:ext>
                </a:extLst>
              </p:cNvPr>
              <p:cNvSpPr txBox="1"/>
              <p:nvPr/>
            </p:nvSpPr>
            <p:spPr>
              <a:xfrm>
                <a:off x="3698898" y="5157156"/>
                <a:ext cx="317716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A874C6E-63EE-477C-BEE4-B294984A0B75}"/>
                  </a:ext>
                </a:extLst>
              </p:cNvPr>
              <p:cNvSpPr txBox="1"/>
              <p:nvPr/>
            </p:nvSpPr>
            <p:spPr>
              <a:xfrm>
                <a:off x="2521432" y="5131905"/>
                <a:ext cx="242374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B1AB6FE-4936-402C-AF2D-F7BC3B06FC5C}"/>
                  </a:ext>
                </a:extLst>
              </p:cNvPr>
              <p:cNvSpPr txBox="1"/>
              <p:nvPr/>
            </p:nvSpPr>
            <p:spPr>
              <a:xfrm>
                <a:off x="3107881" y="4146246"/>
                <a:ext cx="292068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FB3F06A-3F97-420A-9CE5-E8A910317EA4}"/>
                  </a:ext>
                </a:extLst>
              </p:cNvPr>
              <p:cNvSpPr txBox="1"/>
              <p:nvPr/>
            </p:nvSpPr>
            <p:spPr>
              <a:xfrm>
                <a:off x="3114974" y="5428096"/>
                <a:ext cx="271228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CDC580B-E59B-4BB4-B485-A8A4EE27C298}"/>
                  </a:ext>
                </a:extLst>
              </p:cNvPr>
              <p:cNvSpPr txBox="1"/>
              <p:nvPr/>
            </p:nvSpPr>
            <p:spPr>
              <a:xfrm>
                <a:off x="3738765" y="4329730"/>
                <a:ext cx="242374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3C82E67-2D89-4ABF-A986-45694A84404C}"/>
                  </a:ext>
                </a:extLst>
              </p:cNvPr>
              <p:cNvSpPr txBox="1"/>
              <p:nvPr/>
            </p:nvSpPr>
            <p:spPr>
              <a:xfrm>
                <a:off x="2506718" y="4402844"/>
                <a:ext cx="317716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7FB8BE1C-8AF5-462B-A373-93610249AB26}"/>
                  </a:ext>
                </a:extLst>
              </p:cNvPr>
              <p:cNvSpPr/>
              <p:nvPr/>
            </p:nvSpPr>
            <p:spPr>
              <a:xfrm>
                <a:off x="3119957" y="4835365"/>
                <a:ext cx="250852" cy="2508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9303DA-65CC-44FA-A9FB-3EC4F7B4829E}"/>
              </a:ext>
            </a:extLst>
          </p:cNvPr>
          <p:cNvGrpSpPr/>
          <p:nvPr/>
        </p:nvGrpSpPr>
        <p:grpSpPr>
          <a:xfrm>
            <a:off x="9203843" y="2920014"/>
            <a:ext cx="2119477" cy="2625859"/>
            <a:chOff x="9226702" y="2942410"/>
            <a:chExt cx="2119477" cy="2625859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DD65242-A351-4003-8E98-0BC789231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0450" y="4203788"/>
              <a:ext cx="694023" cy="16293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FD058775-754F-42A4-BA50-1F12A5195E9B}"/>
                </a:ext>
              </a:extLst>
            </p:cNvPr>
            <p:cNvGrpSpPr/>
            <p:nvPr/>
          </p:nvGrpSpPr>
          <p:grpSpPr>
            <a:xfrm>
              <a:off x="10027590" y="3331801"/>
              <a:ext cx="542428" cy="1789210"/>
              <a:chOff x="8474817" y="2373688"/>
              <a:chExt cx="639871" cy="2110625"/>
            </a:xfrm>
          </p:grpSpPr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8134FBD5-6C9D-4464-9898-D5A47E37E85A}"/>
                  </a:ext>
                </a:extLst>
              </p:cNvPr>
              <p:cNvSpPr/>
              <p:nvPr/>
            </p:nvSpPr>
            <p:spPr>
              <a:xfrm>
                <a:off x="8474817" y="2373688"/>
                <a:ext cx="639871" cy="21106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F4D041B9-7ED7-44F8-8659-29FEC8BC9251}"/>
                  </a:ext>
                </a:extLst>
              </p:cNvPr>
              <p:cNvSpPr/>
              <p:nvPr/>
            </p:nvSpPr>
            <p:spPr>
              <a:xfrm>
                <a:off x="8530551" y="2425700"/>
                <a:ext cx="528400" cy="2006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5315D2D3-9615-4C2A-9A3C-4ECBE154033C}"/>
                </a:ext>
              </a:extLst>
            </p:cNvPr>
            <p:cNvSpPr/>
            <p:nvPr/>
          </p:nvSpPr>
          <p:spPr>
            <a:xfrm rot="10800000">
              <a:off x="10117628" y="5156278"/>
              <a:ext cx="362369" cy="312387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E5E8B173-1427-42B0-BF8B-474065F64DFD}"/>
                </a:ext>
              </a:extLst>
            </p:cNvPr>
            <p:cNvSpPr txBox="1"/>
            <p:nvPr/>
          </p:nvSpPr>
          <p:spPr>
            <a:xfrm>
              <a:off x="10142481" y="3340790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44F37E2-7B37-42EB-B181-91A6D3266C79}"/>
                </a:ext>
              </a:extLst>
            </p:cNvPr>
            <p:cNvSpPr txBox="1"/>
            <p:nvPr/>
          </p:nvSpPr>
          <p:spPr>
            <a:xfrm>
              <a:off x="10142481" y="4763794"/>
              <a:ext cx="298325" cy="33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2ABE5AE1-FEDC-49CE-9352-3E5C56067A5A}"/>
                </a:ext>
              </a:extLst>
            </p:cNvPr>
            <p:cNvSpPr/>
            <p:nvPr/>
          </p:nvSpPr>
          <p:spPr>
            <a:xfrm>
              <a:off x="10153687" y="4083598"/>
              <a:ext cx="275913" cy="2759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99A9E6A-7D00-4987-9462-AE2C68E59A0B}"/>
                </a:ext>
              </a:extLst>
            </p:cNvPr>
            <p:cNvSpPr/>
            <p:nvPr/>
          </p:nvSpPr>
          <p:spPr>
            <a:xfrm>
              <a:off x="9226702" y="2942410"/>
              <a:ext cx="2119477" cy="262585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7A3937F4-9279-4354-9A70-F4061AA97A25}"/>
                </a:ext>
              </a:extLst>
            </p:cNvPr>
            <p:cNvGrpSpPr/>
            <p:nvPr/>
          </p:nvGrpSpPr>
          <p:grpSpPr>
            <a:xfrm>
              <a:off x="9288360" y="3094159"/>
              <a:ext cx="1952771" cy="2162104"/>
              <a:chOff x="2267381" y="3718680"/>
              <a:chExt cx="1952771" cy="2162104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C212692-390C-4C18-8EBD-316255DB3329}"/>
                  </a:ext>
                </a:extLst>
              </p:cNvPr>
              <p:cNvGrpSpPr/>
              <p:nvPr/>
            </p:nvGrpSpPr>
            <p:grpSpPr>
              <a:xfrm>
                <a:off x="2319887" y="4204394"/>
                <a:ext cx="1900265" cy="717906"/>
                <a:chOff x="2319887" y="4204394"/>
                <a:chExt cx="1900265" cy="717906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05919B9E-4781-4533-A251-0BE3C3CB5F7A}"/>
                    </a:ext>
                  </a:extLst>
                </p:cNvPr>
                <p:cNvSpPr/>
                <p:nvPr/>
              </p:nvSpPr>
              <p:spPr>
                <a:xfrm>
                  <a:off x="3247607" y="4876581"/>
                  <a:ext cx="45719" cy="45719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30A5F731-17E4-4CD8-9F21-602F318F2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9887" y="4204394"/>
                  <a:ext cx="868965" cy="530299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312FD12D-8318-45D6-9144-8876315202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7671" y="4204394"/>
                  <a:ext cx="862481" cy="530299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42CB950A-9847-4B14-8370-5A67DA1B6F1B}"/>
                  </a:ext>
                </a:extLst>
              </p:cNvPr>
              <p:cNvGrpSpPr/>
              <p:nvPr/>
            </p:nvGrpSpPr>
            <p:grpSpPr>
              <a:xfrm>
                <a:off x="2267381" y="3718680"/>
                <a:ext cx="1558057" cy="1807346"/>
                <a:chOff x="1524057" y="1345676"/>
                <a:chExt cx="1558057" cy="1807346"/>
              </a:xfrm>
            </p:grpSpPr>
            <p:sp>
              <p:nvSpPr>
                <p:cNvPr id="250" name="Isosceles Triangle 249">
                  <a:extLst>
                    <a:ext uri="{FF2B5EF4-FFF2-40B4-BE49-F238E27FC236}">
                      <a16:creationId xmlns:a16="http://schemas.microsoft.com/office/drawing/2014/main" id="{D066F041-FA3A-4C62-8D62-92D471E24806}"/>
                    </a:ext>
                  </a:extLst>
                </p:cNvPr>
                <p:cNvSpPr/>
                <p:nvPr/>
              </p:nvSpPr>
              <p:spPr>
                <a:xfrm rot="18000000">
                  <a:off x="1399413" y="1470320"/>
                  <a:ext cx="1807346" cy="1558057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Isosceles Triangle 250">
                  <a:extLst>
                    <a:ext uri="{FF2B5EF4-FFF2-40B4-BE49-F238E27FC236}">
                      <a16:creationId xmlns:a16="http://schemas.microsoft.com/office/drawing/2014/main" id="{5201BE35-96EF-4821-B86B-FB6D4A87578E}"/>
                    </a:ext>
                  </a:extLst>
                </p:cNvPr>
                <p:cNvSpPr/>
                <p:nvPr/>
              </p:nvSpPr>
              <p:spPr>
                <a:xfrm rot="18000000">
                  <a:off x="1543818" y="1557303"/>
                  <a:ext cx="1579497" cy="1389005"/>
                </a:xfrm>
                <a:prstGeom prst="triangle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2FE9302E-D438-4525-981A-ADB8822B162B}"/>
                  </a:ext>
                </a:extLst>
              </p:cNvPr>
              <p:cNvSpPr/>
              <p:nvPr/>
            </p:nvSpPr>
            <p:spPr>
              <a:xfrm rot="10800000">
                <a:off x="3109964" y="5596771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5BF42F5-F486-4ABC-8B52-5556B56D9720}"/>
                  </a:ext>
                </a:extLst>
              </p:cNvPr>
              <p:cNvSpPr txBox="1"/>
              <p:nvPr/>
            </p:nvSpPr>
            <p:spPr>
              <a:xfrm>
                <a:off x="3132220" y="5230263"/>
                <a:ext cx="271228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98DC176-43E0-409F-930D-363E8155BF03}"/>
                  </a:ext>
                </a:extLst>
              </p:cNvPr>
              <p:cNvSpPr txBox="1"/>
              <p:nvPr/>
            </p:nvSpPr>
            <p:spPr>
              <a:xfrm>
                <a:off x="3731762" y="4227629"/>
                <a:ext cx="317716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E6BD3F4-845D-4AB7-9DBA-D3D59B9367AC}"/>
                  </a:ext>
                </a:extLst>
              </p:cNvPr>
              <p:cNvSpPr txBox="1"/>
              <p:nvPr/>
            </p:nvSpPr>
            <p:spPr>
              <a:xfrm>
                <a:off x="2562718" y="4172237"/>
                <a:ext cx="242374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1A7482D-1814-40B8-AC2B-6084D4D79895}"/>
                  </a:ext>
                </a:extLst>
              </p:cNvPr>
              <p:cNvSpPr/>
              <p:nvPr/>
            </p:nvSpPr>
            <p:spPr>
              <a:xfrm>
                <a:off x="3135935" y="4667477"/>
                <a:ext cx="250852" cy="2508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1CADAB8D-01E8-4D61-B721-D008FC835CEF}"/>
                </a:ext>
              </a:extLst>
            </p:cNvPr>
            <p:cNvSpPr/>
            <p:nvPr/>
          </p:nvSpPr>
          <p:spPr>
            <a:xfrm>
              <a:off x="10117628" y="2984145"/>
              <a:ext cx="362369" cy="312387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D2365EE7-A6D6-4CCF-85F2-36F41B413F16}"/>
              </a:ext>
            </a:extLst>
          </p:cNvPr>
          <p:cNvGrpSpPr/>
          <p:nvPr/>
        </p:nvGrpSpPr>
        <p:grpSpPr>
          <a:xfrm>
            <a:off x="1286609" y="3000281"/>
            <a:ext cx="2392780" cy="2385864"/>
            <a:chOff x="5540563" y="924368"/>
            <a:chExt cx="2392780" cy="2385864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943C5715-FB45-48AD-BF7A-41AE58D88040}"/>
                </a:ext>
              </a:extLst>
            </p:cNvPr>
            <p:cNvGrpSpPr/>
            <p:nvPr/>
          </p:nvGrpSpPr>
          <p:grpSpPr>
            <a:xfrm>
              <a:off x="5852281" y="1231475"/>
              <a:ext cx="1771650" cy="1771650"/>
              <a:chOff x="7645400" y="2279650"/>
              <a:chExt cx="2298700" cy="2298700"/>
            </a:xfrm>
          </p:grpSpPr>
          <p:sp>
            <p:nvSpPr>
              <p:cNvPr id="412" name="Octagon 411">
                <a:extLst>
                  <a:ext uri="{FF2B5EF4-FFF2-40B4-BE49-F238E27FC236}">
                    <a16:creationId xmlns:a16="http://schemas.microsoft.com/office/drawing/2014/main" id="{B22BE830-0A64-4FB0-9734-A481460F5ACD}"/>
                  </a:ext>
                </a:extLst>
              </p:cNvPr>
              <p:cNvSpPr/>
              <p:nvPr/>
            </p:nvSpPr>
            <p:spPr>
              <a:xfrm>
                <a:off x="7645400" y="2279650"/>
                <a:ext cx="2298700" cy="229870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ctagon 412">
                <a:extLst>
                  <a:ext uri="{FF2B5EF4-FFF2-40B4-BE49-F238E27FC236}">
                    <a16:creationId xmlns:a16="http://schemas.microsoft.com/office/drawing/2014/main" id="{344D73A4-D53F-4F73-9ABD-CC39014491B0}"/>
                  </a:ext>
                </a:extLst>
              </p:cNvPr>
              <p:cNvSpPr/>
              <p:nvPr/>
            </p:nvSpPr>
            <p:spPr>
              <a:xfrm>
                <a:off x="7791450" y="2425700"/>
                <a:ext cx="2006600" cy="2006600"/>
              </a:xfrm>
              <a:prstGeom prst="octag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Isosceles Triangle 382">
              <a:extLst>
                <a:ext uri="{FF2B5EF4-FFF2-40B4-BE49-F238E27FC236}">
                  <a16:creationId xmlns:a16="http://schemas.microsoft.com/office/drawing/2014/main" id="{F78E880F-495B-4BAC-A889-B920CCF3B2EA}"/>
                </a:ext>
              </a:extLst>
            </p:cNvPr>
            <p:cNvSpPr/>
            <p:nvPr/>
          </p:nvSpPr>
          <p:spPr>
            <a:xfrm>
              <a:off x="6573377" y="924368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4" name="Isosceles Triangle 383">
              <a:extLst>
                <a:ext uri="{FF2B5EF4-FFF2-40B4-BE49-F238E27FC236}">
                  <a16:creationId xmlns:a16="http://schemas.microsoft.com/office/drawing/2014/main" id="{EE5DF652-7931-4C02-99EF-D7D9ED596445}"/>
                </a:ext>
              </a:extLst>
            </p:cNvPr>
            <p:cNvSpPr/>
            <p:nvPr/>
          </p:nvSpPr>
          <p:spPr>
            <a:xfrm rot="5400000">
              <a:off x="7626609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Isosceles Triangle 384">
              <a:extLst>
                <a:ext uri="{FF2B5EF4-FFF2-40B4-BE49-F238E27FC236}">
                  <a16:creationId xmlns:a16="http://schemas.microsoft.com/office/drawing/2014/main" id="{C6DE0555-CDFB-41A8-88A0-51B10E41A123}"/>
                </a:ext>
              </a:extLst>
            </p:cNvPr>
            <p:cNvSpPr/>
            <p:nvPr/>
          </p:nvSpPr>
          <p:spPr>
            <a:xfrm rot="16200000">
              <a:off x="5517842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Isosceles Triangle 385">
              <a:extLst>
                <a:ext uri="{FF2B5EF4-FFF2-40B4-BE49-F238E27FC236}">
                  <a16:creationId xmlns:a16="http://schemas.microsoft.com/office/drawing/2014/main" id="{B858C7BB-63E2-4FA3-9DA5-029EB686F81C}"/>
                </a:ext>
              </a:extLst>
            </p:cNvPr>
            <p:cNvSpPr/>
            <p:nvPr/>
          </p:nvSpPr>
          <p:spPr>
            <a:xfrm rot="10800000">
              <a:off x="6573377" y="3026219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DEF7AD82-810A-40A6-9CEA-151D7A0CA1CC}"/>
                </a:ext>
              </a:extLst>
            </p:cNvPr>
            <p:cNvSpPr txBox="1"/>
            <p:nvPr/>
          </p:nvSpPr>
          <p:spPr>
            <a:xfrm>
              <a:off x="6595973" y="131212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959BFBB5-EAF1-44E0-AF23-B32C92EA694E}"/>
                </a:ext>
              </a:extLst>
            </p:cNvPr>
            <p:cNvSpPr txBox="1"/>
            <p:nvPr/>
          </p:nvSpPr>
          <p:spPr>
            <a:xfrm>
              <a:off x="7242111" y="1952570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6CFF7836-EFC3-4291-9F78-2737CDBB784E}"/>
                </a:ext>
              </a:extLst>
            </p:cNvPr>
            <p:cNvSpPr txBox="1"/>
            <p:nvPr/>
          </p:nvSpPr>
          <p:spPr>
            <a:xfrm>
              <a:off x="6595973" y="2605878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52515FE-7BC7-43A9-879D-E703334FA890}"/>
                </a:ext>
              </a:extLst>
            </p:cNvPr>
            <p:cNvSpPr txBox="1"/>
            <p:nvPr/>
          </p:nvSpPr>
          <p:spPr>
            <a:xfrm>
              <a:off x="5997833" y="1952569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7644D359-20B3-4AB1-B5C1-00BA533E7E7E}"/>
                </a:ext>
              </a:extLst>
            </p:cNvPr>
            <p:cNvGrpSpPr/>
            <p:nvPr/>
          </p:nvGrpSpPr>
          <p:grpSpPr>
            <a:xfrm>
              <a:off x="7037470" y="1520298"/>
              <a:ext cx="317716" cy="1198683"/>
              <a:chOff x="8830589" y="2568473"/>
              <a:chExt cx="317716" cy="1198683"/>
            </a:xfrm>
          </p:grpSpPr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CFE82511-48A7-482A-BAB4-006EB068214D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4C63BAEA-73DD-4D2D-A3BA-0EEB1069EBDE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A10C479B-E4B9-4901-9BEF-CFB7353DAFE0}"/>
                </a:ext>
              </a:extLst>
            </p:cNvPr>
            <p:cNvGrpSpPr/>
            <p:nvPr/>
          </p:nvGrpSpPr>
          <p:grpSpPr>
            <a:xfrm>
              <a:off x="6122946" y="1520298"/>
              <a:ext cx="317716" cy="1198683"/>
              <a:chOff x="8830589" y="2568473"/>
              <a:chExt cx="317716" cy="1198683"/>
            </a:xfrm>
          </p:grpSpPr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2EBCF56A-F9A2-4DF5-AC5C-3F170A018F28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D953E8F1-92FC-4B04-85E4-27AA5DC912AF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D576D841-3A6F-4439-839A-4C5D5DE6539C}"/>
                </a:ext>
              </a:extLst>
            </p:cNvPr>
            <p:cNvGrpSpPr/>
            <p:nvPr/>
          </p:nvGrpSpPr>
          <p:grpSpPr>
            <a:xfrm>
              <a:off x="6881691" y="1222095"/>
              <a:ext cx="658294" cy="1700548"/>
              <a:chOff x="8681160" y="2270270"/>
              <a:chExt cx="658294" cy="1700548"/>
            </a:xfrm>
          </p:grpSpPr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2FE30B21-335C-49C5-933C-289CE51131DA}"/>
                  </a:ext>
                </a:extLst>
              </p:cNvPr>
              <p:cNvSpPr txBox="1"/>
              <p:nvPr/>
            </p:nvSpPr>
            <p:spPr>
              <a:xfrm>
                <a:off x="8696702" y="22702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D50DE925-E05D-4AAE-B568-E9F0AF114EFB}"/>
                  </a:ext>
                </a:extLst>
              </p:cNvPr>
              <p:cNvSpPr txBox="1"/>
              <p:nvPr/>
            </p:nvSpPr>
            <p:spPr>
              <a:xfrm>
                <a:off x="9097080" y="267064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DB930267-0387-457B-B221-6073BC9B49B2}"/>
                  </a:ext>
                </a:extLst>
              </p:cNvPr>
              <p:cNvSpPr txBox="1"/>
              <p:nvPr/>
            </p:nvSpPr>
            <p:spPr>
              <a:xfrm>
                <a:off x="9090224" y="32419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A8CBBAC2-8BB5-4784-9DAD-4AD2689BB687}"/>
                  </a:ext>
                </a:extLst>
              </p:cNvPr>
              <p:cNvSpPr txBox="1"/>
              <p:nvPr/>
            </p:nvSpPr>
            <p:spPr>
              <a:xfrm>
                <a:off x="868116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5AAD212F-0102-428D-AC50-43818B25A4A6}"/>
                </a:ext>
              </a:extLst>
            </p:cNvPr>
            <p:cNvGrpSpPr/>
            <p:nvPr/>
          </p:nvGrpSpPr>
          <p:grpSpPr>
            <a:xfrm rot="10800000">
              <a:off x="5929117" y="1323695"/>
              <a:ext cx="651944" cy="1687848"/>
              <a:chOff x="8674810" y="2282970"/>
              <a:chExt cx="651944" cy="1687848"/>
            </a:xfrm>
          </p:grpSpPr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DE3AEA0-9F54-4417-B5D9-BF0D5E0A9DCC}"/>
                  </a:ext>
                </a:extLst>
              </p:cNvPr>
              <p:cNvSpPr txBox="1"/>
              <p:nvPr/>
            </p:nvSpPr>
            <p:spPr>
              <a:xfrm>
                <a:off x="8677652" y="22829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375A7C2E-C40D-4667-9980-B01F40C24553}"/>
                  </a:ext>
                </a:extLst>
              </p:cNvPr>
              <p:cNvSpPr txBox="1"/>
              <p:nvPr/>
            </p:nvSpPr>
            <p:spPr>
              <a:xfrm>
                <a:off x="9084380" y="268969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186E9ED-2F56-46DC-A596-CE8109313FE7}"/>
                  </a:ext>
                </a:extLst>
              </p:cNvPr>
              <p:cNvSpPr txBox="1"/>
              <p:nvPr/>
            </p:nvSpPr>
            <p:spPr>
              <a:xfrm>
                <a:off x="9083874" y="32546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21F21278-239A-444C-BDD9-A287D2D56C8F}"/>
                  </a:ext>
                </a:extLst>
              </p:cNvPr>
              <p:cNvSpPr txBox="1"/>
              <p:nvPr/>
            </p:nvSpPr>
            <p:spPr>
              <a:xfrm>
                <a:off x="867481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889EDD2C-0F9A-4975-8168-4046EA71C3B0}"/>
                </a:ext>
              </a:extLst>
            </p:cNvPr>
            <p:cNvSpPr/>
            <p:nvPr/>
          </p:nvSpPr>
          <p:spPr>
            <a:xfrm>
              <a:off x="6606161" y="1987464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Isosceles Triangle 395">
              <a:extLst>
                <a:ext uri="{FF2B5EF4-FFF2-40B4-BE49-F238E27FC236}">
                  <a16:creationId xmlns:a16="http://schemas.microsoft.com/office/drawing/2014/main" id="{D5C37D9B-7729-489B-84B5-6A27605FD028}"/>
                </a:ext>
              </a:extLst>
            </p:cNvPr>
            <p:cNvSpPr/>
            <p:nvPr/>
          </p:nvSpPr>
          <p:spPr>
            <a:xfrm rot="2700000">
              <a:off x="7318251" y="123487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97" name="Isosceles Triangle 396">
              <a:extLst>
                <a:ext uri="{FF2B5EF4-FFF2-40B4-BE49-F238E27FC236}">
                  <a16:creationId xmlns:a16="http://schemas.microsoft.com/office/drawing/2014/main" id="{7658434C-2895-40FF-B421-519CE9A12DEE}"/>
                </a:ext>
              </a:extLst>
            </p:cNvPr>
            <p:cNvSpPr/>
            <p:nvPr/>
          </p:nvSpPr>
          <p:spPr>
            <a:xfrm rot="8100000">
              <a:off x="7319883" y="272274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Isosceles Triangle 397">
              <a:extLst>
                <a:ext uri="{FF2B5EF4-FFF2-40B4-BE49-F238E27FC236}">
                  <a16:creationId xmlns:a16="http://schemas.microsoft.com/office/drawing/2014/main" id="{49D45902-61EB-4DEC-BC8B-6B56A416205A}"/>
                </a:ext>
              </a:extLst>
            </p:cNvPr>
            <p:cNvSpPr/>
            <p:nvPr/>
          </p:nvSpPr>
          <p:spPr>
            <a:xfrm rot="18900000">
              <a:off x="5828760" y="123161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B138E895-22DE-4C39-BC40-23D8EFFD04F9}"/>
                </a:ext>
              </a:extLst>
            </p:cNvPr>
            <p:cNvSpPr/>
            <p:nvPr/>
          </p:nvSpPr>
          <p:spPr>
            <a:xfrm rot="13500000">
              <a:off x="5832018" y="272111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Octagon 107">
            <a:extLst>
              <a:ext uri="{FF2B5EF4-FFF2-40B4-BE49-F238E27FC236}">
                <a16:creationId xmlns:a16="http://schemas.microsoft.com/office/drawing/2014/main" id="{CFD08D25-63FA-4EE4-8946-6FB992319A46}"/>
              </a:ext>
            </a:extLst>
          </p:cNvPr>
          <p:cNvSpPr/>
          <p:nvPr/>
        </p:nvSpPr>
        <p:spPr>
          <a:xfrm>
            <a:off x="1583719" y="3299476"/>
            <a:ext cx="1798125" cy="1790640"/>
          </a:xfrm>
          <a:prstGeom prst="octagon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0749295-8761-4EE5-83B2-74F9EF6342DD}"/>
              </a:ext>
            </a:extLst>
          </p:cNvPr>
          <p:cNvGrpSpPr/>
          <p:nvPr/>
        </p:nvGrpSpPr>
        <p:grpSpPr>
          <a:xfrm>
            <a:off x="1391671" y="3097500"/>
            <a:ext cx="2184871" cy="2185163"/>
            <a:chOff x="2161397" y="3849000"/>
            <a:chExt cx="2184871" cy="218516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CEC844-E4E0-48DA-9419-A02F72A4DF99}"/>
                </a:ext>
              </a:extLst>
            </p:cNvPr>
            <p:cNvGrpSpPr/>
            <p:nvPr/>
          </p:nvGrpSpPr>
          <p:grpSpPr>
            <a:xfrm>
              <a:off x="2289334" y="4014606"/>
              <a:ext cx="1910317" cy="1840428"/>
              <a:chOff x="2289334" y="4014606"/>
              <a:chExt cx="1910317" cy="184042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E7B68CE-044A-4B48-B159-C47A0B6BC204}"/>
                  </a:ext>
                </a:extLst>
              </p:cNvPr>
              <p:cNvCxnSpPr>
                <a:cxnSpLocks/>
                <a:stCxn id="18" idx="5"/>
              </p:cNvCxnSpPr>
              <p:nvPr/>
            </p:nvCxnSpPr>
            <p:spPr>
              <a:xfrm flipH="1">
                <a:off x="2723545" y="4915605"/>
                <a:ext cx="563086" cy="932900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4115CA1-9E49-4D0E-818B-5DB7C6B63B9F}"/>
                  </a:ext>
                </a:extLst>
              </p:cNvPr>
              <p:cNvCxnSpPr>
                <a:cxnSpLocks/>
                <a:stCxn id="18" idx="7"/>
              </p:cNvCxnSpPr>
              <p:nvPr/>
            </p:nvCxnSpPr>
            <p:spPr>
              <a:xfrm flipV="1">
                <a:off x="3286631" y="4055014"/>
                <a:ext cx="490050" cy="828262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E24686A-DB05-4D42-962E-CFF527B1FCA5}"/>
                  </a:ext>
                </a:extLst>
              </p:cNvPr>
              <p:cNvSpPr/>
              <p:nvPr/>
            </p:nvSpPr>
            <p:spPr>
              <a:xfrm>
                <a:off x="3247607" y="4876581"/>
                <a:ext cx="45719" cy="45719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1DCBA07-FE08-452E-94AF-10AFB33050EE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H="1">
                <a:off x="2292651" y="4899441"/>
                <a:ext cx="1000675" cy="567666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0C07316-8B5B-4D57-94F6-B297EA813AC5}"/>
                  </a:ext>
                </a:extLst>
              </p:cNvPr>
              <p:cNvCxnSpPr>
                <a:cxnSpLocks/>
                <a:stCxn id="18" idx="4"/>
              </p:cNvCxnSpPr>
              <p:nvPr/>
            </p:nvCxnSpPr>
            <p:spPr>
              <a:xfrm flipV="1">
                <a:off x="3270467" y="4419052"/>
                <a:ext cx="878672" cy="503248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B06009D-CABE-4BC5-9523-1C053FB300FA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H="1" flipV="1">
                <a:off x="2289334" y="4404136"/>
                <a:ext cx="1003992" cy="495305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215FFA0-DF1A-402D-9161-0FF365B6B89C}"/>
                  </a:ext>
                </a:extLst>
              </p:cNvPr>
              <p:cNvCxnSpPr>
                <a:cxnSpLocks/>
                <a:stCxn id="18" idx="5"/>
              </p:cNvCxnSpPr>
              <p:nvPr/>
            </p:nvCxnSpPr>
            <p:spPr>
              <a:xfrm>
                <a:off x="3286631" y="4915605"/>
                <a:ext cx="913020" cy="558514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8FB6272-672D-4AC5-AF33-B771FF0BB97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H="1" flipV="1">
                <a:off x="2680977" y="4014606"/>
                <a:ext cx="589490" cy="861975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26B8388-DFAF-4876-A32F-B7E5AF5ED262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>
                <a:off x="3254302" y="4883276"/>
                <a:ext cx="558697" cy="971758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2757B8-822A-426B-B88A-2402DD5F5E1C}"/>
                </a:ext>
              </a:extLst>
            </p:cNvPr>
            <p:cNvGrpSpPr/>
            <p:nvPr/>
          </p:nvGrpSpPr>
          <p:grpSpPr>
            <a:xfrm>
              <a:off x="2479982" y="4170243"/>
              <a:ext cx="1541645" cy="1544345"/>
              <a:chOff x="1736658" y="1797239"/>
              <a:chExt cx="1541645" cy="1544345"/>
            </a:xfrm>
          </p:grpSpPr>
          <p:sp>
            <p:nvSpPr>
              <p:cNvPr id="87" name="Dodecagon 86">
                <a:extLst>
                  <a:ext uri="{FF2B5EF4-FFF2-40B4-BE49-F238E27FC236}">
                    <a16:creationId xmlns:a16="http://schemas.microsoft.com/office/drawing/2014/main" id="{55EFA334-7F8B-427F-BF4F-5D9A07E900F6}"/>
                  </a:ext>
                </a:extLst>
              </p:cNvPr>
              <p:cNvSpPr/>
              <p:nvPr/>
            </p:nvSpPr>
            <p:spPr>
              <a:xfrm>
                <a:off x="1736658" y="1797239"/>
                <a:ext cx="1541645" cy="1544345"/>
              </a:xfrm>
              <a:prstGeom prst="dodecag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Dodecagon 143">
                <a:extLst>
                  <a:ext uri="{FF2B5EF4-FFF2-40B4-BE49-F238E27FC236}">
                    <a16:creationId xmlns:a16="http://schemas.microsoft.com/office/drawing/2014/main" id="{DBF8BB0C-4DE2-40BF-A243-625F8D6759F5}"/>
                  </a:ext>
                </a:extLst>
              </p:cNvPr>
              <p:cNvSpPr/>
              <p:nvPr/>
            </p:nvSpPr>
            <p:spPr>
              <a:xfrm>
                <a:off x="1787806" y="1843490"/>
                <a:ext cx="1444248" cy="1447448"/>
              </a:xfrm>
              <a:prstGeom prst="dodecagon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5A5098F1-8695-4812-8233-7F53B5D12906}"/>
                </a:ext>
              </a:extLst>
            </p:cNvPr>
            <p:cNvSpPr/>
            <p:nvPr/>
          </p:nvSpPr>
          <p:spPr>
            <a:xfrm rot="16200000">
              <a:off x="2138676" y="4796393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57A4B8F8-43DB-4709-8DA6-E438C876521D}"/>
                </a:ext>
              </a:extLst>
            </p:cNvPr>
            <p:cNvSpPr/>
            <p:nvPr/>
          </p:nvSpPr>
          <p:spPr>
            <a:xfrm rot="5400000">
              <a:off x="4039534" y="4798870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4FFFA8CB-757A-4FC3-B9E4-3CFDC0ACEA8F}"/>
                </a:ext>
              </a:extLst>
            </p:cNvPr>
            <p:cNvSpPr/>
            <p:nvPr/>
          </p:nvSpPr>
          <p:spPr>
            <a:xfrm rot="10800000">
              <a:off x="3080465" y="5750150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7DA98F01-2538-4F1C-8525-17FA612D29ED}"/>
                </a:ext>
              </a:extLst>
            </p:cNvPr>
            <p:cNvSpPr/>
            <p:nvPr/>
          </p:nvSpPr>
          <p:spPr>
            <a:xfrm>
              <a:off x="3090664" y="3849000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DB0D67-8A22-4365-8718-42A9D1516287}"/>
                </a:ext>
              </a:extLst>
            </p:cNvPr>
            <p:cNvSpPr txBox="1"/>
            <p:nvPr/>
          </p:nvSpPr>
          <p:spPr>
            <a:xfrm>
              <a:off x="2756127" y="4269184"/>
              <a:ext cx="31771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F48654B-6F6B-4A37-A8E2-6BBC1B372EA2}"/>
                </a:ext>
              </a:extLst>
            </p:cNvPr>
            <p:cNvSpPr txBox="1"/>
            <p:nvPr/>
          </p:nvSpPr>
          <p:spPr>
            <a:xfrm>
              <a:off x="3500137" y="4192043"/>
              <a:ext cx="24237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A3547D0-739A-4E17-B1F7-2FEC5DF99CF0}"/>
                </a:ext>
              </a:extLst>
            </p:cNvPr>
            <p:cNvSpPr txBox="1"/>
            <p:nvPr/>
          </p:nvSpPr>
          <p:spPr>
            <a:xfrm>
              <a:off x="3726384" y="4782886"/>
              <a:ext cx="292068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409B-BE7E-4AC3-9BBB-DBD8A8770344}"/>
                </a:ext>
              </a:extLst>
            </p:cNvPr>
            <p:cNvSpPr txBox="1"/>
            <p:nvPr/>
          </p:nvSpPr>
          <p:spPr>
            <a:xfrm>
              <a:off x="3419379" y="5304601"/>
              <a:ext cx="31771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C0241E-1869-4317-9916-48254DC6C575}"/>
                </a:ext>
              </a:extLst>
            </p:cNvPr>
            <p:cNvSpPr txBox="1"/>
            <p:nvPr/>
          </p:nvSpPr>
          <p:spPr>
            <a:xfrm rot="10800000">
              <a:off x="2798084" y="5397221"/>
              <a:ext cx="24237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6D3150-A5C8-4E41-9C45-F3C332F796BD}"/>
                </a:ext>
              </a:extLst>
            </p:cNvPr>
            <p:cNvSpPr txBox="1"/>
            <p:nvPr/>
          </p:nvSpPr>
          <p:spPr>
            <a:xfrm>
              <a:off x="2472542" y="4778440"/>
              <a:ext cx="29687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0FDA6C-6D71-4F81-8FD2-6221DB305DF0}"/>
                </a:ext>
              </a:extLst>
            </p:cNvPr>
            <p:cNvSpPr txBox="1"/>
            <p:nvPr/>
          </p:nvSpPr>
          <p:spPr>
            <a:xfrm>
              <a:off x="3696193" y="5044209"/>
              <a:ext cx="24237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A9BD7F7-C7E4-40B7-B85D-3003E6DA141F}"/>
                </a:ext>
              </a:extLst>
            </p:cNvPr>
            <p:cNvSpPr txBox="1"/>
            <p:nvPr/>
          </p:nvSpPr>
          <p:spPr>
            <a:xfrm>
              <a:off x="2572232" y="5074755"/>
              <a:ext cx="31771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A67B16F-D7D5-4006-A9FC-C5F646A86762}"/>
                </a:ext>
              </a:extLst>
            </p:cNvPr>
            <p:cNvSpPr txBox="1"/>
            <p:nvPr/>
          </p:nvSpPr>
          <p:spPr>
            <a:xfrm>
              <a:off x="3114231" y="4203396"/>
              <a:ext cx="292068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81F8C6-8CFF-413B-98CE-309AFEF3B8A8}"/>
                </a:ext>
              </a:extLst>
            </p:cNvPr>
            <p:cNvSpPr txBox="1"/>
            <p:nvPr/>
          </p:nvSpPr>
          <p:spPr>
            <a:xfrm>
              <a:off x="3108624" y="5383646"/>
              <a:ext cx="271228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DC5F15E-50BF-43B2-96B4-6BD64933DBEA}"/>
                </a:ext>
              </a:extLst>
            </p:cNvPr>
            <p:cNvSpPr txBox="1"/>
            <p:nvPr/>
          </p:nvSpPr>
          <p:spPr>
            <a:xfrm>
              <a:off x="3619919" y="4463119"/>
              <a:ext cx="31771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3944AD-E2FB-4CA1-80D4-7A6B529CEB32}"/>
                </a:ext>
              </a:extLst>
            </p:cNvPr>
            <p:cNvSpPr txBox="1"/>
            <p:nvPr/>
          </p:nvSpPr>
          <p:spPr>
            <a:xfrm>
              <a:off x="2589268" y="4406001"/>
              <a:ext cx="24237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03926C2-41EA-4C42-8922-3CCF0C154A0F}"/>
                </a:ext>
              </a:extLst>
            </p:cNvPr>
            <p:cNvSpPr/>
            <p:nvPr/>
          </p:nvSpPr>
          <p:spPr>
            <a:xfrm>
              <a:off x="3119957" y="4835365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B27CE51-3084-4BE1-81DD-62713BDDB73F}"/>
              </a:ext>
            </a:extLst>
          </p:cNvPr>
          <p:cNvSpPr/>
          <p:nvPr/>
        </p:nvSpPr>
        <p:spPr>
          <a:xfrm rot="21429220">
            <a:off x="2420605" y="5324611"/>
            <a:ext cx="45719" cy="7302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D72F853E-376B-4279-A09D-55662CDEF601}"/>
              </a:ext>
            </a:extLst>
          </p:cNvPr>
          <p:cNvSpPr/>
          <p:nvPr/>
        </p:nvSpPr>
        <p:spPr>
          <a:xfrm>
            <a:off x="2352207" y="5763010"/>
            <a:ext cx="250852" cy="323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E033CF66-896B-47C2-A6BA-0735FE82ECCA}"/>
              </a:ext>
            </a:extLst>
          </p:cNvPr>
          <p:cNvSpPr/>
          <p:nvPr/>
        </p:nvSpPr>
        <p:spPr>
          <a:xfrm rot="21429220">
            <a:off x="6311638" y="5348388"/>
            <a:ext cx="45719" cy="7302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3B4AE491-CFCA-4689-9BF0-280F17A41886}"/>
              </a:ext>
            </a:extLst>
          </p:cNvPr>
          <p:cNvSpPr/>
          <p:nvPr/>
        </p:nvSpPr>
        <p:spPr>
          <a:xfrm>
            <a:off x="6243240" y="5786787"/>
            <a:ext cx="250852" cy="323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4583A801-B550-49F9-B938-5A032DEA342F}"/>
              </a:ext>
            </a:extLst>
          </p:cNvPr>
          <p:cNvSpPr/>
          <p:nvPr/>
        </p:nvSpPr>
        <p:spPr>
          <a:xfrm rot="21429220">
            <a:off x="10233822" y="5223287"/>
            <a:ext cx="45719" cy="7302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6A3CEAC5-C2A3-443C-80AF-A43842E65839}"/>
              </a:ext>
            </a:extLst>
          </p:cNvPr>
          <p:cNvSpPr/>
          <p:nvPr/>
        </p:nvSpPr>
        <p:spPr>
          <a:xfrm>
            <a:off x="10165424" y="5661686"/>
            <a:ext cx="250852" cy="323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3E900DD7-7D12-442C-96B1-EF18FFFF4787}"/>
              </a:ext>
            </a:extLst>
          </p:cNvPr>
          <p:cNvGrpSpPr/>
          <p:nvPr/>
        </p:nvGrpSpPr>
        <p:grpSpPr>
          <a:xfrm>
            <a:off x="5150251" y="147693"/>
            <a:ext cx="2392780" cy="2385864"/>
            <a:chOff x="5540563" y="924368"/>
            <a:chExt cx="2392780" cy="2385864"/>
          </a:xfrm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54D46487-8585-4E3B-8F3B-BD8EE10449EA}"/>
                </a:ext>
              </a:extLst>
            </p:cNvPr>
            <p:cNvGrpSpPr/>
            <p:nvPr/>
          </p:nvGrpSpPr>
          <p:grpSpPr>
            <a:xfrm rot="10800000">
              <a:off x="5745434" y="1122697"/>
              <a:ext cx="1006681" cy="1989206"/>
              <a:chOff x="8457433" y="1254165"/>
              <a:chExt cx="1006681" cy="1989206"/>
            </a:xfrm>
          </p:grpSpPr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159725C-7685-442B-BF34-70C363BBAF0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2" y="2231657"/>
                <a:ext cx="408452" cy="101171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1B4D2285-A621-4DBC-B1A6-C80CF2CC20C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3" y="2225306"/>
                <a:ext cx="1006681" cy="43837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FA6E31AA-8717-4DFF-8BE2-BADF2A94F78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3" y="1842671"/>
                <a:ext cx="985391" cy="3762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9D453036-4CE0-4183-8230-103C615704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2374" y="1254165"/>
                <a:ext cx="408663" cy="9859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D3D16B8B-B9E4-4837-AB38-8FBB235BECFA}"/>
                </a:ext>
              </a:extLst>
            </p:cNvPr>
            <p:cNvGrpSpPr/>
            <p:nvPr/>
          </p:nvGrpSpPr>
          <p:grpSpPr>
            <a:xfrm>
              <a:off x="6715116" y="1122697"/>
              <a:ext cx="1015662" cy="1999504"/>
              <a:chOff x="8457435" y="1241465"/>
              <a:chExt cx="1015662" cy="1999504"/>
            </a:xfrm>
          </p:grpSpPr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B4BBD4A4-EE9F-4122-81FC-3F841A459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8682" y="2231658"/>
                <a:ext cx="414946" cy="1009311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9DFD1E9-D81E-4C87-9135-B2437EC25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1015662" cy="42784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9252E129-EA34-49D0-8682-30F3EF5E7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8725" y="1830096"/>
                <a:ext cx="994372" cy="3888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535F940F-29F3-4C7E-A077-A7FB6C8ADB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41465"/>
                <a:ext cx="423738" cy="9986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40988C45-F965-4568-90C6-97E700635F8C}"/>
                </a:ext>
              </a:extLst>
            </p:cNvPr>
            <p:cNvGrpSpPr/>
            <p:nvPr/>
          </p:nvGrpSpPr>
          <p:grpSpPr>
            <a:xfrm>
              <a:off x="5852281" y="1231475"/>
              <a:ext cx="1771650" cy="1771650"/>
              <a:chOff x="7645400" y="2279650"/>
              <a:chExt cx="2298700" cy="2298700"/>
            </a:xfrm>
          </p:grpSpPr>
          <p:sp>
            <p:nvSpPr>
              <p:cNvPr id="464" name="Octagon 463">
                <a:extLst>
                  <a:ext uri="{FF2B5EF4-FFF2-40B4-BE49-F238E27FC236}">
                    <a16:creationId xmlns:a16="http://schemas.microsoft.com/office/drawing/2014/main" id="{102A7B79-0026-46AC-BC8B-07F3AF680B4C}"/>
                  </a:ext>
                </a:extLst>
              </p:cNvPr>
              <p:cNvSpPr/>
              <p:nvPr/>
            </p:nvSpPr>
            <p:spPr>
              <a:xfrm>
                <a:off x="7645400" y="2279650"/>
                <a:ext cx="2298700" cy="229870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ctagon 464">
                <a:extLst>
                  <a:ext uri="{FF2B5EF4-FFF2-40B4-BE49-F238E27FC236}">
                    <a16:creationId xmlns:a16="http://schemas.microsoft.com/office/drawing/2014/main" id="{33AD86B1-1358-41D1-A620-CF40F2B4C8F2}"/>
                  </a:ext>
                </a:extLst>
              </p:cNvPr>
              <p:cNvSpPr/>
              <p:nvPr/>
            </p:nvSpPr>
            <p:spPr>
              <a:xfrm>
                <a:off x="7791450" y="2425700"/>
                <a:ext cx="2006600" cy="2006600"/>
              </a:xfrm>
              <a:prstGeom prst="octag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5" name="Isosceles Triangle 434">
              <a:extLst>
                <a:ext uri="{FF2B5EF4-FFF2-40B4-BE49-F238E27FC236}">
                  <a16:creationId xmlns:a16="http://schemas.microsoft.com/office/drawing/2014/main" id="{ECA2803C-A5A4-4BBE-83ED-9B2C05AF9B2D}"/>
                </a:ext>
              </a:extLst>
            </p:cNvPr>
            <p:cNvSpPr/>
            <p:nvPr/>
          </p:nvSpPr>
          <p:spPr>
            <a:xfrm>
              <a:off x="6573377" y="924368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36" name="Isosceles Triangle 435">
              <a:extLst>
                <a:ext uri="{FF2B5EF4-FFF2-40B4-BE49-F238E27FC236}">
                  <a16:creationId xmlns:a16="http://schemas.microsoft.com/office/drawing/2014/main" id="{BE3E5C7C-D2C6-48AC-9F81-DFD60B3811D9}"/>
                </a:ext>
              </a:extLst>
            </p:cNvPr>
            <p:cNvSpPr/>
            <p:nvPr/>
          </p:nvSpPr>
          <p:spPr>
            <a:xfrm rot="5400000">
              <a:off x="7626609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Isosceles Triangle 436">
              <a:extLst>
                <a:ext uri="{FF2B5EF4-FFF2-40B4-BE49-F238E27FC236}">
                  <a16:creationId xmlns:a16="http://schemas.microsoft.com/office/drawing/2014/main" id="{14F2983B-5BBE-4017-8797-34494329597F}"/>
                </a:ext>
              </a:extLst>
            </p:cNvPr>
            <p:cNvSpPr/>
            <p:nvPr/>
          </p:nvSpPr>
          <p:spPr>
            <a:xfrm rot="16200000">
              <a:off x="5517842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Isosceles Triangle 437">
              <a:extLst>
                <a:ext uri="{FF2B5EF4-FFF2-40B4-BE49-F238E27FC236}">
                  <a16:creationId xmlns:a16="http://schemas.microsoft.com/office/drawing/2014/main" id="{72B9ED9A-F936-424D-A14D-3C1C9E771504}"/>
                </a:ext>
              </a:extLst>
            </p:cNvPr>
            <p:cNvSpPr/>
            <p:nvPr/>
          </p:nvSpPr>
          <p:spPr>
            <a:xfrm rot="10800000">
              <a:off x="6573377" y="3026219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C8D559F3-EF0C-4F13-9C89-A79C1852B728}"/>
                </a:ext>
              </a:extLst>
            </p:cNvPr>
            <p:cNvSpPr txBox="1"/>
            <p:nvPr/>
          </p:nvSpPr>
          <p:spPr>
            <a:xfrm>
              <a:off x="6595973" y="131212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C51B06CF-552F-4879-B9C3-C1F8C0688DFE}"/>
                </a:ext>
              </a:extLst>
            </p:cNvPr>
            <p:cNvSpPr txBox="1"/>
            <p:nvPr/>
          </p:nvSpPr>
          <p:spPr>
            <a:xfrm>
              <a:off x="7242111" y="1952570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8B997AE9-9184-4856-8026-CCFC088DD0A2}"/>
                </a:ext>
              </a:extLst>
            </p:cNvPr>
            <p:cNvSpPr txBox="1"/>
            <p:nvPr/>
          </p:nvSpPr>
          <p:spPr>
            <a:xfrm>
              <a:off x="6595973" y="2605878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1DDED19C-C1F2-4798-B55E-A9D467D935B1}"/>
                </a:ext>
              </a:extLst>
            </p:cNvPr>
            <p:cNvSpPr txBox="1"/>
            <p:nvPr/>
          </p:nvSpPr>
          <p:spPr>
            <a:xfrm>
              <a:off x="5940683" y="1958919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7B928E9D-26B7-4449-A5B6-BDE99057036F}"/>
                </a:ext>
              </a:extLst>
            </p:cNvPr>
            <p:cNvGrpSpPr/>
            <p:nvPr/>
          </p:nvGrpSpPr>
          <p:grpSpPr>
            <a:xfrm>
              <a:off x="7037470" y="1520298"/>
              <a:ext cx="317716" cy="1198683"/>
              <a:chOff x="8830589" y="2568473"/>
              <a:chExt cx="317716" cy="1198683"/>
            </a:xfrm>
          </p:grpSpPr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30DEE7F9-0951-4F5F-9029-8205413283F4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DC948C42-6CE7-48F8-B244-A82216D0AED5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E36DBE37-E1C0-43EA-927B-DC63BC3F6D25}"/>
                </a:ext>
              </a:extLst>
            </p:cNvPr>
            <p:cNvGrpSpPr/>
            <p:nvPr/>
          </p:nvGrpSpPr>
          <p:grpSpPr>
            <a:xfrm>
              <a:off x="6122946" y="1520298"/>
              <a:ext cx="317716" cy="1198683"/>
              <a:chOff x="8830589" y="2568473"/>
              <a:chExt cx="317716" cy="1198683"/>
            </a:xfrm>
          </p:grpSpPr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E917D1D5-A6C1-4FC9-8501-2565DB1D30BD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675BC9B1-13BD-4441-B3AD-92285BBDDC64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EC75ADBE-28B3-4F3B-815F-4900A18D49A5}"/>
                </a:ext>
              </a:extLst>
            </p:cNvPr>
            <p:cNvGrpSpPr/>
            <p:nvPr/>
          </p:nvGrpSpPr>
          <p:grpSpPr>
            <a:xfrm>
              <a:off x="6881691" y="1222095"/>
              <a:ext cx="658294" cy="1700548"/>
              <a:chOff x="8681160" y="2270270"/>
              <a:chExt cx="658294" cy="1700548"/>
            </a:xfrm>
          </p:grpSpPr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C6F01D00-011D-42BE-921A-664FE65E9176}"/>
                  </a:ext>
                </a:extLst>
              </p:cNvPr>
              <p:cNvSpPr txBox="1"/>
              <p:nvPr/>
            </p:nvSpPr>
            <p:spPr>
              <a:xfrm>
                <a:off x="8696702" y="22702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B16B73FE-BFF5-4E44-B81D-04D6545A911E}"/>
                  </a:ext>
                </a:extLst>
              </p:cNvPr>
              <p:cNvSpPr txBox="1"/>
              <p:nvPr/>
            </p:nvSpPr>
            <p:spPr>
              <a:xfrm>
                <a:off x="9097080" y="267064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975FF442-3424-4887-A93C-0DF10EC6648E}"/>
                  </a:ext>
                </a:extLst>
              </p:cNvPr>
              <p:cNvSpPr txBox="1"/>
              <p:nvPr/>
            </p:nvSpPr>
            <p:spPr>
              <a:xfrm>
                <a:off x="9090224" y="32419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B7DA9D8F-4756-4D83-95FA-AF0C40991D19}"/>
                  </a:ext>
                </a:extLst>
              </p:cNvPr>
              <p:cNvSpPr txBox="1"/>
              <p:nvPr/>
            </p:nvSpPr>
            <p:spPr>
              <a:xfrm>
                <a:off x="868116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B1D1E73A-094F-43F2-A396-8332E7A08052}"/>
                </a:ext>
              </a:extLst>
            </p:cNvPr>
            <p:cNvGrpSpPr/>
            <p:nvPr/>
          </p:nvGrpSpPr>
          <p:grpSpPr>
            <a:xfrm rot="10800000">
              <a:off x="5929117" y="1323695"/>
              <a:ext cx="651944" cy="1687848"/>
              <a:chOff x="8674810" y="2282970"/>
              <a:chExt cx="651944" cy="1687848"/>
            </a:xfrm>
          </p:grpSpPr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8FA4EA2F-5F62-41EA-8093-0A1A3CB3ACEC}"/>
                  </a:ext>
                </a:extLst>
              </p:cNvPr>
              <p:cNvSpPr txBox="1"/>
              <p:nvPr/>
            </p:nvSpPr>
            <p:spPr>
              <a:xfrm>
                <a:off x="8677652" y="22829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3D40919A-27FD-4D6C-87E8-703EB5F694B2}"/>
                  </a:ext>
                </a:extLst>
              </p:cNvPr>
              <p:cNvSpPr txBox="1"/>
              <p:nvPr/>
            </p:nvSpPr>
            <p:spPr>
              <a:xfrm>
                <a:off x="9084380" y="268969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9C5BB3DB-EB43-4B16-A5AE-8F1CD1B24BC1}"/>
                  </a:ext>
                </a:extLst>
              </p:cNvPr>
              <p:cNvSpPr txBox="1"/>
              <p:nvPr/>
            </p:nvSpPr>
            <p:spPr>
              <a:xfrm>
                <a:off x="9083874" y="32546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05C8574F-F969-40DD-947B-7B3E04B0097B}"/>
                  </a:ext>
                </a:extLst>
              </p:cNvPr>
              <p:cNvSpPr txBox="1"/>
              <p:nvPr/>
            </p:nvSpPr>
            <p:spPr>
              <a:xfrm>
                <a:off x="867481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ADB8A061-83B3-4868-8868-197FF5D39BD3}"/>
                </a:ext>
              </a:extLst>
            </p:cNvPr>
            <p:cNvSpPr/>
            <p:nvPr/>
          </p:nvSpPr>
          <p:spPr>
            <a:xfrm>
              <a:off x="6606161" y="1987464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Isosceles Triangle 447">
              <a:extLst>
                <a:ext uri="{FF2B5EF4-FFF2-40B4-BE49-F238E27FC236}">
                  <a16:creationId xmlns:a16="http://schemas.microsoft.com/office/drawing/2014/main" id="{0A08DA1C-68EC-425A-B9EB-46C53820C3D0}"/>
                </a:ext>
              </a:extLst>
            </p:cNvPr>
            <p:cNvSpPr/>
            <p:nvPr/>
          </p:nvSpPr>
          <p:spPr>
            <a:xfrm rot="2700000">
              <a:off x="7318251" y="123487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49" name="Isosceles Triangle 448">
              <a:extLst>
                <a:ext uri="{FF2B5EF4-FFF2-40B4-BE49-F238E27FC236}">
                  <a16:creationId xmlns:a16="http://schemas.microsoft.com/office/drawing/2014/main" id="{F6F56FE6-B257-4B72-8017-37EC87EE30A2}"/>
                </a:ext>
              </a:extLst>
            </p:cNvPr>
            <p:cNvSpPr/>
            <p:nvPr/>
          </p:nvSpPr>
          <p:spPr>
            <a:xfrm rot="8100000">
              <a:off x="7319883" y="272274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Isosceles Triangle 449">
              <a:extLst>
                <a:ext uri="{FF2B5EF4-FFF2-40B4-BE49-F238E27FC236}">
                  <a16:creationId xmlns:a16="http://schemas.microsoft.com/office/drawing/2014/main" id="{143761B7-2831-4A20-9576-4C4BBFD88FA7}"/>
                </a:ext>
              </a:extLst>
            </p:cNvPr>
            <p:cNvSpPr/>
            <p:nvPr/>
          </p:nvSpPr>
          <p:spPr>
            <a:xfrm rot="18900000">
              <a:off x="5828760" y="123161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Isosceles Triangle 450">
              <a:extLst>
                <a:ext uri="{FF2B5EF4-FFF2-40B4-BE49-F238E27FC236}">
                  <a16:creationId xmlns:a16="http://schemas.microsoft.com/office/drawing/2014/main" id="{18921D69-1FAA-4BCE-B7AA-8C381B193534}"/>
                </a:ext>
              </a:extLst>
            </p:cNvPr>
            <p:cNvSpPr/>
            <p:nvPr/>
          </p:nvSpPr>
          <p:spPr>
            <a:xfrm rot="13500000">
              <a:off x="5832018" y="272111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9255A7D7-5822-4E17-93B6-884D1D1E08A2}"/>
              </a:ext>
            </a:extLst>
          </p:cNvPr>
          <p:cNvSpPr txBox="1"/>
          <p:nvPr/>
        </p:nvSpPr>
        <p:spPr>
          <a:xfrm>
            <a:off x="352546" y="682942"/>
            <a:ext cx="176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Triplets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6177C87-02FF-4DBB-B793-FD9967EC68A2}"/>
              </a:ext>
            </a:extLst>
          </p:cNvPr>
          <p:cNvSpPr txBox="1"/>
          <p:nvPr/>
        </p:nvSpPr>
        <p:spPr>
          <a:xfrm>
            <a:off x="9203843" y="6154273"/>
            <a:ext cx="27214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3:2</a:t>
            </a:r>
            <a:r>
              <a:rPr lang="en-US" sz="1400" dirty="0">
                <a:latin typeface="Britannic Bold" panose="020B0903060703020204" pitchFamily="34" charset="0"/>
              </a:rPr>
              <a:t> Polyrhythm</a:t>
            </a:r>
          </a:p>
          <a:p>
            <a:r>
              <a:rPr lang="en-US" sz="1400" dirty="0">
                <a:latin typeface="Britannic Bold" panose="020B0903060703020204" pitchFamily="34" charset="0"/>
              </a:rPr>
              <a:t>Half Note (Minim) Triplets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0204297-9EA7-4A6A-8A3E-6308D3AA5EFC}"/>
              </a:ext>
            </a:extLst>
          </p:cNvPr>
          <p:cNvSpPr txBox="1"/>
          <p:nvPr/>
        </p:nvSpPr>
        <p:spPr>
          <a:xfrm>
            <a:off x="5069151" y="6137884"/>
            <a:ext cx="30537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6:4</a:t>
            </a:r>
            <a:r>
              <a:rPr lang="en-US" sz="1800" dirty="0">
                <a:latin typeface="Britannic Bold" panose="020B0903060703020204" pitchFamily="34" charset="0"/>
              </a:rPr>
              <a:t> </a:t>
            </a:r>
            <a:r>
              <a:rPr lang="en-US" sz="1400" dirty="0">
                <a:latin typeface="Britannic Bold" panose="020B0903060703020204" pitchFamily="34" charset="0"/>
              </a:rPr>
              <a:t>Polyrhythm</a:t>
            </a:r>
            <a:endParaRPr lang="en-US" sz="1800" dirty="0">
              <a:latin typeface="Britannic Bold" panose="020B0903060703020204" pitchFamily="34" charset="0"/>
            </a:endParaRPr>
          </a:p>
          <a:p>
            <a:r>
              <a:rPr lang="en-US" sz="1400" dirty="0">
                <a:latin typeface="Britannic Bold" panose="020B0903060703020204" pitchFamily="34" charset="0"/>
              </a:rPr>
              <a:t>Quarter Note (Crotchet) Triplets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9B5D254-F56A-49E4-BB8B-62F56CF647CB}"/>
              </a:ext>
            </a:extLst>
          </p:cNvPr>
          <p:cNvSpPr txBox="1"/>
          <p:nvPr/>
        </p:nvSpPr>
        <p:spPr>
          <a:xfrm>
            <a:off x="1399582" y="6154272"/>
            <a:ext cx="30537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12:8</a:t>
            </a:r>
            <a:r>
              <a:rPr lang="en-US" sz="1800" dirty="0">
                <a:latin typeface="Britannic Bold" panose="020B0903060703020204" pitchFamily="34" charset="0"/>
              </a:rPr>
              <a:t> </a:t>
            </a:r>
            <a:r>
              <a:rPr lang="en-US" sz="1400" dirty="0">
                <a:latin typeface="Britannic Bold" panose="020B0903060703020204" pitchFamily="34" charset="0"/>
              </a:rPr>
              <a:t>Polyrhythm</a:t>
            </a:r>
            <a:endParaRPr lang="en-US" sz="1800" dirty="0">
              <a:latin typeface="Britannic Bold" panose="020B0903060703020204" pitchFamily="34" charset="0"/>
            </a:endParaRPr>
          </a:p>
          <a:p>
            <a:r>
              <a:rPr lang="en-US" sz="1400" dirty="0">
                <a:latin typeface="Britannic Bold" panose="020B0903060703020204" pitchFamily="34" charset="0"/>
              </a:rPr>
              <a:t>Eighth Note (Quaver) Triplets</a:t>
            </a:r>
          </a:p>
        </p:txBody>
      </p:sp>
    </p:spTree>
    <p:extLst>
      <p:ext uri="{BB962C8B-B14F-4D97-AF65-F5344CB8AC3E}">
        <p14:creationId xmlns:p14="http://schemas.microsoft.com/office/powerpoint/2010/main" val="2858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8" dur="3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0" dur="14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2" dur="25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4" dur="3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6" dur="58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3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22" dur="3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378" grpId="0" animBg="1"/>
      <p:bldP spid="425" grpId="0" animBg="1"/>
      <p:bldP spid="4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277">
            <a:extLst>
              <a:ext uri="{FF2B5EF4-FFF2-40B4-BE49-F238E27FC236}">
                <a16:creationId xmlns:a16="http://schemas.microsoft.com/office/drawing/2014/main" id="{90895B3A-D083-4319-9207-008ECBF3B17F}"/>
              </a:ext>
            </a:extLst>
          </p:cNvPr>
          <p:cNvSpPr/>
          <p:nvPr/>
        </p:nvSpPr>
        <p:spPr>
          <a:xfrm>
            <a:off x="1524001" y="4381063"/>
            <a:ext cx="9150044" cy="1619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A9B84FA-7622-480E-883B-C5AA1DD75FA4}"/>
              </a:ext>
            </a:extLst>
          </p:cNvPr>
          <p:cNvSpPr/>
          <p:nvPr/>
        </p:nvSpPr>
        <p:spPr>
          <a:xfrm>
            <a:off x="1520559" y="1870710"/>
            <a:ext cx="9150044" cy="12056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8A2856-DDC3-47C5-A00B-6559DC4F15EC}"/>
              </a:ext>
            </a:extLst>
          </p:cNvPr>
          <p:cNvSpPr/>
          <p:nvPr/>
        </p:nvSpPr>
        <p:spPr>
          <a:xfrm>
            <a:off x="1524001" y="3071650"/>
            <a:ext cx="9150044" cy="13115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A86CDE-9235-4663-9368-888F241D9FF5}"/>
              </a:ext>
            </a:extLst>
          </p:cNvPr>
          <p:cNvSpPr/>
          <p:nvPr/>
        </p:nvSpPr>
        <p:spPr>
          <a:xfrm>
            <a:off x="1525267" y="5607844"/>
            <a:ext cx="1274845" cy="389434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CM7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E1090-536F-4C4F-9E6F-251CF7D629D8}"/>
              </a:ext>
            </a:extLst>
          </p:cNvPr>
          <p:cNvSpPr txBox="1"/>
          <p:nvPr/>
        </p:nvSpPr>
        <p:spPr>
          <a:xfrm>
            <a:off x="2528760" y="5755083"/>
            <a:ext cx="276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E2F673-156C-4955-B4EB-AF8FFDD96B24}"/>
              </a:ext>
            </a:extLst>
          </p:cNvPr>
          <p:cNvSpPr/>
          <p:nvPr/>
        </p:nvSpPr>
        <p:spPr>
          <a:xfrm>
            <a:off x="2836513" y="5607846"/>
            <a:ext cx="1274845" cy="389434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Dm7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59D6F3-40ED-433F-B581-EEC13B346043}"/>
              </a:ext>
            </a:extLst>
          </p:cNvPr>
          <p:cNvSpPr txBox="1"/>
          <p:nvPr/>
        </p:nvSpPr>
        <p:spPr>
          <a:xfrm>
            <a:off x="3385380" y="5755083"/>
            <a:ext cx="7311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ii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FCBE66-F92F-4675-BCC5-9427056F2765}"/>
              </a:ext>
            </a:extLst>
          </p:cNvPr>
          <p:cNvSpPr/>
          <p:nvPr/>
        </p:nvSpPr>
        <p:spPr>
          <a:xfrm>
            <a:off x="4147757" y="5607846"/>
            <a:ext cx="1274845" cy="389434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Em7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E0D8DF-CC1A-4849-B2CC-A44748BFAF2B}"/>
              </a:ext>
            </a:extLst>
          </p:cNvPr>
          <p:cNvSpPr txBox="1"/>
          <p:nvPr/>
        </p:nvSpPr>
        <p:spPr>
          <a:xfrm>
            <a:off x="4787418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iii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89E640-255E-49C0-9161-9844A6499229}"/>
              </a:ext>
            </a:extLst>
          </p:cNvPr>
          <p:cNvSpPr/>
          <p:nvPr/>
        </p:nvSpPr>
        <p:spPr>
          <a:xfrm>
            <a:off x="5459003" y="5607846"/>
            <a:ext cx="1274845" cy="389434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FM7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089C05D-3499-489A-B195-D1F87B5013F0}"/>
              </a:ext>
            </a:extLst>
          </p:cNvPr>
          <p:cNvSpPr txBox="1"/>
          <p:nvPr/>
        </p:nvSpPr>
        <p:spPr>
          <a:xfrm>
            <a:off x="6098664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IV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5F9E682-5D82-4BD2-99EE-034C44EC196B}"/>
              </a:ext>
            </a:extLst>
          </p:cNvPr>
          <p:cNvSpPr/>
          <p:nvPr/>
        </p:nvSpPr>
        <p:spPr>
          <a:xfrm>
            <a:off x="6770247" y="5607846"/>
            <a:ext cx="1274845" cy="389434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G7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9C0ADB6-E86D-4DEB-8250-CFE70A3233DA}"/>
              </a:ext>
            </a:extLst>
          </p:cNvPr>
          <p:cNvSpPr txBox="1"/>
          <p:nvPr/>
        </p:nvSpPr>
        <p:spPr>
          <a:xfrm>
            <a:off x="7409908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V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CD7E73A-BF57-4EFB-9468-2C818DD73315}"/>
              </a:ext>
            </a:extLst>
          </p:cNvPr>
          <p:cNvSpPr/>
          <p:nvPr/>
        </p:nvSpPr>
        <p:spPr>
          <a:xfrm>
            <a:off x="8081492" y="5607846"/>
            <a:ext cx="1274845" cy="389434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Am7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091FC6D-C700-4932-AF86-C5ABEFBF8867}"/>
              </a:ext>
            </a:extLst>
          </p:cNvPr>
          <p:cNvSpPr txBox="1"/>
          <p:nvPr/>
        </p:nvSpPr>
        <p:spPr>
          <a:xfrm>
            <a:off x="8721153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vi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025044-1B15-4B16-A76E-4B31A65A3D1B}"/>
              </a:ext>
            </a:extLst>
          </p:cNvPr>
          <p:cNvSpPr/>
          <p:nvPr/>
        </p:nvSpPr>
        <p:spPr>
          <a:xfrm>
            <a:off x="9392738" y="5607846"/>
            <a:ext cx="1274845" cy="38943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Bm7ø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011B537-DCB8-4834-836F-B27958BAB3EE}"/>
              </a:ext>
            </a:extLst>
          </p:cNvPr>
          <p:cNvSpPr txBox="1"/>
          <p:nvPr/>
        </p:nvSpPr>
        <p:spPr>
          <a:xfrm>
            <a:off x="10032397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vii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15D528C-339B-4C8C-BB6D-BEE7E92545DE}"/>
              </a:ext>
            </a:extLst>
          </p:cNvPr>
          <p:cNvSpPr txBox="1"/>
          <p:nvPr/>
        </p:nvSpPr>
        <p:spPr>
          <a:xfrm>
            <a:off x="1572039" y="627760"/>
            <a:ext cx="2689429" cy="14196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G</a:t>
            </a:r>
            <a:r>
              <a:rPr lang="en-US" sz="360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A</a:t>
            </a:r>
            <a:r>
              <a:rPr lang="en-US" sz="405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B</a:t>
            </a:r>
            <a:r>
              <a:rPr lang="en-US" sz="8625" dirty="0">
                <a:ln w="25400">
                  <a:solidFill>
                    <a:schemeClr val="tx1"/>
                  </a:solidFill>
                </a:ln>
                <a:solidFill>
                  <a:srgbClr val="2992D9"/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C</a:t>
            </a:r>
            <a:r>
              <a:rPr lang="en-US" sz="405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D</a:t>
            </a:r>
            <a:r>
              <a:rPr lang="en-US" sz="360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E</a:t>
            </a:r>
            <a:r>
              <a:rPr lang="en-US" sz="330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F</a:t>
            </a:r>
            <a:r>
              <a:rPr lang="en-US" sz="8625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135DC-96EE-4542-8AC8-0095471CD4D2}"/>
              </a:ext>
            </a:extLst>
          </p:cNvPr>
          <p:cNvSpPr/>
          <p:nvPr/>
        </p:nvSpPr>
        <p:spPr>
          <a:xfrm>
            <a:off x="1524430" y="5291805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CFE6B-61F0-48A5-BEEC-3835B3986892}"/>
              </a:ext>
            </a:extLst>
          </p:cNvPr>
          <p:cNvSpPr txBox="1"/>
          <p:nvPr/>
        </p:nvSpPr>
        <p:spPr>
          <a:xfrm>
            <a:off x="2511475" y="529180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02BF9-946F-440D-A539-2B8C71028B9E}"/>
              </a:ext>
            </a:extLst>
          </p:cNvPr>
          <p:cNvSpPr/>
          <p:nvPr/>
        </p:nvSpPr>
        <p:spPr>
          <a:xfrm>
            <a:off x="2835677" y="5291805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AD579-B66F-44F7-A64C-A312C5811475}"/>
              </a:ext>
            </a:extLst>
          </p:cNvPr>
          <p:cNvSpPr txBox="1"/>
          <p:nvPr/>
        </p:nvSpPr>
        <p:spPr>
          <a:xfrm>
            <a:off x="3822719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1940F6-0623-4E28-B0FA-71B52B4B38B6}"/>
              </a:ext>
            </a:extLst>
          </p:cNvPr>
          <p:cNvSpPr/>
          <p:nvPr/>
        </p:nvSpPr>
        <p:spPr>
          <a:xfrm>
            <a:off x="4146921" y="5291805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10AB23-46CB-447B-AA50-31622C32EE71}"/>
              </a:ext>
            </a:extLst>
          </p:cNvPr>
          <p:cNvSpPr txBox="1"/>
          <p:nvPr/>
        </p:nvSpPr>
        <p:spPr>
          <a:xfrm>
            <a:off x="5133964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4C3F35A-4CAE-4A18-98B1-F3E9E2A01C69}"/>
              </a:ext>
            </a:extLst>
          </p:cNvPr>
          <p:cNvSpPr/>
          <p:nvPr/>
        </p:nvSpPr>
        <p:spPr>
          <a:xfrm>
            <a:off x="5458166" y="5291805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8B4016-CA99-4B98-94D6-BB5D9C726FB5}"/>
              </a:ext>
            </a:extLst>
          </p:cNvPr>
          <p:cNvSpPr txBox="1"/>
          <p:nvPr/>
        </p:nvSpPr>
        <p:spPr>
          <a:xfrm>
            <a:off x="6445208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8F3AC4C-815B-4EB4-95CA-8B8ADD63E3BB}"/>
              </a:ext>
            </a:extLst>
          </p:cNvPr>
          <p:cNvSpPr/>
          <p:nvPr/>
        </p:nvSpPr>
        <p:spPr>
          <a:xfrm>
            <a:off x="6769410" y="5291805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BB23FA-1D71-4216-8373-D12A42BAF5A6}"/>
              </a:ext>
            </a:extLst>
          </p:cNvPr>
          <p:cNvSpPr txBox="1"/>
          <p:nvPr/>
        </p:nvSpPr>
        <p:spPr>
          <a:xfrm>
            <a:off x="7756453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74CBD3-0FB1-4DFD-A866-7CBAAA02F551}"/>
              </a:ext>
            </a:extLst>
          </p:cNvPr>
          <p:cNvSpPr/>
          <p:nvPr/>
        </p:nvSpPr>
        <p:spPr>
          <a:xfrm>
            <a:off x="8080655" y="5291805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9AD5CF4-F608-47BE-BBF4-C23352462676}"/>
              </a:ext>
            </a:extLst>
          </p:cNvPr>
          <p:cNvSpPr txBox="1"/>
          <p:nvPr/>
        </p:nvSpPr>
        <p:spPr>
          <a:xfrm>
            <a:off x="9067698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74CD7ED-7A6E-4523-8CF4-D0CB8EF5356D}"/>
              </a:ext>
            </a:extLst>
          </p:cNvPr>
          <p:cNvSpPr/>
          <p:nvPr/>
        </p:nvSpPr>
        <p:spPr>
          <a:xfrm>
            <a:off x="9391901" y="5291805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0A50D5-A302-4A3C-BB49-0A6F0BAE30D6}"/>
              </a:ext>
            </a:extLst>
          </p:cNvPr>
          <p:cNvSpPr txBox="1"/>
          <p:nvPr/>
        </p:nvSpPr>
        <p:spPr>
          <a:xfrm>
            <a:off x="10388498" y="529586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3ED28A-0C3A-446C-B0B2-F81C568FAF3F}"/>
              </a:ext>
            </a:extLst>
          </p:cNvPr>
          <p:cNvSpPr/>
          <p:nvPr/>
        </p:nvSpPr>
        <p:spPr>
          <a:xfrm>
            <a:off x="1524430" y="4989361"/>
            <a:ext cx="1274845" cy="289729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16453-E060-4472-8E7B-0BADCE5E0369}"/>
              </a:ext>
            </a:extLst>
          </p:cNvPr>
          <p:cNvSpPr txBox="1"/>
          <p:nvPr/>
        </p:nvSpPr>
        <p:spPr>
          <a:xfrm>
            <a:off x="2511475" y="498935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35823D-A4F5-453D-935E-4BE815F43B0C}"/>
              </a:ext>
            </a:extLst>
          </p:cNvPr>
          <p:cNvSpPr/>
          <p:nvPr/>
        </p:nvSpPr>
        <p:spPr>
          <a:xfrm>
            <a:off x="2835677" y="4989362"/>
            <a:ext cx="1274845" cy="289729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635E0-283F-40EB-B847-662CE44F3DB1}"/>
              </a:ext>
            </a:extLst>
          </p:cNvPr>
          <p:cNvSpPr txBox="1"/>
          <p:nvPr/>
        </p:nvSpPr>
        <p:spPr>
          <a:xfrm>
            <a:off x="3822719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36F7321-C450-409B-9718-CFC3C48A86E2}"/>
              </a:ext>
            </a:extLst>
          </p:cNvPr>
          <p:cNvSpPr/>
          <p:nvPr/>
        </p:nvSpPr>
        <p:spPr>
          <a:xfrm>
            <a:off x="4146921" y="4989362"/>
            <a:ext cx="1274845" cy="289729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949D40-6812-4836-BC63-76EB86B398AE}"/>
              </a:ext>
            </a:extLst>
          </p:cNvPr>
          <p:cNvSpPr txBox="1"/>
          <p:nvPr/>
        </p:nvSpPr>
        <p:spPr>
          <a:xfrm>
            <a:off x="5133964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8102C4E-4253-4E33-B2CE-DF0B2197DEA1}"/>
              </a:ext>
            </a:extLst>
          </p:cNvPr>
          <p:cNvSpPr/>
          <p:nvPr/>
        </p:nvSpPr>
        <p:spPr>
          <a:xfrm>
            <a:off x="5458166" y="4989362"/>
            <a:ext cx="1274845" cy="289729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3D0E57-BF5D-4DB9-9EA3-C3B4FEFFD395}"/>
              </a:ext>
            </a:extLst>
          </p:cNvPr>
          <p:cNvSpPr txBox="1"/>
          <p:nvPr/>
        </p:nvSpPr>
        <p:spPr>
          <a:xfrm>
            <a:off x="6445208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F3FC3D7-E462-4CA2-83D6-62902687854E}"/>
              </a:ext>
            </a:extLst>
          </p:cNvPr>
          <p:cNvSpPr/>
          <p:nvPr/>
        </p:nvSpPr>
        <p:spPr>
          <a:xfrm>
            <a:off x="6769410" y="4989362"/>
            <a:ext cx="1274845" cy="28972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048FB12-5F1C-492D-A6F4-273E5BB7CDD0}"/>
              </a:ext>
            </a:extLst>
          </p:cNvPr>
          <p:cNvSpPr txBox="1"/>
          <p:nvPr/>
        </p:nvSpPr>
        <p:spPr>
          <a:xfrm>
            <a:off x="7756453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B7304FD-D9B3-4C07-8816-E2875AB077F6}"/>
              </a:ext>
            </a:extLst>
          </p:cNvPr>
          <p:cNvSpPr/>
          <p:nvPr/>
        </p:nvSpPr>
        <p:spPr>
          <a:xfrm>
            <a:off x="9391901" y="4989362"/>
            <a:ext cx="1274845" cy="289729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4BA069-4ECD-495A-AA3A-57736AE053E3}"/>
              </a:ext>
            </a:extLst>
          </p:cNvPr>
          <p:cNvSpPr txBox="1"/>
          <p:nvPr/>
        </p:nvSpPr>
        <p:spPr>
          <a:xfrm>
            <a:off x="10388498" y="4993419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02284E5-43D9-407B-9929-A93BCCC51A61}"/>
              </a:ext>
            </a:extLst>
          </p:cNvPr>
          <p:cNvSpPr/>
          <p:nvPr/>
        </p:nvSpPr>
        <p:spPr>
          <a:xfrm>
            <a:off x="8080655" y="4989362"/>
            <a:ext cx="1274845" cy="289729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50BB2C4-647E-4314-BC6C-DF28A9DEA35C}"/>
              </a:ext>
            </a:extLst>
          </p:cNvPr>
          <p:cNvSpPr txBox="1"/>
          <p:nvPr/>
        </p:nvSpPr>
        <p:spPr>
          <a:xfrm>
            <a:off x="9067698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1339C-DAA4-4EB9-AB1B-85D93F1FA258}"/>
              </a:ext>
            </a:extLst>
          </p:cNvPr>
          <p:cNvSpPr/>
          <p:nvPr/>
        </p:nvSpPr>
        <p:spPr>
          <a:xfrm>
            <a:off x="1524430" y="4686905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A13AD-61FA-4DE2-A2C3-F4C01A430576}"/>
              </a:ext>
            </a:extLst>
          </p:cNvPr>
          <p:cNvSpPr txBox="1"/>
          <p:nvPr/>
        </p:nvSpPr>
        <p:spPr>
          <a:xfrm>
            <a:off x="2511475" y="468690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E60CC6-97F3-4F75-8B35-2E33CDC98BB7}"/>
              </a:ext>
            </a:extLst>
          </p:cNvPr>
          <p:cNvSpPr/>
          <p:nvPr/>
        </p:nvSpPr>
        <p:spPr>
          <a:xfrm>
            <a:off x="2835677" y="4686905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81C68-A28B-47BB-8E62-503F2B0D6224}"/>
              </a:ext>
            </a:extLst>
          </p:cNvPr>
          <p:cNvSpPr txBox="1"/>
          <p:nvPr/>
        </p:nvSpPr>
        <p:spPr>
          <a:xfrm>
            <a:off x="3822719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2876EE-13C2-4ACB-8C25-C6C468A839D9}"/>
              </a:ext>
            </a:extLst>
          </p:cNvPr>
          <p:cNvSpPr/>
          <p:nvPr/>
        </p:nvSpPr>
        <p:spPr>
          <a:xfrm>
            <a:off x="4146921" y="4686905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0F23C0-F4B9-4DBF-A8C1-230399CFB2FB}"/>
              </a:ext>
            </a:extLst>
          </p:cNvPr>
          <p:cNvSpPr txBox="1"/>
          <p:nvPr/>
        </p:nvSpPr>
        <p:spPr>
          <a:xfrm>
            <a:off x="5133964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EB42F12-7E7D-4BC7-BB90-1F95E358D235}"/>
              </a:ext>
            </a:extLst>
          </p:cNvPr>
          <p:cNvSpPr/>
          <p:nvPr/>
        </p:nvSpPr>
        <p:spPr>
          <a:xfrm>
            <a:off x="5458166" y="4686905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789DCE0-E5A7-48BC-9549-8E4B22AC6115}"/>
              </a:ext>
            </a:extLst>
          </p:cNvPr>
          <p:cNvSpPr txBox="1"/>
          <p:nvPr/>
        </p:nvSpPr>
        <p:spPr>
          <a:xfrm>
            <a:off x="6445208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3669980-E3A0-4507-9DBE-532178F3C9A3}"/>
              </a:ext>
            </a:extLst>
          </p:cNvPr>
          <p:cNvSpPr/>
          <p:nvPr/>
        </p:nvSpPr>
        <p:spPr>
          <a:xfrm>
            <a:off x="6769410" y="4686905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F3E3E1-851C-4566-8B5C-D7BFE395E661}"/>
              </a:ext>
            </a:extLst>
          </p:cNvPr>
          <p:cNvSpPr txBox="1"/>
          <p:nvPr/>
        </p:nvSpPr>
        <p:spPr>
          <a:xfrm>
            <a:off x="7756453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E357637-2F7F-429C-9C44-1111D7E864C5}"/>
              </a:ext>
            </a:extLst>
          </p:cNvPr>
          <p:cNvSpPr/>
          <p:nvPr/>
        </p:nvSpPr>
        <p:spPr>
          <a:xfrm>
            <a:off x="9391901" y="4686905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D821335-3DE5-4D49-B34C-523AEE516369}"/>
              </a:ext>
            </a:extLst>
          </p:cNvPr>
          <p:cNvSpPr txBox="1"/>
          <p:nvPr/>
        </p:nvSpPr>
        <p:spPr>
          <a:xfrm>
            <a:off x="10388498" y="4690969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68E2315-D098-460B-8E73-36F36EA973B6}"/>
              </a:ext>
            </a:extLst>
          </p:cNvPr>
          <p:cNvSpPr/>
          <p:nvPr/>
        </p:nvSpPr>
        <p:spPr>
          <a:xfrm>
            <a:off x="8080655" y="4686905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D06F89-1C07-41C8-83CA-243B5CDF7821}"/>
              </a:ext>
            </a:extLst>
          </p:cNvPr>
          <p:cNvSpPr txBox="1"/>
          <p:nvPr/>
        </p:nvSpPr>
        <p:spPr>
          <a:xfrm>
            <a:off x="9067698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1716C6-1BB4-42A9-A498-32FFFB163D6E}"/>
              </a:ext>
            </a:extLst>
          </p:cNvPr>
          <p:cNvSpPr/>
          <p:nvPr/>
        </p:nvSpPr>
        <p:spPr>
          <a:xfrm>
            <a:off x="1524430" y="4384454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C0740-3760-4E87-9BBF-807121F2BA67}"/>
              </a:ext>
            </a:extLst>
          </p:cNvPr>
          <p:cNvSpPr txBox="1"/>
          <p:nvPr/>
        </p:nvSpPr>
        <p:spPr>
          <a:xfrm>
            <a:off x="2511475" y="438445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26E7A5-BE35-4279-B062-3A3E9086661B}"/>
              </a:ext>
            </a:extLst>
          </p:cNvPr>
          <p:cNvSpPr/>
          <p:nvPr/>
        </p:nvSpPr>
        <p:spPr>
          <a:xfrm>
            <a:off x="2835677" y="4384454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784BF4-8C90-4979-9739-D0A08C2DD322}"/>
              </a:ext>
            </a:extLst>
          </p:cNvPr>
          <p:cNvSpPr txBox="1"/>
          <p:nvPr/>
        </p:nvSpPr>
        <p:spPr>
          <a:xfrm>
            <a:off x="3822719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1A5422-C658-498F-AE06-CF3904A1A0BD}"/>
              </a:ext>
            </a:extLst>
          </p:cNvPr>
          <p:cNvSpPr/>
          <p:nvPr/>
        </p:nvSpPr>
        <p:spPr>
          <a:xfrm>
            <a:off x="4146921" y="4384454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52FF2B-BBED-4F52-B781-32D040963C4F}"/>
              </a:ext>
            </a:extLst>
          </p:cNvPr>
          <p:cNvSpPr txBox="1"/>
          <p:nvPr/>
        </p:nvSpPr>
        <p:spPr>
          <a:xfrm>
            <a:off x="5133964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0008F9A-83B9-4CA2-91D7-20320193B6F6}"/>
              </a:ext>
            </a:extLst>
          </p:cNvPr>
          <p:cNvSpPr/>
          <p:nvPr/>
        </p:nvSpPr>
        <p:spPr>
          <a:xfrm>
            <a:off x="5458166" y="4384454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21EB72-4FF3-4633-B92F-CDFAD0B71E4A}"/>
              </a:ext>
            </a:extLst>
          </p:cNvPr>
          <p:cNvSpPr txBox="1"/>
          <p:nvPr/>
        </p:nvSpPr>
        <p:spPr>
          <a:xfrm>
            <a:off x="6445208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B911CF-068D-4937-81BF-4DF582FDCC4E}"/>
              </a:ext>
            </a:extLst>
          </p:cNvPr>
          <p:cNvSpPr/>
          <p:nvPr/>
        </p:nvSpPr>
        <p:spPr>
          <a:xfrm>
            <a:off x="6769410" y="4384454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2D5FCA-A3AF-47E0-863F-20889CC5E039}"/>
              </a:ext>
            </a:extLst>
          </p:cNvPr>
          <p:cNvSpPr txBox="1"/>
          <p:nvPr/>
        </p:nvSpPr>
        <p:spPr>
          <a:xfrm>
            <a:off x="7756453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1F0E492-B098-4B88-9469-6EA8338FA4F1}"/>
              </a:ext>
            </a:extLst>
          </p:cNvPr>
          <p:cNvSpPr/>
          <p:nvPr/>
        </p:nvSpPr>
        <p:spPr>
          <a:xfrm>
            <a:off x="9391901" y="4384454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B74D27A-6B32-4A45-A51B-7C62CEF4C2B7}"/>
              </a:ext>
            </a:extLst>
          </p:cNvPr>
          <p:cNvSpPr txBox="1"/>
          <p:nvPr/>
        </p:nvSpPr>
        <p:spPr>
          <a:xfrm>
            <a:off x="10388498" y="438851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D47D4B5-28D0-46C4-A088-23F20AF8C1D0}"/>
              </a:ext>
            </a:extLst>
          </p:cNvPr>
          <p:cNvSpPr/>
          <p:nvPr/>
        </p:nvSpPr>
        <p:spPr>
          <a:xfrm>
            <a:off x="8080655" y="4384453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DE24695-C2E4-40E8-8F14-801AA89BA1AB}"/>
              </a:ext>
            </a:extLst>
          </p:cNvPr>
          <p:cNvSpPr txBox="1"/>
          <p:nvPr/>
        </p:nvSpPr>
        <p:spPr>
          <a:xfrm>
            <a:off x="9067698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6C77700-00AE-467A-BA17-400039D3EF20}"/>
              </a:ext>
            </a:extLst>
          </p:cNvPr>
          <p:cNvSpPr/>
          <p:nvPr/>
        </p:nvSpPr>
        <p:spPr>
          <a:xfrm>
            <a:off x="1524430" y="4031462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20E5CD4-93A9-43BF-8C77-1796E1D20081}"/>
              </a:ext>
            </a:extLst>
          </p:cNvPr>
          <p:cNvSpPr txBox="1"/>
          <p:nvPr/>
        </p:nvSpPr>
        <p:spPr>
          <a:xfrm>
            <a:off x="2511475" y="403146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0C5244-26B6-4075-B8A0-11EFA357AE1D}"/>
              </a:ext>
            </a:extLst>
          </p:cNvPr>
          <p:cNvSpPr/>
          <p:nvPr/>
        </p:nvSpPr>
        <p:spPr>
          <a:xfrm>
            <a:off x="2835677" y="4031462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5A0F8D-3940-460C-8C85-7CB6A23810DE}"/>
              </a:ext>
            </a:extLst>
          </p:cNvPr>
          <p:cNvSpPr txBox="1"/>
          <p:nvPr/>
        </p:nvSpPr>
        <p:spPr>
          <a:xfrm>
            <a:off x="3822719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B3D0BA6-14ED-4863-9E86-97F683C338CC}"/>
              </a:ext>
            </a:extLst>
          </p:cNvPr>
          <p:cNvSpPr/>
          <p:nvPr/>
        </p:nvSpPr>
        <p:spPr>
          <a:xfrm>
            <a:off x="4146921" y="4031462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CC52BAA-18AD-4825-A194-8D127B61F039}"/>
              </a:ext>
            </a:extLst>
          </p:cNvPr>
          <p:cNvSpPr txBox="1"/>
          <p:nvPr/>
        </p:nvSpPr>
        <p:spPr>
          <a:xfrm>
            <a:off x="5133964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C928C82-08A5-4487-8F03-64BB3A62F781}"/>
              </a:ext>
            </a:extLst>
          </p:cNvPr>
          <p:cNvSpPr/>
          <p:nvPr/>
        </p:nvSpPr>
        <p:spPr>
          <a:xfrm>
            <a:off x="5458166" y="4031462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98DDD4D-BC2B-4312-B7EC-326C1750C58D}"/>
              </a:ext>
            </a:extLst>
          </p:cNvPr>
          <p:cNvSpPr txBox="1"/>
          <p:nvPr/>
        </p:nvSpPr>
        <p:spPr>
          <a:xfrm>
            <a:off x="6445208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81C4A40-AEB2-4C54-996A-4D87E2D69448}"/>
              </a:ext>
            </a:extLst>
          </p:cNvPr>
          <p:cNvSpPr/>
          <p:nvPr/>
        </p:nvSpPr>
        <p:spPr>
          <a:xfrm>
            <a:off x="6769410" y="4031462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C9A4E62-6447-4206-9550-E6CC5E9FEE33}"/>
              </a:ext>
            </a:extLst>
          </p:cNvPr>
          <p:cNvSpPr txBox="1"/>
          <p:nvPr/>
        </p:nvSpPr>
        <p:spPr>
          <a:xfrm>
            <a:off x="7756453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99555A9-7A3B-4E99-A21D-C62188BFAB69}"/>
              </a:ext>
            </a:extLst>
          </p:cNvPr>
          <p:cNvSpPr/>
          <p:nvPr/>
        </p:nvSpPr>
        <p:spPr>
          <a:xfrm>
            <a:off x="8080655" y="4031462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6321637-B0BD-4F3F-B1A2-DC5AC79A8F27}"/>
              </a:ext>
            </a:extLst>
          </p:cNvPr>
          <p:cNvSpPr txBox="1"/>
          <p:nvPr/>
        </p:nvSpPr>
        <p:spPr>
          <a:xfrm>
            <a:off x="9067698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426A3C2-E0DF-46B0-B4EC-34AE4FC6C93F}"/>
              </a:ext>
            </a:extLst>
          </p:cNvPr>
          <p:cNvSpPr/>
          <p:nvPr/>
        </p:nvSpPr>
        <p:spPr>
          <a:xfrm>
            <a:off x="9391901" y="4031462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FA92DF-E5C5-4EDD-96A8-05125E90C009}"/>
              </a:ext>
            </a:extLst>
          </p:cNvPr>
          <p:cNvSpPr txBox="1"/>
          <p:nvPr/>
        </p:nvSpPr>
        <p:spPr>
          <a:xfrm>
            <a:off x="10388498" y="403552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28976D4-C851-4669-ABE2-1EB8034921C8}"/>
              </a:ext>
            </a:extLst>
          </p:cNvPr>
          <p:cNvSpPr/>
          <p:nvPr/>
        </p:nvSpPr>
        <p:spPr>
          <a:xfrm>
            <a:off x="1524430" y="3729018"/>
            <a:ext cx="1274845" cy="289729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87771D1-D5FD-4E58-A89A-90C49BBAFA68}"/>
              </a:ext>
            </a:extLst>
          </p:cNvPr>
          <p:cNvSpPr txBox="1"/>
          <p:nvPr/>
        </p:nvSpPr>
        <p:spPr>
          <a:xfrm>
            <a:off x="2511475" y="37290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4F989E6-937B-4BF6-8C27-1D059CAC33D8}"/>
              </a:ext>
            </a:extLst>
          </p:cNvPr>
          <p:cNvSpPr/>
          <p:nvPr/>
        </p:nvSpPr>
        <p:spPr>
          <a:xfrm>
            <a:off x="2835677" y="3729020"/>
            <a:ext cx="1274845" cy="289729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D9A07AC-C799-49E6-A77C-E913F6F056B0}"/>
              </a:ext>
            </a:extLst>
          </p:cNvPr>
          <p:cNvSpPr txBox="1"/>
          <p:nvPr/>
        </p:nvSpPr>
        <p:spPr>
          <a:xfrm>
            <a:off x="3822719" y="372901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746FFC5-E2A6-4782-808C-267427A0EA18}"/>
              </a:ext>
            </a:extLst>
          </p:cNvPr>
          <p:cNvSpPr/>
          <p:nvPr/>
        </p:nvSpPr>
        <p:spPr>
          <a:xfrm>
            <a:off x="4146921" y="3729020"/>
            <a:ext cx="1274845" cy="289729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7C59609-6BC3-4CA1-8812-D0C34C57B171}"/>
              </a:ext>
            </a:extLst>
          </p:cNvPr>
          <p:cNvSpPr txBox="1"/>
          <p:nvPr/>
        </p:nvSpPr>
        <p:spPr>
          <a:xfrm>
            <a:off x="5133964" y="372901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ADDF4C7-B1FB-478B-B317-071C42927E52}"/>
              </a:ext>
            </a:extLst>
          </p:cNvPr>
          <p:cNvSpPr/>
          <p:nvPr/>
        </p:nvSpPr>
        <p:spPr>
          <a:xfrm>
            <a:off x="5458166" y="3729020"/>
            <a:ext cx="1274845" cy="289729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3FDCAD3-2559-4164-814D-01FD3324A715}"/>
              </a:ext>
            </a:extLst>
          </p:cNvPr>
          <p:cNvSpPr txBox="1"/>
          <p:nvPr/>
        </p:nvSpPr>
        <p:spPr>
          <a:xfrm>
            <a:off x="6445208" y="372901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5C05FC6-C4B9-49AB-A5E8-01CE831A8940}"/>
              </a:ext>
            </a:extLst>
          </p:cNvPr>
          <p:cNvSpPr/>
          <p:nvPr/>
        </p:nvSpPr>
        <p:spPr>
          <a:xfrm>
            <a:off x="6769410" y="3729020"/>
            <a:ext cx="1274845" cy="28972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88401ED-8CB2-4FC1-8316-C36FB50EEB97}"/>
              </a:ext>
            </a:extLst>
          </p:cNvPr>
          <p:cNvSpPr txBox="1"/>
          <p:nvPr/>
        </p:nvSpPr>
        <p:spPr>
          <a:xfrm>
            <a:off x="7756453" y="372901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1D28879-7E7A-429A-B35B-6EE56F964ACD}"/>
              </a:ext>
            </a:extLst>
          </p:cNvPr>
          <p:cNvSpPr/>
          <p:nvPr/>
        </p:nvSpPr>
        <p:spPr>
          <a:xfrm>
            <a:off x="9391901" y="3729020"/>
            <a:ext cx="1274845" cy="289729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3B709F5-0C3B-4918-AABB-811C5BD9778E}"/>
              </a:ext>
            </a:extLst>
          </p:cNvPr>
          <p:cNvSpPr txBox="1"/>
          <p:nvPr/>
        </p:nvSpPr>
        <p:spPr>
          <a:xfrm>
            <a:off x="10388498" y="373307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FB947BF-DFF9-47E1-A574-EFE87AEB1B26}"/>
              </a:ext>
            </a:extLst>
          </p:cNvPr>
          <p:cNvSpPr/>
          <p:nvPr/>
        </p:nvSpPr>
        <p:spPr>
          <a:xfrm>
            <a:off x="8080655" y="3729019"/>
            <a:ext cx="1274845" cy="289729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020F4DE-D983-4A12-86A7-E28369496F7C}"/>
              </a:ext>
            </a:extLst>
          </p:cNvPr>
          <p:cNvSpPr txBox="1"/>
          <p:nvPr/>
        </p:nvSpPr>
        <p:spPr>
          <a:xfrm>
            <a:off x="9067698" y="37290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DBEA137-40F1-4172-B347-31264BCCA47F}"/>
              </a:ext>
            </a:extLst>
          </p:cNvPr>
          <p:cNvSpPr/>
          <p:nvPr/>
        </p:nvSpPr>
        <p:spPr>
          <a:xfrm>
            <a:off x="1524430" y="3426562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0940005-5909-4B64-B79E-CB42D77000DE}"/>
              </a:ext>
            </a:extLst>
          </p:cNvPr>
          <p:cNvSpPr txBox="1"/>
          <p:nvPr/>
        </p:nvSpPr>
        <p:spPr>
          <a:xfrm>
            <a:off x="2511475" y="342656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46C80AD-D068-4099-A3AD-0262C83CF772}"/>
              </a:ext>
            </a:extLst>
          </p:cNvPr>
          <p:cNvSpPr/>
          <p:nvPr/>
        </p:nvSpPr>
        <p:spPr>
          <a:xfrm>
            <a:off x="2835677" y="3426562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2DC9234-7904-4E64-A093-538DBC075B3B}"/>
              </a:ext>
            </a:extLst>
          </p:cNvPr>
          <p:cNvSpPr txBox="1"/>
          <p:nvPr/>
        </p:nvSpPr>
        <p:spPr>
          <a:xfrm>
            <a:off x="3822719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42EFF02-F809-472A-87CA-A490DD4F1F11}"/>
              </a:ext>
            </a:extLst>
          </p:cNvPr>
          <p:cNvSpPr/>
          <p:nvPr/>
        </p:nvSpPr>
        <p:spPr>
          <a:xfrm>
            <a:off x="4146921" y="3426562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8226AFF-8795-4306-B1D3-5221D9660094}"/>
              </a:ext>
            </a:extLst>
          </p:cNvPr>
          <p:cNvSpPr txBox="1"/>
          <p:nvPr/>
        </p:nvSpPr>
        <p:spPr>
          <a:xfrm>
            <a:off x="5133964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5B5050A-AA90-4DCF-8AC0-C4789E27E6A1}"/>
              </a:ext>
            </a:extLst>
          </p:cNvPr>
          <p:cNvSpPr/>
          <p:nvPr/>
        </p:nvSpPr>
        <p:spPr>
          <a:xfrm>
            <a:off x="5458166" y="3426562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81875C7-A3DB-4DF4-9379-130A7C22DDC1}"/>
              </a:ext>
            </a:extLst>
          </p:cNvPr>
          <p:cNvSpPr txBox="1"/>
          <p:nvPr/>
        </p:nvSpPr>
        <p:spPr>
          <a:xfrm>
            <a:off x="6445208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8C8B04D-4BBD-44F3-A2CD-110D74527141}"/>
              </a:ext>
            </a:extLst>
          </p:cNvPr>
          <p:cNvSpPr/>
          <p:nvPr/>
        </p:nvSpPr>
        <p:spPr>
          <a:xfrm>
            <a:off x="6769410" y="3426562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D648CDE-5EA4-4554-8EBA-AA91EE5515C6}"/>
              </a:ext>
            </a:extLst>
          </p:cNvPr>
          <p:cNvSpPr txBox="1"/>
          <p:nvPr/>
        </p:nvSpPr>
        <p:spPr>
          <a:xfrm>
            <a:off x="7756453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449681D-B911-4C70-B782-486B477F6041}"/>
              </a:ext>
            </a:extLst>
          </p:cNvPr>
          <p:cNvSpPr/>
          <p:nvPr/>
        </p:nvSpPr>
        <p:spPr>
          <a:xfrm>
            <a:off x="9391901" y="3426562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954BCCC-CB70-466F-A44B-F9E707D3EEC7}"/>
              </a:ext>
            </a:extLst>
          </p:cNvPr>
          <p:cNvSpPr txBox="1"/>
          <p:nvPr/>
        </p:nvSpPr>
        <p:spPr>
          <a:xfrm>
            <a:off x="10388498" y="343062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E9882DB-15EE-4876-8E9C-BE7322CD0743}"/>
              </a:ext>
            </a:extLst>
          </p:cNvPr>
          <p:cNvSpPr/>
          <p:nvPr/>
        </p:nvSpPr>
        <p:spPr>
          <a:xfrm>
            <a:off x="8080655" y="3426562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A480EED-2B56-4929-A1C7-168F72E580B6}"/>
              </a:ext>
            </a:extLst>
          </p:cNvPr>
          <p:cNvSpPr txBox="1"/>
          <p:nvPr/>
        </p:nvSpPr>
        <p:spPr>
          <a:xfrm>
            <a:off x="9067698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73CFD1C-7784-40E2-9D5B-78CEA4A13918}"/>
              </a:ext>
            </a:extLst>
          </p:cNvPr>
          <p:cNvSpPr/>
          <p:nvPr/>
        </p:nvSpPr>
        <p:spPr>
          <a:xfrm>
            <a:off x="1524430" y="3124112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45F9A2B-18B9-425F-BC3C-53A41AF50D89}"/>
              </a:ext>
            </a:extLst>
          </p:cNvPr>
          <p:cNvSpPr txBox="1"/>
          <p:nvPr/>
        </p:nvSpPr>
        <p:spPr>
          <a:xfrm>
            <a:off x="2511475" y="312411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80FE929-2CDD-46F7-8327-C94420AE39F0}"/>
              </a:ext>
            </a:extLst>
          </p:cNvPr>
          <p:cNvSpPr/>
          <p:nvPr/>
        </p:nvSpPr>
        <p:spPr>
          <a:xfrm>
            <a:off x="2835677" y="3124112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B220AA8-FEBF-4704-8BF6-BC17BCAE3CDB}"/>
              </a:ext>
            </a:extLst>
          </p:cNvPr>
          <p:cNvSpPr txBox="1"/>
          <p:nvPr/>
        </p:nvSpPr>
        <p:spPr>
          <a:xfrm>
            <a:off x="3822719" y="31241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813FBE4-E65E-4A00-AFBB-B32137A4C35A}"/>
              </a:ext>
            </a:extLst>
          </p:cNvPr>
          <p:cNvSpPr/>
          <p:nvPr/>
        </p:nvSpPr>
        <p:spPr>
          <a:xfrm>
            <a:off x="4146921" y="3124112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819A9DE-2488-49FD-B1D9-4DA1B401E70E}"/>
              </a:ext>
            </a:extLst>
          </p:cNvPr>
          <p:cNvSpPr txBox="1"/>
          <p:nvPr/>
        </p:nvSpPr>
        <p:spPr>
          <a:xfrm>
            <a:off x="5133964" y="31241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A7620D4-54D8-44C3-BD8C-AA235F981941}"/>
              </a:ext>
            </a:extLst>
          </p:cNvPr>
          <p:cNvSpPr/>
          <p:nvPr/>
        </p:nvSpPr>
        <p:spPr>
          <a:xfrm>
            <a:off x="5458166" y="3124112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10B1C34-03AC-4E84-BFC5-26A029454286}"/>
              </a:ext>
            </a:extLst>
          </p:cNvPr>
          <p:cNvSpPr txBox="1"/>
          <p:nvPr/>
        </p:nvSpPr>
        <p:spPr>
          <a:xfrm>
            <a:off x="6445208" y="31241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2C73D66-47DB-4BFA-858E-2E53392BE6F6}"/>
              </a:ext>
            </a:extLst>
          </p:cNvPr>
          <p:cNvSpPr/>
          <p:nvPr/>
        </p:nvSpPr>
        <p:spPr>
          <a:xfrm>
            <a:off x="6769410" y="3124112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ABA77D4-6A80-442C-8772-F655E8752343}"/>
              </a:ext>
            </a:extLst>
          </p:cNvPr>
          <p:cNvSpPr txBox="1"/>
          <p:nvPr/>
        </p:nvSpPr>
        <p:spPr>
          <a:xfrm>
            <a:off x="7756453" y="31241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20EA85C-8E0C-4AA2-91C2-F4D87BC621E3}"/>
              </a:ext>
            </a:extLst>
          </p:cNvPr>
          <p:cNvSpPr/>
          <p:nvPr/>
        </p:nvSpPr>
        <p:spPr>
          <a:xfrm>
            <a:off x="9391901" y="3124112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3F62DB0-5409-4C0A-97D5-BBFE4AAFCD3B}"/>
              </a:ext>
            </a:extLst>
          </p:cNvPr>
          <p:cNvSpPr txBox="1"/>
          <p:nvPr/>
        </p:nvSpPr>
        <p:spPr>
          <a:xfrm>
            <a:off x="10388498" y="312817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BC114EC-1A31-4124-B2D6-A012CBC57636}"/>
              </a:ext>
            </a:extLst>
          </p:cNvPr>
          <p:cNvSpPr/>
          <p:nvPr/>
        </p:nvSpPr>
        <p:spPr>
          <a:xfrm>
            <a:off x="8080655" y="3124111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D2006C6-B03B-4973-A5F9-CF1CE012A28F}"/>
              </a:ext>
            </a:extLst>
          </p:cNvPr>
          <p:cNvSpPr txBox="1"/>
          <p:nvPr/>
        </p:nvSpPr>
        <p:spPr>
          <a:xfrm>
            <a:off x="9067698" y="3124113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0EAE4DE-1C81-46ED-9D00-C1524625E99C}"/>
              </a:ext>
            </a:extLst>
          </p:cNvPr>
          <p:cNvSpPr/>
          <p:nvPr/>
        </p:nvSpPr>
        <p:spPr>
          <a:xfrm>
            <a:off x="1524430" y="2781920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67074DD-BD16-4BB2-BE58-EEEA3912B375}"/>
              </a:ext>
            </a:extLst>
          </p:cNvPr>
          <p:cNvSpPr txBox="1"/>
          <p:nvPr/>
        </p:nvSpPr>
        <p:spPr>
          <a:xfrm>
            <a:off x="2511475" y="2781920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A69D7C6-468E-4458-B6DB-6AC836C76339}"/>
              </a:ext>
            </a:extLst>
          </p:cNvPr>
          <p:cNvSpPr/>
          <p:nvPr/>
        </p:nvSpPr>
        <p:spPr>
          <a:xfrm>
            <a:off x="2835677" y="2781920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A1B2CF6-9727-43CC-B35E-BA872E031F3B}"/>
              </a:ext>
            </a:extLst>
          </p:cNvPr>
          <p:cNvSpPr txBox="1"/>
          <p:nvPr/>
        </p:nvSpPr>
        <p:spPr>
          <a:xfrm>
            <a:off x="3822719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EC207D1-55F2-46D8-99E9-9C9EB63F746F}"/>
              </a:ext>
            </a:extLst>
          </p:cNvPr>
          <p:cNvSpPr/>
          <p:nvPr/>
        </p:nvSpPr>
        <p:spPr>
          <a:xfrm>
            <a:off x="4146921" y="2781920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A7E5AC9-599B-4268-96E1-6520B462EB22}"/>
              </a:ext>
            </a:extLst>
          </p:cNvPr>
          <p:cNvSpPr txBox="1"/>
          <p:nvPr/>
        </p:nvSpPr>
        <p:spPr>
          <a:xfrm>
            <a:off x="5133964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5CE3BBB-F4BA-479F-BA3D-0FA9005E8EEB}"/>
              </a:ext>
            </a:extLst>
          </p:cNvPr>
          <p:cNvSpPr/>
          <p:nvPr/>
        </p:nvSpPr>
        <p:spPr>
          <a:xfrm>
            <a:off x="5458166" y="2781920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9EEC2AB-D65B-488F-8646-A23C0BCAF555}"/>
              </a:ext>
            </a:extLst>
          </p:cNvPr>
          <p:cNvSpPr txBox="1"/>
          <p:nvPr/>
        </p:nvSpPr>
        <p:spPr>
          <a:xfrm>
            <a:off x="6445208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E415FF4-1E8C-433A-B686-C4B761DFF571}"/>
              </a:ext>
            </a:extLst>
          </p:cNvPr>
          <p:cNvSpPr/>
          <p:nvPr/>
        </p:nvSpPr>
        <p:spPr>
          <a:xfrm>
            <a:off x="6769410" y="2781920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BD35B39-8766-4C71-AD2E-7BE1E95AAC80}"/>
              </a:ext>
            </a:extLst>
          </p:cNvPr>
          <p:cNvSpPr txBox="1"/>
          <p:nvPr/>
        </p:nvSpPr>
        <p:spPr>
          <a:xfrm>
            <a:off x="7756453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BDCA11A-718E-4C5D-848A-F26F5D18E456}"/>
              </a:ext>
            </a:extLst>
          </p:cNvPr>
          <p:cNvSpPr/>
          <p:nvPr/>
        </p:nvSpPr>
        <p:spPr>
          <a:xfrm>
            <a:off x="8080655" y="2781920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D517CEC-BEF0-4B0B-A14B-8A5E49344FB2}"/>
              </a:ext>
            </a:extLst>
          </p:cNvPr>
          <p:cNvSpPr txBox="1"/>
          <p:nvPr/>
        </p:nvSpPr>
        <p:spPr>
          <a:xfrm>
            <a:off x="9067698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29459AE-67D2-4601-9611-8D5612F275BB}"/>
              </a:ext>
            </a:extLst>
          </p:cNvPr>
          <p:cNvSpPr/>
          <p:nvPr/>
        </p:nvSpPr>
        <p:spPr>
          <a:xfrm>
            <a:off x="9391901" y="2781920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70E0432-8C1D-4115-9BC5-54D20C5F932C}"/>
              </a:ext>
            </a:extLst>
          </p:cNvPr>
          <p:cNvSpPr txBox="1"/>
          <p:nvPr/>
        </p:nvSpPr>
        <p:spPr>
          <a:xfrm>
            <a:off x="10388498" y="278598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9BC3529-BE20-42AD-A15B-420EACA2FD2B}"/>
              </a:ext>
            </a:extLst>
          </p:cNvPr>
          <p:cNvSpPr/>
          <p:nvPr/>
        </p:nvSpPr>
        <p:spPr>
          <a:xfrm>
            <a:off x="1524430" y="2479477"/>
            <a:ext cx="1274845" cy="289729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B2960F2-38DB-43BC-AE6E-EA8FF2A333FE}"/>
              </a:ext>
            </a:extLst>
          </p:cNvPr>
          <p:cNvSpPr txBox="1"/>
          <p:nvPr/>
        </p:nvSpPr>
        <p:spPr>
          <a:xfrm>
            <a:off x="2511475" y="2479473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C03977-CFDE-497E-B56E-AA40C3DB3B56}"/>
              </a:ext>
            </a:extLst>
          </p:cNvPr>
          <p:cNvSpPr/>
          <p:nvPr/>
        </p:nvSpPr>
        <p:spPr>
          <a:xfrm>
            <a:off x="2835677" y="2479478"/>
            <a:ext cx="1274845" cy="289729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C446C25-2367-4A10-BD47-1FE0E65E3131}"/>
              </a:ext>
            </a:extLst>
          </p:cNvPr>
          <p:cNvSpPr txBox="1"/>
          <p:nvPr/>
        </p:nvSpPr>
        <p:spPr>
          <a:xfrm>
            <a:off x="3822719" y="247947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F68AA77-03D7-40C8-AFE4-B210C051AF33}"/>
              </a:ext>
            </a:extLst>
          </p:cNvPr>
          <p:cNvSpPr/>
          <p:nvPr/>
        </p:nvSpPr>
        <p:spPr>
          <a:xfrm>
            <a:off x="4146921" y="2479478"/>
            <a:ext cx="1274845" cy="289729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2CC6EE8-9D30-4CA0-813B-B87059F8316F}"/>
              </a:ext>
            </a:extLst>
          </p:cNvPr>
          <p:cNvSpPr txBox="1"/>
          <p:nvPr/>
        </p:nvSpPr>
        <p:spPr>
          <a:xfrm>
            <a:off x="5133964" y="247947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1971504-5AA9-4DE2-86F4-68098CC0ED5B}"/>
              </a:ext>
            </a:extLst>
          </p:cNvPr>
          <p:cNvSpPr/>
          <p:nvPr/>
        </p:nvSpPr>
        <p:spPr>
          <a:xfrm>
            <a:off x="5458166" y="2479478"/>
            <a:ext cx="1274845" cy="289729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F790C09-94B2-4833-8E13-16881E84FD43}"/>
              </a:ext>
            </a:extLst>
          </p:cNvPr>
          <p:cNvSpPr txBox="1"/>
          <p:nvPr/>
        </p:nvSpPr>
        <p:spPr>
          <a:xfrm>
            <a:off x="6445208" y="247947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1A2F232-A8BE-4B64-942E-B7B1EE46821D}"/>
              </a:ext>
            </a:extLst>
          </p:cNvPr>
          <p:cNvSpPr/>
          <p:nvPr/>
        </p:nvSpPr>
        <p:spPr>
          <a:xfrm>
            <a:off x="6769410" y="2479478"/>
            <a:ext cx="1274845" cy="28972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3975560-DCFA-4961-98E2-A42AE784B1F9}"/>
              </a:ext>
            </a:extLst>
          </p:cNvPr>
          <p:cNvSpPr txBox="1"/>
          <p:nvPr/>
        </p:nvSpPr>
        <p:spPr>
          <a:xfrm>
            <a:off x="7756453" y="247947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99CB57D-C54C-4D27-AAAF-76116EE8F1F6}"/>
              </a:ext>
            </a:extLst>
          </p:cNvPr>
          <p:cNvSpPr/>
          <p:nvPr/>
        </p:nvSpPr>
        <p:spPr>
          <a:xfrm>
            <a:off x="9391901" y="2479478"/>
            <a:ext cx="1274845" cy="289729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9442424-80C9-4893-8DCE-ABC3C1F74120}"/>
              </a:ext>
            </a:extLst>
          </p:cNvPr>
          <p:cNvSpPr txBox="1"/>
          <p:nvPr/>
        </p:nvSpPr>
        <p:spPr>
          <a:xfrm>
            <a:off x="10388498" y="2483535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58C7758-06A1-4E84-AE56-E846151835E2}"/>
              </a:ext>
            </a:extLst>
          </p:cNvPr>
          <p:cNvSpPr/>
          <p:nvPr/>
        </p:nvSpPr>
        <p:spPr>
          <a:xfrm>
            <a:off x="8080655" y="2479478"/>
            <a:ext cx="1274845" cy="289729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C0206B8-8596-489E-84AB-1BB6A185F350}"/>
              </a:ext>
            </a:extLst>
          </p:cNvPr>
          <p:cNvSpPr txBox="1"/>
          <p:nvPr/>
        </p:nvSpPr>
        <p:spPr>
          <a:xfrm>
            <a:off x="9067698" y="2479473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C924B25-CE06-4D66-8A6A-B9840E08B18C}"/>
              </a:ext>
            </a:extLst>
          </p:cNvPr>
          <p:cNvSpPr/>
          <p:nvPr/>
        </p:nvSpPr>
        <p:spPr>
          <a:xfrm>
            <a:off x="1524430" y="2177020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A9B7122-D530-4781-90F4-6DA71A51DB3F}"/>
              </a:ext>
            </a:extLst>
          </p:cNvPr>
          <p:cNvSpPr txBox="1"/>
          <p:nvPr/>
        </p:nvSpPr>
        <p:spPr>
          <a:xfrm>
            <a:off x="2511475" y="2177020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6441FC6-5AA6-4A90-B43A-D94261F61046}"/>
              </a:ext>
            </a:extLst>
          </p:cNvPr>
          <p:cNvSpPr/>
          <p:nvPr/>
        </p:nvSpPr>
        <p:spPr>
          <a:xfrm>
            <a:off x="2835677" y="2177020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68B9BF9-E356-42E2-A550-BF1B8904687C}"/>
              </a:ext>
            </a:extLst>
          </p:cNvPr>
          <p:cNvSpPr txBox="1"/>
          <p:nvPr/>
        </p:nvSpPr>
        <p:spPr>
          <a:xfrm>
            <a:off x="3822719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2ED6BCD-40C3-4284-9601-C1970C64DF65}"/>
              </a:ext>
            </a:extLst>
          </p:cNvPr>
          <p:cNvSpPr/>
          <p:nvPr/>
        </p:nvSpPr>
        <p:spPr>
          <a:xfrm>
            <a:off x="4146921" y="2177020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E3C74C3-63EE-4DD6-8E98-2A300EC28414}"/>
              </a:ext>
            </a:extLst>
          </p:cNvPr>
          <p:cNvSpPr txBox="1"/>
          <p:nvPr/>
        </p:nvSpPr>
        <p:spPr>
          <a:xfrm>
            <a:off x="5133964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BF20CE5-ABC3-410F-8B02-68D64B717D6E}"/>
              </a:ext>
            </a:extLst>
          </p:cNvPr>
          <p:cNvSpPr/>
          <p:nvPr/>
        </p:nvSpPr>
        <p:spPr>
          <a:xfrm>
            <a:off x="5458166" y="2177020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F6493EC-C2B1-4F51-B6AF-FE24E7EA54C0}"/>
              </a:ext>
            </a:extLst>
          </p:cNvPr>
          <p:cNvSpPr txBox="1"/>
          <p:nvPr/>
        </p:nvSpPr>
        <p:spPr>
          <a:xfrm>
            <a:off x="6445208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1A1FC7-8F3E-4667-9E83-617799F6A25B}"/>
              </a:ext>
            </a:extLst>
          </p:cNvPr>
          <p:cNvSpPr/>
          <p:nvPr/>
        </p:nvSpPr>
        <p:spPr>
          <a:xfrm>
            <a:off x="6769410" y="2177020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A530236-BAAD-4485-848A-74CC3950B454}"/>
              </a:ext>
            </a:extLst>
          </p:cNvPr>
          <p:cNvSpPr txBox="1"/>
          <p:nvPr/>
        </p:nvSpPr>
        <p:spPr>
          <a:xfrm>
            <a:off x="7756453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811956C1-AFBD-4C55-A00D-F2474E60769C}"/>
              </a:ext>
            </a:extLst>
          </p:cNvPr>
          <p:cNvSpPr/>
          <p:nvPr/>
        </p:nvSpPr>
        <p:spPr>
          <a:xfrm>
            <a:off x="9391901" y="2177020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E7E5933-C030-42F0-9858-98B5DD77426F}"/>
              </a:ext>
            </a:extLst>
          </p:cNvPr>
          <p:cNvSpPr txBox="1"/>
          <p:nvPr/>
        </p:nvSpPr>
        <p:spPr>
          <a:xfrm>
            <a:off x="10388498" y="218108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1356D18-E96F-4666-A3C9-556F8C7A76A5}"/>
              </a:ext>
            </a:extLst>
          </p:cNvPr>
          <p:cNvSpPr/>
          <p:nvPr/>
        </p:nvSpPr>
        <p:spPr>
          <a:xfrm>
            <a:off x="8080655" y="2177020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FEF8BE4-2EC6-4420-8DC8-69042A0E59FB}"/>
              </a:ext>
            </a:extLst>
          </p:cNvPr>
          <p:cNvSpPr txBox="1"/>
          <p:nvPr/>
        </p:nvSpPr>
        <p:spPr>
          <a:xfrm>
            <a:off x="9067698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9911DED-62DC-450C-AF50-1AD6E4F52FF4}"/>
              </a:ext>
            </a:extLst>
          </p:cNvPr>
          <p:cNvSpPr/>
          <p:nvPr/>
        </p:nvSpPr>
        <p:spPr>
          <a:xfrm>
            <a:off x="1524430" y="1874571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B62358-0872-4003-81CC-64998B4C81B7}"/>
              </a:ext>
            </a:extLst>
          </p:cNvPr>
          <p:cNvSpPr txBox="1"/>
          <p:nvPr/>
        </p:nvSpPr>
        <p:spPr>
          <a:xfrm>
            <a:off x="2511475" y="1874571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B4CAF16-2EB7-4F27-AF88-7CBA034AE255}"/>
              </a:ext>
            </a:extLst>
          </p:cNvPr>
          <p:cNvSpPr/>
          <p:nvPr/>
        </p:nvSpPr>
        <p:spPr>
          <a:xfrm>
            <a:off x="2835677" y="1874571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E87B0B9-34EB-40C0-B25D-D599720CAE32}"/>
              </a:ext>
            </a:extLst>
          </p:cNvPr>
          <p:cNvSpPr txBox="1"/>
          <p:nvPr/>
        </p:nvSpPr>
        <p:spPr>
          <a:xfrm>
            <a:off x="3822719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B83C800-BF3A-4D3E-AF67-B80C4A0EFD72}"/>
              </a:ext>
            </a:extLst>
          </p:cNvPr>
          <p:cNvSpPr/>
          <p:nvPr/>
        </p:nvSpPr>
        <p:spPr>
          <a:xfrm>
            <a:off x="4146921" y="1874571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666EF8B-6563-4D17-A4F2-366E21B1EE86}"/>
              </a:ext>
            </a:extLst>
          </p:cNvPr>
          <p:cNvSpPr txBox="1"/>
          <p:nvPr/>
        </p:nvSpPr>
        <p:spPr>
          <a:xfrm>
            <a:off x="5133964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CA033B3-E3BF-450A-BBDA-7C995F3E6987}"/>
              </a:ext>
            </a:extLst>
          </p:cNvPr>
          <p:cNvSpPr/>
          <p:nvPr/>
        </p:nvSpPr>
        <p:spPr>
          <a:xfrm>
            <a:off x="5458166" y="1874571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0136A10-ED4A-4A22-981D-BC4272A06752}"/>
              </a:ext>
            </a:extLst>
          </p:cNvPr>
          <p:cNvSpPr txBox="1"/>
          <p:nvPr/>
        </p:nvSpPr>
        <p:spPr>
          <a:xfrm>
            <a:off x="6445208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04B4CAA-C10C-45CC-BD82-04E63F8B20C9}"/>
              </a:ext>
            </a:extLst>
          </p:cNvPr>
          <p:cNvSpPr/>
          <p:nvPr/>
        </p:nvSpPr>
        <p:spPr>
          <a:xfrm>
            <a:off x="6769410" y="1874571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98A7805-85B1-4C5F-AF31-41474EE22BEF}"/>
              </a:ext>
            </a:extLst>
          </p:cNvPr>
          <p:cNvSpPr txBox="1"/>
          <p:nvPr/>
        </p:nvSpPr>
        <p:spPr>
          <a:xfrm>
            <a:off x="7756453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AEA10BD-AC37-4E0E-809D-067CF4E281B7}"/>
              </a:ext>
            </a:extLst>
          </p:cNvPr>
          <p:cNvSpPr/>
          <p:nvPr/>
        </p:nvSpPr>
        <p:spPr>
          <a:xfrm>
            <a:off x="9391901" y="1874571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EB4CF00-CC6E-408E-B3A8-5C7929B99A51}"/>
              </a:ext>
            </a:extLst>
          </p:cNvPr>
          <p:cNvSpPr txBox="1"/>
          <p:nvPr/>
        </p:nvSpPr>
        <p:spPr>
          <a:xfrm>
            <a:off x="10388498" y="187863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C8E7103-093B-4DFD-AC15-2425C110A14D}"/>
              </a:ext>
            </a:extLst>
          </p:cNvPr>
          <p:cNvSpPr/>
          <p:nvPr/>
        </p:nvSpPr>
        <p:spPr>
          <a:xfrm>
            <a:off x="8080655" y="1874570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9F4D36D-FC59-40F4-824F-E94F35F70C33}"/>
              </a:ext>
            </a:extLst>
          </p:cNvPr>
          <p:cNvSpPr txBox="1"/>
          <p:nvPr/>
        </p:nvSpPr>
        <p:spPr>
          <a:xfrm>
            <a:off x="9067698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8610596-8084-4EA4-A1FA-00254182D9DF}"/>
              </a:ext>
            </a:extLst>
          </p:cNvPr>
          <p:cNvSpPr/>
          <p:nvPr/>
        </p:nvSpPr>
        <p:spPr>
          <a:xfrm>
            <a:off x="6772380" y="5291805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3642AAB-941C-4038-A571-9E40EEEC33D7}"/>
              </a:ext>
            </a:extLst>
          </p:cNvPr>
          <p:cNvSpPr/>
          <p:nvPr/>
        </p:nvSpPr>
        <p:spPr>
          <a:xfrm>
            <a:off x="4151764" y="4989355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0FAD9EC-3824-405C-AB7F-0725AC454852}"/>
              </a:ext>
            </a:extLst>
          </p:cNvPr>
          <p:cNvSpPr/>
          <p:nvPr/>
        </p:nvSpPr>
        <p:spPr>
          <a:xfrm>
            <a:off x="1522741" y="4685059"/>
            <a:ext cx="221985" cy="295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493CD49-094C-4F65-A79B-70848F7A0D3D}"/>
              </a:ext>
            </a:extLst>
          </p:cNvPr>
          <p:cNvSpPr/>
          <p:nvPr/>
        </p:nvSpPr>
        <p:spPr>
          <a:xfrm>
            <a:off x="1522741" y="3426562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E21C8D2-24DB-4094-8F2D-E49751DA95E5}"/>
              </a:ext>
            </a:extLst>
          </p:cNvPr>
          <p:cNvSpPr/>
          <p:nvPr/>
        </p:nvSpPr>
        <p:spPr>
          <a:xfrm>
            <a:off x="4151764" y="3728651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87B11AB-5DF2-4EFB-B982-B03403075EF7}"/>
              </a:ext>
            </a:extLst>
          </p:cNvPr>
          <p:cNvSpPr/>
          <p:nvPr/>
        </p:nvSpPr>
        <p:spPr>
          <a:xfrm>
            <a:off x="4151764" y="2479470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8D3F9F2-BA43-4D09-991D-094238588857}"/>
              </a:ext>
            </a:extLst>
          </p:cNvPr>
          <p:cNvSpPr/>
          <p:nvPr/>
        </p:nvSpPr>
        <p:spPr>
          <a:xfrm>
            <a:off x="6771922" y="4031461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53569FC-A8BB-4982-9622-2342B5FB789B}"/>
              </a:ext>
            </a:extLst>
          </p:cNvPr>
          <p:cNvSpPr/>
          <p:nvPr/>
        </p:nvSpPr>
        <p:spPr>
          <a:xfrm>
            <a:off x="6771922" y="2782279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F3A27B91-BAD5-43A6-8506-AB70574D98ED}"/>
              </a:ext>
            </a:extLst>
          </p:cNvPr>
          <p:cNvSpPr/>
          <p:nvPr/>
        </p:nvSpPr>
        <p:spPr>
          <a:xfrm>
            <a:off x="8084192" y="4384460"/>
            <a:ext cx="221985" cy="2910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15FFDE61-D09D-45E1-B56A-5C9C28B0C6E8}"/>
              </a:ext>
            </a:extLst>
          </p:cNvPr>
          <p:cNvSpPr/>
          <p:nvPr/>
        </p:nvSpPr>
        <p:spPr>
          <a:xfrm>
            <a:off x="8083734" y="3127820"/>
            <a:ext cx="221985" cy="2816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8A7B071-E20D-4CB8-851F-7B1E0589EC06}"/>
              </a:ext>
            </a:extLst>
          </p:cNvPr>
          <p:cNvSpPr/>
          <p:nvPr/>
        </p:nvSpPr>
        <p:spPr>
          <a:xfrm>
            <a:off x="8083734" y="1878639"/>
            <a:ext cx="221985" cy="2816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83DBED5-2BEE-4A61-919D-187E7F1B84ED}"/>
              </a:ext>
            </a:extLst>
          </p:cNvPr>
          <p:cNvSpPr/>
          <p:nvPr/>
        </p:nvSpPr>
        <p:spPr>
          <a:xfrm>
            <a:off x="1522741" y="2177020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14E87BB-608E-46A5-91D0-E5DCEB9767B9}"/>
              </a:ext>
            </a:extLst>
          </p:cNvPr>
          <p:cNvSpPr txBox="1"/>
          <p:nvPr/>
        </p:nvSpPr>
        <p:spPr>
          <a:xfrm>
            <a:off x="8395864" y="1090646"/>
            <a:ext cx="947439" cy="3940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8625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+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F2686F02-C31B-4BA9-89D2-21A94C66D893}"/>
              </a:ext>
            </a:extLst>
          </p:cNvPr>
          <p:cNvSpPr txBox="1"/>
          <p:nvPr/>
        </p:nvSpPr>
        <p:spPr>
          <a:xfrm rot="5400000">
            <a:off x="8144728" y="1233516"/>
            <a:ext cx="918122" cy="3304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000" dirty="0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…</a:t>
            </a: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916EFB3-DC05-41AD-BE57-0BF6FEBB445A}"/>
              </a:ext>
            </a:extLst>
          </p:cNvPr>
          <p:cNvGrpSpPr/>
          <p:nvPr/>
        </p:nvGrpSpPr>
        <p:grpSpPr>
          <a:xfrm>
            <a:off x="4550865" y="972994"/>
            <a:ext cx="3487828" cy="830997"/>
            <a:chOff x="4035817" y="154318"/>
            <a:chExt cx="4650437" cy="1107996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8DDA38D9-8454-4358-9F89-AD3DD87D9725}"/>
                </a:ext>
              </a:extLst>
            </p:cNvPr>
            <p:cNvSpPr/>
            <p:nvPr/>
          </p:nvSpPr>
          <p:spPr>
            <a:xfrm>
              <a:off x="8145457" y="663137"/>
              <a:ext cx="530438" cy="525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1B3559BE-2111-47D8-B56C-728FC7A01201}"/>
                </a:ext>
              </a:extLst>
            </p:cNvPr>
            <p:cNvSpPr txBox="1"/>
            <p:nvPr/>
          </p:nvSpPr>
          <p:spPr>
            <a:xfrm>
              <a:off x="4035817" y="154318"/>
              <a:ext cx="4052679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4950" dirty="0">
                  <a:ln w="25400">
                    <a:solidFill>
                      <a:schemeClr val="tx1"/>
                    </a:solidFill>
                  </a:ln>
                  <a:solidFill>
                    <a:srgbClr val="2992D9"/>
                  </a:solidFill>
                  <a:latin typeface="Berlin Sans FB" panose="020E0602020502020306" pitchFamily="34" charset="0"/>
                  <a:ea typeface="Dotum" panose="020B0600000101010101" pitchFamily="34" charset="-127"/>
                </a:rPr>
                <a:t>Major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D180035-93AD-40A9-A0B7-FE1D8609ED83}"/>
                </a:ext>
              </a:extLst>
            </p:cNvPr>
            <p:cNvCxnSpPr/>
            <p:nvPr/>
          </p:nvCxnSpPr>
          <p:spPr>
            <a:xfrm>
              <a:off x="4091815" y="1198814"/>
              <a:ext cx="459443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C3332E-A330-4946-AFE1-A779227E8E30}"/>
              </a:ext>
            </a:extLst>
          </p:cNvPr>
          <p:cNvSpPr/>
          <p:nvPr/>
        </p:nvSpPr>
        <p:spPr>
          <a:xfrm>
            <a:off x="3860168" y="825766"/>
            <a:ext cx="431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♯</a:t>
            </a:r>
            <a:endParaRPr lang="en-US" sz="3600" dirty="0">
              <a:ln w="19050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0872383-672C-4142-83B4-83A4382D67C3}"/>
              </a:ext>
            </a:extLst>
          </p:cNvPr>
          <p:cNvSpPr/>
          <p:nvPr/>
        </p:nvSpPr>
        <p:spPr>
          <a:xfrm>
            <a:off x="1462604" y="819117"/>
            <a:ext cx="431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♭</a:t>
            </a:r>
            <a:endParaRPr lang="en-US" sz="3600" dirty="0">
              <a:ln w="19050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36BD2732-3474-40C3-A98D-94BB551886FC}"/>
              </a:ext>
            </a:extLst>
          </p:cNvPr>
          <p:cNvSpPr txBox="1"/>
          <p:nvPr/>
        </p:nvSpPr>
        <p:spPr>
          <a:xfrm>
            <a:off x="9386020" y="1093578"/>
            <a:ext cx="1197554" cy="3940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4925" dirty="0">
                <a:ln w="38100">
                  <a:solidFill>
                    <a:schemeClr val="tx1"/>
                  </a:solidFill>
                </a:ln>
                <a:solidFill>
                  <a:srgbClr val="2992D9"/>
                </a:solidFill>
                <a:latin typeface="Bembo" panose="02020502050201020203" pitchFamily="18" charset="0"/>
                <a:ea typeface="Dotum" panose="020B0600000101010101" pitchFamily="34" charset="-127"/>
              </a:rPr>
              <a:t>~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5B6504C-225E-45D4-A7BB-6E0AB09CF28B}"/>
              </a:ext>
            </a:extLst>
          </p:cNvPr>
          <p:cNvSpPr txBox="1"/>
          <p:nvPr/>
        </p:nvSpPr>
        <p:spPr>
          <a:xfrm rot="10800000">
            <a:off x="7689565" y="1361673"/>
            <a:ext cx="325019" cy="42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l-G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Δ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157370-B8B6-4C77-949A-14541B2B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</a:t>
            </a:r>
          </a:p>
        </p:txBody>
      </p:sp>
    </p:spTree>
    <p:extLst>
      <p:ext uri="{BB962C8B-B14F-4D97-AF65-F5344CB8AC3E}">
        <p14:creationId xmlns:p14="http://schemas.microsoft.com/office/powerpoint/2010/main" val="147986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B6B77083-A5D2-4262-B622-15F8D0840CDA}"/>
              </a:ext>
            </a:extLst>
          </p:cNvPr>
          <p:cNvSpPr/>
          <p:nvPr/>
        </p:nvSpPr>
        <p:spPr>
          <a:xfrm rot="16200000">
            <a:off x="4437123" y="712015"/>
            <a:ext cx="3317753" cy="5898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1248B6-3891-49E0-8C77-E9685DBD2B08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Synthesizer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6DEC4FB-54F9-4873-81F9-E7699B690A2A}"/>
              </a:ext>
            </a:extLst>
          </p:cNvPr>
          <p:cNvGrpSpPr/>
          <p:nvPr/>
        </p:nvGrpSpPr>
        <p:grpSpPr>
          <a:xfrm>
            <a:off x="2995149" y="1843979"/>
            <a:ext cx="1984431" cy="2147094"/>
            <a:chOff x="1380762" y="3096876"/>
            <a:chExt cx="1984431" cy="214709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E82FA1-A875-4510-97CD-48D9BF9FE9F2}"/>
                </a:ext>
              </a:extLst>
            </p:cNvPr>
            <p:cNvSpPr txBox="1"/>
            <p:nvPr/>
          </p:nvSpPr>
          <p:spPr>
            <a:xfrm>
              <a:off x="1407370" y="4843860"/>
              <a:ext cx="1957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Major Scale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4B3A25A-C78A-4F4F-8643-A88DFCBBA8E4}"/>
                </a:ext>
              </a:extLst>
            </p:cNvPr>
            <p:cNvSpPr txBox="1"/>
            <p:nvPr/>
          </p:nvSpPr>
          <p:spPr>
            <a:xfrm>
              <a:off x="1407370" y="4606792"/>
              <a:ext cx="195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Ionian (Major)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EF14823-4F67-4C26-9F27-9B857EFC2B1F}"/>
                </a:ext>
              </a:extLst>
            </p:cNvPr>
            <p:cNvSpPr txBox="1"/>
            <p:nvPr/>
          </p:nvSpPr>
          <p:spPr>
            <a:xfrm>
              <a:off x="1380762" y="3096876"/>
              <a:ext cx="195782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CE34C9F-C0B2-42AE-A326-18EC008F0369}"/>
              </a:ext>
            </a:extLst>
          </p:cNvPr>
          <p:cNvGrpSpPr/>
          <p:nvPr/>
        </p:nvGrpSpPr>
        <p:grpSpPr>
          <a:xfrm>
            <a:off x="4700163" y="3330919"/>
            <a:ext cx="2254027" cy="628149"/>
            <a:chOff x="4679395" y="3334052"/>
            <a:chExt cx="1984433" cy="62814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5157E33-AD20-4BA0-B170-0AAACA8EC5BF}"/>
                </a:ext>
              </a:extLst>
            </p:cNvPr>
            <p:cNvSpPr txBox="1"/>
            <p:nvPr/>
          </p:nvSpPr>
          <p:spPr>
            <a:xfrm>
              <a:off x="4706006" y="3562091"/>
              <a:ext cx="1957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I Chord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C3842FD-06CB-4FB3-9B1A-B7701367D4BD}"/>
                </a:ext>
              </a:extLst>
            </p:cNvPr>
            <p:cNvSpPr txBox="1"/>
            <p:nvPr/>
          </p:nvSpPr>
          <p:spPr>
            <a:xfrm>
              <a:off x="4679395" y="3334052"/>
              <a:ext cx="195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 Ionian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925FC8-E751-4E24-AB10-9B96A3DFE71B}"/>
              </a:ext>
            </a:extLst>
          </p:cNvPr>
          <p:cNvGrpSpPr/>
          <p:nvPr/>
        </p:nvGrpSpPr>
        <p:grpSpPr>
          <a:xfrm>
            <a:off x="3235649" y="4097404"/>
            <a:ext cx="5718284" cy="1134364"/>
            <a:chOff x="147750" y="4135503"/>
            <a:chExt cx="5718284" cy="113436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8B0A1C2-4B6B-40E6-98AB-D4AEBA5D4781}"/>
                </a:ext>
              </a:extLst>
            </p:cNvPr>
            <p:cNvSpPr txBox="1"/>
            <p:nvPr/>
          </p:nvSpPr>
          <p:spPr>
            <a:xfrm>
              <a:off x="2304042" y="4734603"/>
              <a:ext cx="686734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98565FE-F43E-4E30-B2CE-694F4D69A4C3}"/>
                </a:ext>
              </a:extLst>
            </p:cNvPr>
            <p:cNvSpPr txBox="1"/>
            <p:nvPr/>
          </p:nvSpPr>
          <p:spPr>
            <a:xfrm>
              <a:off x="1585278" y="4734603"/>
              <a:ext cx="673051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BC2BD5-3EF0-4A02-BE2C-5532B693E2A2}"/>
                </a:ext>
              </a:extLst>
            </p:cNvPr>
            <p:cNvSpPr txBox="1"/>
            <p:nvPr/>
          </p:nvSpPr>
          <p:spPr>
            <a:xfrm>
              <a:off x="1583152" y="4135503"/>
              <a:ext cx="682830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9AEAAE6-84C2-43D8-A226-6FE21B9471FC}"/>
                </a:ext>
              </a:extLst>
            </p:cNvPr>
            <p:cNvSpPr txBox="1"/>
            <p:nvPr/>
          </p:nvSpPr>
          <p:spPr>
            <a:xfrm>
              <a:off x="866514" y="4734603"/>
              <a:ext cx="673051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E8066EF-911C-493C-B078-09334C21B85A}"/>
                </a:ext>
              </a:extLst>
            </p:cNvPr>
            <p:cNvSpPr txBox="1"/>
            <p:nvPr/>
          </p:nvSpPr>
          <p:spPr>
            <a:xfrm>
              <a:off x="865451" y="4135504"/>
              <a:ext cx="682830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7AE83F2-9EB9-49E8-9C3A-076B48C3F204}"/>
                </a:ext>
              </a:extLst>
            </p:cNvPr>
            <p:cNvSpPr txBox="1"/>
            <p:nvPr/>
          </p:nvSpPr>
          <p:spPr>
            <a:xfrm>
              <a:off x="147750" y="4734603"/>
              <a:ext cx="673051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8745411-6513-40C0-BFD6-19CC635513EF}"/>
                </a:ext>
              </a:extLst>
            </p:cNvPr>
            <p:cNvSpPr txBox="1"/>
            <p:nvPr/>
          </p:nvSpPr>
          <p:spPr>
            <a:xfrm>
              <a:off x="147750" y="4135568"/>
              <a:ext cx="682830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8ABC694-37A1-4C19-9F94-238D3525F7B8}"/>
                </a:ext>
              </a:extLst>
            </p:cNvPr>
            <p:cNvSpPr txBox="1"/>
            <p:nvPr/>
          </p:nvSpPr>
          <p:spPr>
            <a:xfrm>
              <a:off x="2300853" y="4135503"/>
              <a:ext cx="682830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AFB13EB-3F17-44E5-8E69-01D9B266618A}"/>
                </a:ext>
              </a:extLst>
            </p:cNvPr>
            <p:cNvSpPr txBox="1"/>
            <p:nvPr/>
          </p:nvSpPr>
          <p:spPr>
            <a:xfrm>
              <a:off x="4474216" y="4734603"/>
              <a:ext cx="673051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A637E3-3157-492A-A582-E4CF31135B59}"/>
                </a:ext>
              </a:extLst>
            </p:cNvPr>
            <p:cNvSpPr txBox="1"/>
            <p:nvPr/>
          </p:nvSpPr>
          <p:spPr>
            <a:xfrm>
              <a:off x="3755452" y="4734604"/>
              <a:ext cx="673051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9DE1AFF-B02D-443E-9F00-E1888BFE4912}"/>
                </a:ext>
              </a:extLst>
            </p:cNvPr>
            <p:cNvSpPr txBox="1"/>
            <p:nvPr/>
          </p:nvSpPr>
          <p:spPr>
            <a:xfrm>
              <a:off x="3036688" y="4734668"/>
              <a:ext cx="673051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5520CCC-36A9-4A41-88D9-3F468907E8B7}"/>
                </a:ext>
              </a:extLst>
            </p:cNvPr>
            <p:cNvSpPr txBox="1"/>
            <p:nvPr/>
          </p:nvSpPr>
          <p:spPr>
            <a:xfrm>
              <a:off x="5192983" y="4734603"/>
              <a:ext cx="673051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66F305E-1095-4945-B0DC-DF0B6922CAB8}"/>
                </a:ext>
              </a:extLst>
            </p:cNvPr>
            <p:cNvSpPr txBox="1"/>
            <p:nvPr/>
          </p:nvSpPr>
          <p:spPr>
            <a:xfrm>
              <a:off x="4453956" y="4135503"/>
              <a:ext cx="696712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0B27C2F-6A2B-4571-9389-1FF52DE3F170}"/>
                </a:ext>
              </a:extLst>
            </p:cNvPr>
            <p:cNvSpPr txBox="1"/>
            <p:nvPr/>
          </p:nvSpPr>
          <p:spPr>
            <a:xfrm>
              <a:off x="3736255" y="4135503"/>
              <a:ext cx="682830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D091C8D-F17A-4E14-B6C4-E15605D0E625}"/>
                </a:ext>
              </a:extLst>
            </p:cNvPr>
            <p:cNvSpPr txBox="1"/>
            <p:nvPr/>
          </p:nvSpPr>
          <p:spPr>
            <a:xfrm>
              <a:off x="3018554" y="4135503"/>
              <a:ext cx="682830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BB6E73-2CC8-4F02-8673-148FF2AF5F7E}"/>
                </a:ext>
              </a:extLst>
            </p:cNvPr>
            <p:cNvSpPr txBox="1"/>
            <p:nvPr/>
          </p:nvSpPr>
          <p:spPr>
            <a:xfrm>
              <a:off x="5183204" y="4135503"/>
              <a:ext cx="682830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D258664-A9E3-462B-A7F0-355C0B181114}"/>
              </a:ext>
            </a:extLst>
          </p:cNvPr>
          <p:cNvGrpSpPr/>
          <p:nvPr/>
        </p:nvGrpSpPr>
        <p:grpSpPr>
          <a:xfrm>
            <a:off x="4700164" y="2311744"/>
            <a:ext cx="2254026" cy="456344"/>
            <a:chOff x="6600074" y="2472760"/>
            <a:chExt cx="2048603" cy="45634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B15B08-DB1D-40AE-B3CE-C1CAC913D8B8}"/>
                </a:ext>
              </a:extLst>
            </p:cNvPr>
            <p:cNvSpPr/>
            <p:nvPr/>
          </p:nvSpPr>
          <p:spPr>
            <a:xfrm>
              <a:off x="6615598" y="2729049"/>
              <a:ext cx="4411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/>
                <a:t>Octave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1C4BA84-BE05-4D8A-AD58-5A630B79631F}"/>
                </a:ext>
              </a:extLst>
            </p:cNvPr>
            <p:cNvSpPr txBox="1"/>
            <p:nvPr/>
          </p:nvSpPr>
          <p:spPr>
            <a:xfrm rot="5400000">
              <a:off x="7083754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8F5784-7914-4AA3-99DA-F8F324D822BD}"/>
                </a:ext>
              </a:extLst>
            </p:cNvPr>
            <p:cNvSpPr txBox="1"/>
            <p:nvPr/>
          </p:nvSpPr>
          <p:spPr>
            <a:xfrm rot="5400000">
              <a:off x="6704191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CEFA514-014C-416D-AE58-B5FDA0A24A02}"/>
                </a:ext>
              </a:extLst>
            </p:cNvPr>
            <p:cNvSpPr txBox="1"/>
            <p:nvPr/>
          </p:nvSpPr>
          <p:spPr>
            <a:xfrm rot="5400000">
              <a:off x="7463317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96AC17-EDCC-4099-B572-AD3D321E2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357" y="2752504"/>
              <a:ext cx="1817882" cy="1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9C3FD2D3-C971-49F9-A6F3-5042A0991D77}"/>
                </a:ext>
              </a:extLst>
            </p:cNvPr>
            <p:cNvSpPr/>
            <p:nvPr/>
          </p:nvSpPr>
          <p:spPr>
            <a:xfrm>
              <a:off x="7671467" y="2718678"/>
              <a:ext cx="257682" cy="63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31B73CA-FC78-4178-BED5-6ECBC5EDB27E}"/>
                </a:ext>
              </a:extLst>
            </p:cNvPr>
            <p:cNvSpPr txBox="1"/>
            <p:nvPr/>
          </p:nvSpPr>
          <p:spPr>
            <a:xfrm rot="5400000">
              <a:off x="7842880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6BB4071-B577-4E71-93EB-8C37C9318376}"/>
                </a:ext>
              </a:extLst>
            </p:cNvPr>
            <p:cNvSpPr txBox="1"/>
            <p:nvPr/>
          </p:nvSpPr>
          <p:spPr>
            <a:xfrm rot="5400000">
              <a:off x="8222442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62C9EE-6408-4C84-B838-7A4174E3621F}"/>
              </a:ext>
            </a:extLst>
          </p:cNvPr>
          <p:cNvGrpSpPr/>
          <p:nvPr/>
        </p:nvGrpSpPr>
        <p:grpSpPr>
          <a:xfrm>
            <a:off x="6983680" y="2124034"/>
            <a:ext cx="1910959" cy="1868233"/>
            <a:chOff x="6862614" y="2046541"/>
            <a:chExt cx="1910959" cy="186823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78C5866-6FB6-4874-8289-90B75EE7F845}"/>
                </a:ext>
              </a:extLst>
            </p:cNvPr>
            <p:cNvSpPr txBox="1"/>
            <p:nvPr/>
          </p:nvSpPr>
          <p:spPr>
            <a:xfrm>
              <a:off x="6868560" y="2046541"/>
              <a:ext cx="568037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vii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74FB284-BD4F-477D-9964-B9F1BE6C233F}"/>
                </a:ext>
              </a:extLst>
            </p:cNvPr>
            <p:cNvSpPr txBox="1"/>
            <p:nvPr/>
          </p:nvSpPr>
          <p:spPr>
            <a:xfrm>
              <a:off x="6868560" y="2676304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IV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959A1BF-8EF0-4C0B-9E84-7919C18215FE}"/>
                </a:ext>
              </a:extLst>
            </p:cNvPr>
            <p:cNvSpPr txBox="1"/>
            <p:nvPr/>
          </p:nvSpPr>
          <p:spPr>
            <a:xfrm>
              <a:off x="7533584" y="2676304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V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9D8F85E-67E6-4134-ABF3-7E1BE17C7BAC}"/>
                </a:ext>
              </a:extLst>
            </p:cNvPr>
            <p:cNvSpPr txBox="1"/>
            <p:nvPr/>
          </p:nvSpPr>
          <p:spPr>
            <a:xfrm>
              <a:off x="6868560" y="3306067"/>
              <a:ext cx="568037" cy="5351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D9175E8-426B-48B3-98EF-5BC8B8E29964}"/>
                </a:ext>
              </a:extLst>
            </p:cNvPr>
            <p:cNvSpPr txBox="1"/>
            <p:nvPr/>
          </p:nvSpPr>
          <p:spPr>
            <a:xfrm>
              <a:off x="7533584" y="3306067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ii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E9F902-7F31-4DCC-92DE-00A559D164BB}"/>
                </a:ext>
              </a:extLst>
            </p:cNvPr>
            <p:cNvSpPr txBox="1"/>
            <p:nvPr/>
          </p:nvSpPr>
          <p:spPr>
            <a:xfrm>
              <a:off x="8205535" y="2676304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C5788E8-B8CD-4919-9BB3-65581B88D2C7}"/>
                </a:ext>
              </a:extLst>
            </p:cNvPr>
            <p:cNvSpPr txBox="1"/>
            <p:nvPr/>
          </p:nvSpPr>
          <p:spPr>
            <a:xfrm>
              <a:off x="8205535" y="3306067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iii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96A5018-4CF7-47F9-82E1-CEDC60342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2614" y="3914774"/>
              <a:ext cx="1910958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1630CDE-E565-4610-B1E9-D1548CD39BB9}"/>
                </a:ext>
              </a:extLst>
            </p:cNvPr>
            <p:cNvSpPr txBox="1"/>
            <p:nvPr/>
          </p:nvSpPr>
          <p:spPr>
            <a:xfrm>
              <a:off x="7533584" y="2046541"/>
              <a:ext cx="1239989" cy="523666"/>
            </a:xfrm>
            <a:prstGeom prst="rect">
              <a:avLst/>
            </a:prstGeom>
            <a:gradFill flip="none" rotWithShape="1">
              <a:gsLst>
                <a:gs pos="100000">
                  <a:srgbClr val="FD4A03"/>
                </a:gs>
                <a:gs pos="50000">
                  <a:schemeClr val="accent6"/>
                </a:gs>
                <a:gs pos="0">
                  <a:schemeClr val="accent1"/>
                </a:gs>
              </a:gsLst>
              <a:lin ang="10800000" scaled="1"/>
              <a:tileRect/>
            </a:gra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Chromatic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79E0955-2BD2-4018-BE1C-AA9126F99E33}"/>
              </a:ext>
            </a:extLst>
          </p:cNvPr>
          <p:cNvGrpSpPr/>
          <p:nvPr/>
        </p:nvGrpSpPr>
        <p:grpSpPr>
          <a:xfrm>
            <a:off x="4807049" y="2786873"/>
            <a:ext cx="2063837" cy="470476"/>
            <a:chOff x="9031720" y="5609208"/>
            <a:chExt cx="1759267" cy="47047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0681BE3-7CDA-4A2E-9671-CA2E3260C7F4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F37A3FB-D675-4C16-BAF4-549B633B77DC}"/>
                </a:ext>
              </a:extLst>
            </p:cNvPr>
            <p:cNvSpPr/>
            <p:nvPr/>
          </p:nvSpPr>
          <p:spPr>
            <a:xfrm>
              <a:off x="10293569" y="5879629"/>
              <a:ext cx="497418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/>
                <a:t>Tone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F349F6-27DA-4D24-AB96-956548CFEDF6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0489C0-B3FF-484B-B158-6EA86C7E929F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E87AC1-D826-4D7A-9009-9C6E625F50D9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8000D11-C64D-4C02-B98F-5987053AE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375C2662-2E20-42AC-A231-38DB56911E29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26353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C17885C-0F2F-4F72-BE10-13E5E1E28A11}"/>
              </a:ext>
            </a:extLst>
          </p:cNvPr>
          <p:cNvSpPr/>
          <p:nvPr/>
        </p:nvSpPr>
        <p:spPr>
          <a:xfrm rot="16200000">
            <a:off x="4302838" y="937760"/>
            <a:ext cx="3129004" cy="5562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92CEFE-55C6-4C55-AD9B-AE23E2C60F0B}"/>
              </a:ext>
            </a:extLst>
          </p:cNvPr>
          <p:cNvGrpSpPr/>
          <p:nvPr/>
        </p:nvGrpSpPr>
        <p:grpSpPr>
          <a:xfrm>
            <a:off x="6600074" y="2472760"/>
            <a:ext cx="2048603" cy="538894"/>
            <a:chOff x="6600074" y="2472760"/>
            <a:chExt cx="2048603" cy="5388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064FE7-29CB-47BF-9259-0BD23943EA87}"/>
                </a:ext>
              </a:extLst>
            </p:cNvPr>
            <p:cNvSpPr/>
            <p:nvPr/>
          </p:nvSpPr>
          <p:spPr>
            <a:xfrm>
              <a:off x="6615598" y="2811599"/>
              <a:ext cx="4411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/>
                <a:t>Octave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4D88E7-ECA7-4436-8ECE-D9AE7F17FBF4}"/>
                </a:ext>
              </a:extLst>
            </p:cNvPr>
            <p:cNvSpPr txBox="1"/>
            <p:nvPr/>
          </p:nvSpPr>
          <p:spPr>
            <a:xfrm rot="5400000">
              <a:off x="7083754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nd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4FA48D-1C01-42AE-8ED1-D1B887D680EE}"/>
                </a:ext>
              </a:extLst>
            </p:cNvPr>
            <p:cNvSpPr txBox="1"/>
            <p:nvPr/>
          </p:nvSpPr>
          <p:spPr>
            <a:xfrm rot="5400000">
              <a:off x="6704191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2EC163-F579-4191-813F-FFE62F9431A7}"/>
                </a:ext>
              </a:extLst>
            </p:cNvPr>
            <p:cNvSpPr txBox="1"/>
            <p:nvPr/>
          </p:nvSpPr>
          <p:spPr>
            <a:xfrm rot="5400000">
              <a:off x="7463317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rd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146AB8-1276-4D47-AC9E-7C09FFDC3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356" y="2816004"/>
              <a:ext cx="1817882" cy="1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BD9493A9-4F7C-46D0-9058-6539C63A536E}"/>
                </a:ext>
              </a:extLst>
            </p:cNvPr>
            <p:cNvSpPr/>
            <p:nvPr/>
          </p:nvSpPr>
          <p:spPr>
            <a:xfrm rot="5400000">
              <a:off x="7700280" y="2792450"/>
              <a:ext cx="200055" cy="6234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8C8263-348B-4F8B-A889-52554184AAD1}"/>
                </a:ext>
              </a:extLst>
            </p:cNvPr>
            <p:cNvSpPr txBox="1"/>
            <p:nvPr/>
          </p:nvSpPr>
          <p:spPr>
            <a:xfrm rot="5400000">
              <a:off x="7842880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4B8253-B366-4BBD-B427-A43BF231B822}"/>
                </a:ext>
              </a:extLst>
            </p:cNvPr>
            <p:cNvSpPr txBox="1"/>
            <p:nvPr/>
          </p:nvSpPr>
          <p:spPr>
            <a:xfrm rot="5400000">
              <a:off x="8222442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F9C093-C023-4A1C-938B-DB227770DE62}"/>
              </a:ext>
            </a:extLst>
          </p:cNvPr>
          <p:cNvGrpSpPr/>
          <p:nvPr/>
        </p:nvGrpSpPr>
        <p:grpSpPr>
          <a:xfrm>
            <a:off x="3618861" y="2471649"/>
            <a:ext cx="1257944" cy="2424488"/>
            <a:chOff x="5180961" y="2471649"/>
            <a:chExt cx="1257944" cy="24244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7B362B-85ED-4403-8409-C3D31C4811B5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FEC5D-E08A-414D-9C2C-53CA44D7E1D5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75C5C2-CBCA-4C95-A36E-0242FA546752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99EA01-9D1D-4AAE-B564-DFF8C399A368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17B4C1-901B-4E88-9072-DA57414B3EC6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8061C2-6275-4090-9985-308DDF1BBD77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735612-868A-419C-B8B3-D301618E567A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D5D7E1-62BE-482C-872E-B17E062E56D4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2E9B11-3FD0-44D6-AAAE-38071EBC3455}"/>
              </a:ext>
            </a:extLst>
          </p:cNvPr>
          <p:cNvGrpSpPr/>
          <p:nvPr/>
        </p:nvGrpSpPr>
        <p:grpSpPr>
          <a:xfrm>
            <a:off x="4795929" y="2458962"/>
            <a:ext cx="1957823" cy="2494432"/>
            <a:chOff x="2996771" y="2449428"/>
            <a:chExt cx="1957823" cy="24944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B99578-A5D6-49A2-A557-1219E8BFE017}"/>
                </a:ext>
              </a:extLst>
            </p:cNvPr>
            <p:cNvSpPr txBox="1"/>
            <p:nvPr/>
          </p:nvSpPr>
          <p:spPr>
            <a:xfrm>
              <a:off x="2996771" y="4543750"/>
              <a:ext cx="1957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Major Scale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1530AC4-F4DB-48BE-9EB0-2F25A5A02B94}"/>
                </a:ext>
              </a:extLst>
            </p:cNvPr>
            <p:cNvSpPr txBox="1"/>
            <p:nvPr/>
          </p:nvSpPr>
          <p:spPr>
            <a:xfrm>
              <a:off x="2996771" y="4306682"/>
              <a:ext cx="195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Ionian (Major)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FD3930-07F9-4B34-A039-FF396C110847}"/>
                </a:ext>
              </a:extLst>
            </p:cNvPr>
            <p:cNvSpPr txBox="1"/>
            <p:nvPr/>
          </p:nvSpPr>
          <p:spPr>
            <a:xfrm>
              <a:off x="2996771" y="2732893"/>
              <a:ext cx="195782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56BBCB-967E-4B37-A7D2-52CC0041C43C}"/>
                </a:ext>
              </a:extLst>
            </p:cNvPr>
            <p:cNvSpPr txBox="1"/>
            <p:nvPr/>
          </p:nvSpPr>
          <p:spPr>
            <a:xfrm>
              <a:off x="2996771" y="2686496"/>
              <a:ext cx="1957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I Chord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65797B-588B-49A4-98FC-3472C003A205}"/>
                </a:ext>
              </a:extLst>
            </p:cNvPr>
            <p:cNvSpPr txBox="1"/>
            <p:nvPr/>
          </p:nvSpPr>
          <p:spPr>
            <a:xfrm>
              <a:off x="2996771" y="2449428"/>
              <a:ext cx="195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 Ionian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3DE4935-035A-421D-AC2B-6E9FC80FA475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Synthesizer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9EAC4-5F92-4C2A-BBF1-CE1F35C42213}"/>
              </a:ext>
            </a:extLst>
          </p:cNvPr>
          <p:cNvGrpSpPr/>
          <p:nvPr/>
        </p:nvGrpSpPr>
        <p:grpSpPr>
          <a:xfrm>
            <a:off x="6664733" y="3101412"/>
            <a:ext cx="1905012" cy="1794725"/>
            <a:chOff x="6664733" y="3101412"/>
            <a:chExt cx="1905012" cy="17947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3B74F6-2250-488A-B74B-7F827051FA13}"/>
                </a:ext>
              </a:extLst>
            </p:cNvPr>
            <p:cNvSpPr txBox="1"/>
            <p:nvPr/>
          </p:nvSpPr>
          <p:spPr>
            <a:xfrm>
              <a:off x="6664733" y="3101412"/>
              <a:ext cx="568037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66CF61-73C8-490F-8250-3E348013FAAB}"/>
                </a:ext>
              </a:extLst>
            </p:cNvPr>
            <p:cNvSpPr txBox="1"/>
            <p:nvPr/>
          </p:nvSpPr>
          <p:spPr>
            <a:xfrm>
              <a:off x="6664733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C42244-7D50-40E1-B5B8-83D9552DFA2E}"/>
                </a:ext>
              </a:extLst>
            </p:cNvPr>
            <p:cNvSpPr txBox="1"/>
            <p:nvPr/>
          </p:nvSpPr>
          <p:spPr>
            <a:xfrm>
              <a:off x="7329757" y="3731175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V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038BB1-69C7-4ECC-8C97-52E35771C83C}"/>
                </a:ext>
              </a:extLst>
            </p:cNvPr>
            <p:cNvSpPr txBox="1"/>
            <p:nvPr/>
          </p:nvSpPr>
          <p:spPr>
            <a:xfrm>
              <a:off x="6664733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022127-14AF-4E51-BFB4-A7F5C374A0E6}"/>
                </a:ext>
              </a:extLst>
            </p:cNvPr>
            <p:cNvSpPr txBox="1"/>
            <p:nvPr/>
          </p:nvSpPr>
          <p:spPr>
            <a:xfrm>
              <a:off x="7329757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FF0D01-1753-417F-9DFE-5D45A5EBF5FE}"/>
                </a:ext>
              </a:extLst>
            </p:cNvPr>
            <p:cNvSpPr txBox="1"/>
            <p:nvPr/>
          </p:nvSpPr>
          <p:spPr>
            <a:xfrm>
              <a:off x="8001708" y="3731175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D20183-83B1-4F87-A425-13EB3C52600E}"/>
                </a:ext>
              </a:extLst>
            </p:cNvPr>
            <p:cNvSpPr txBox="1"/>
            <p:nvPr/>
          </p:nvSpPr>
          <p:spPr>
            <a:xfrm>
              <a:off x="8001708" y="4360938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iii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0FE6C3-5763-4EDF-A1EE-90AF31081906}"/>
                </a:ext>
              </a:extLst>
            </p:cNvPr>
            <p:cNvSpPr txBox="1"/>
            <p:nvPr/>
          </p:nvSpPr>
          <p:spPr>
            <a:xfrm>
              <a:off x="7329756" y="3101412"/>
              <a:ext cx="1239989" cy="523666"/>
            </a:xfrm>
            <a:prstGeom prst="rect">
              <a:avLst/>
            </a:prstGeom>
            <a:gradFill flip="none" rotWithShape="1">
              <a:gsLst>
                <a:gs pos="100000">
                  <a:srgbClr val="FD4A03"/>
                </a:gs>
                <a:gs pos="50000">
                  <a:schemeClr val="accent6"/>
                </a:gs>
                <a:gs pos="0">
                  <a:schemeClr val="accent1"/>
                </a:gs>
              </a:gsLst>
              <a:lin ang="10800000" scaled="1"/>
              <a:tileRect/>
            </a:gra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Chromatic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8EA8AD-50A8-4B11-B681-E670CAB71121}"/>
              </a:ext>
            </a:extLst>
          </p:cNvPr>
          <p:cNvGrpSpPr/>
          <p:nvPr/>
        </p:nvGrpSpPr>
        <p:grpSpPr>
          <a:xfrm rot="16200000">
            <a:off x="1950959" y="3446280"/>
            <a:ext cx="2778337" cy="470476"/>
            <a:chOff x="9031720" y="5609208"/>
            <a:chExt cx="1759267" cy="4704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CC2593-A8C7-410B-BCFE-B222F143D230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1A23C6-B7FE-499B-A50A-3ACDE7EA1FA9}"/>
                </a:ext>
              </a:extLst>
            </p:cNvPr>
            <p:cNvSpPr/>
            <p:nvPr/>
          </p:nvSpPr>
          <p:spPr>
            <a:xfrm>
              <a:off x="10293569" y="5879629"/>
              <a:ext cx="497418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/>
                <a:t>Tone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8AEF7F-2A87-44CF-90B8-1FE67803FB2F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D3EEF58-3B21-4938-8B6D-91093E4B08AE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618FF0-6F4D-4F94-AB23-75F7CA32507F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E2D424F-8421-40F6-A917-E71EAAD1F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967101F-F59B-483B-86F0-D5E5933F1558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56559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redsheets 3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11796</TotalTime>
  <Words>981</Words>
  <Application>Microsoft Office PowerPoint</Application>
  <PresentationFormat>Widescreen</PresentationFormat>
  <Paragraphs>721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</vt:lpstr>
      <vt:lpstr>Bahnschrift Condensed</vt:lpstr>
      <vt:lpstr>Bauhaus 93</vt:lpstr>
      <vt:lpstr>Bembo</vt:lpstr>
      <vt:lpstr>Berlin Sans FB</vt:lpstr>
      <vt:lpstr>Berlin Sans FB Demi</vt:lpstr>
      <vt:lpstr>Bodoni MT Condensed</vt:lpstr>
      <vt:lpstr>Britannic Bold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Shredsheets 3 Master</vt:lpstr>
      <vt:lpstr>TODO</vt:lpstr>
      <vt:lpstr>System Design</vt:lpstr>
      <vt:lpstr>DSP &amp; Synth Architecture</vt:lpstr>
      <vt:lpstr>Instruments</vt:lpstr>
      <vt:lpstr>Drum Cogs</vt:lpstr>
      <vt:lpstr>Drum Cogs</vt:lpstr>
      <vt:lpstr>Synth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Adam Carstensen</dc:creator>
  <cp:lastModifiedBy>Adam Carstensen</cp:lastModifiedBy>
  <cp:revision>41</cp:revision>
  <dcterms:created xsi:type="dcterms:W3CDTF">2021-09-24T14:47:03Z</dcterms:created>
  <dcterms:modified xsi:type="dcterms:W3CDTF">2021-10-06T11:54:02Z</dcterms:modified>
</cp:coreProperties>
</file>