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3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E62D-1A13-4026-0BC8-4B9BDBBCD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CE156-0936-B76B-CCAB-1B8307F2C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31CC-E62F-AF90-3D3F-8373880F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A2F-5796-46D9-96A1-7AE5B905D1B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65099-17C8-0824-34E7-0AF462A8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9E3EF-CBC0-78F2-BDBF-25A2AE83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A929-5A17-4256-9678-E152442B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0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A66A-27EF-4C17-4115-EE650320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35703-C666-C640-020E-72A85A336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CA5D3-837F-E0D5-8569-391B041B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A2F-5796-46D9-96A1-7AE5B905D1B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470EF-71B7-7860-BE2D-8D270DB5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AB36C-0ABF-766C-FE0C-5287DF65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A929-5A17-4256-9678-E152442B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4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43749-6B6D-9CC4-D38B-B31DE72DC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7D096-5B09-566D-6146-053A47D08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30C08-7DEB-037C-1999-FD684768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A2F-5796-46D9-96A1-7AE5B905D1B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3E09B-5376-A86F-3644-C9FF16BD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5371E-4B1B-C20D-100A-8635E09C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A929-5A17-4256-9678-E152442B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7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C98B-074F-1495-6A54-40040A3E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72CA-6FA6-AC18-89FF-AB335ACA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F8254-BE58-022C-DB1E-CFF1843C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A2F-5796-46D9-96A1-7AE5B905D1B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E758-44D9-569C-AEE6-A6E04465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4474-5BA8-061E-8285-F4F80F8E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A929-5A17-4256-9678-E152442B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8676-3FFE-4410-C2BD-7F592FBD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12DAE-E8AD-D328-1528-4AA375ACF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010EC-C331-DCAD-07D1-3B564AD9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A2F-5796-46D9-96A1-7AE5B905D1B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4D605-A1C1-3DC0-BA1A-F8B6007C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09596-0D01-6624-DA8C-7F805AFD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A929-5A17-4256-9678-E152442B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1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DE8A-F106-1D06-95BE-24EAEAB6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D5A5-DB36-0A80-D5C5-3511ED5C0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12F72-5DD6-06BA-7159-7D66202D6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AE761-E71E-41D5-3947-449AF465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A2F-5796-46D9-96A1-7AE5B905D1B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A9BF7-008C-3E2F-B2CA-0699646C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A7141-8049-DB67-B6E0-F759AD4D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A929-5A17-4256-9678-E152442B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1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0851-310C-F0B9-CC91-A83F17E4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174B2-18D9-07CE-8E2F-8A709824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12927-BE19-CE81-55AE-295EB1798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1D30D-DABE-6DE8-6A39-67A8582B5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3BF3C-C342-6A01-44CA-A294803D2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0D1D9-5007-6CA8-12C8-09FD276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A2F-5796-46D9-96A1-7AE5B905D1B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C1168-DB3C-385E-4AFE-E5AA898F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81EA6-D754-6199-6469-D3DB16CE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A929-5A17-4256-9678-E152442B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0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F4AB-2C05-BBB0-21BC-EBC39CA4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7103E-CE31-194E-2F82-A532B4B8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A2F-5796-46D9-96A1-7AE5B905D1B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3840B-19D7-0AAF-6AE4-B516EA0B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A556A-D094-B482-887D-3B590541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A929-5A17-4256-9678-E152442B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9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38AC2-1B1F-4D52-883A-57ABC0CB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A2F-5796-46D9-96A1-7AE5B905D1B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65875-87A9-D92F-65D5-2F0F5684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40320-CF13-35CE-EFFB-23491C20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A929-5A17-4256-9678-E152442B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6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19EE-E1C9-29FA-4B37-7E35CDA6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4337-F98E-2446-7886-1E9ACB3D5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7E8D-1BFD-9460-49AE-6B917F7FB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B0B35-B872-9DAE-1CFC-3418FC25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A2F-5796-46D9-96A1-7AE5B905D1B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0F6A9-F4E6-E13A-B7FB-6953DA59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92274-5CB4-7869-613F-674D7492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A929-5A17-4256-9678-E152442B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C5C3-DA22-9848-3463-D062433B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47789-4AFD-3B85-BA70-7D156BEE1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E0579-DDC5-FDC9-18FF-DD2943EF3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9E267-FE45-3D0B-18A0-12D80798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A2F-5796-46D9-96A1-7AE5B905D1B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3CD44-4B26-E22C-7C94-1BFB6391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96E90-3AA8-BEBE-4831-6208AE73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A929-5A17-4256-9678-E152442B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0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1E7EB-F89F-A13C-5DC8-2DDF119D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0C000-7B66-7A8E-AAC7-56C008087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51223-B7E2-5DFF-A294-BA8CAB051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32A2F-5796-46D9-96A1-7AE5B905D1B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5E6A-F350-3960-B830-98738CB6E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0B70A-5638-B48D-4198-3BB428BA8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9A929-5A17-4256-9678-E152442B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6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430EA4-7F5D-685B-63C2-D9FB45AE2D51}"/>
              </a:ext>
            </a:extLst>
          </p:cNvPr>
          <p:cNvSpPr txBox="1"/>
          <p:nvPr/>
        </p:nvSpPr>
        <p:spPr>
          <a:xfrm>
            <a:off x="571070" y="827918"/>
            <a:ext cx="11049859" cy="455509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/>
              <a:t>What gear to buy</a:t>
            </a:r>
          </a:p>
          <a:p>
            <a:r>
              <a:rPr lang="en-US" dirty="0"/>
              <a:t>Posture &amp; Strap Length</a:t>
            </a:r>
          </a:p>
          <a:p>
            <a:r>
              <a:rPr lang="en-US" dirty="0"/>
              <a:t>String Names &amp; Numbers</a:t>
            </a:r>
          </a:p>
          <a:p>
            <a:r>
              <a:rPr lang="en-US" dirty="0"/>
              <a:t>Tuning</a:t>
            </a:r>
          </a:p>
          <a:p>
            <a:r>
              <a:rPr lang="en-US" dirty="0"/>
              <a:t>How to Hold a Pick</a:t>
            </a:r>
          </a:p>
          <a:p>
            <a:r>
              <a:rPr lang="en-US" dirty="0"/>
              <a:t>The Major &amp; Minor Scale</a:t>
            </a:r>
          </a:p>
          <a:p>
            <a:r>
              <a:rPr lang="en-US" dirty="0"/>
              <a:t>Playing the Low E String</a:t>
            </a:r>
          </a:p>
          <a:p>
            <a:r>
              <a:rPr lang="en-US" dirty="0"/>
              <a:t>Adding the A String</a:t>
            </a:r>
          </a:p>
          <a:p>
            <a:r>
              <a:rPr lang="en-US" dirty="0"/>
              <a:t>Introducing 4/4</a:t>
            </a:r>
          </a:p>
          <a:p>
            <a:r>
              <a:rPr lang="en-US" dirty="0"/>
              <a:t>Playing with a Metronome</a:t>
            </a:r>
          </a:p>
          <a:p>
            <a:r>
              <a:rPr lang="en-US" dirty="0"/>
              <a:t>Finding the downbeat</a:t>
            </a:r>
          </a:p>
          <a:p>
            <a:r>
              <a:rPr lang="en-US" dirty="0"/>
              <a:t>Open Chords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Chords</a:t>
            </a:r>
          </a:p>
          <a:p>
            <a:r>
              <a:rPr lang="en-US" dirty="0"/>
              <a:t>Bar Chords on the 6</a:t>
            </a:r>
            <a:r>
              <a:rPr lang="en-US" baseline="30000" dirty="0"/>
              <a:t>th</a:t>
            </a:r>
            <a:r>
              <a:rPr lang="en-US" dirty="0"/>
              <a:t> string</a:t>
            </a:r>
          </a:p>
          <a:p>
            <a:r>
              <a:rPr lang="en-US" dirty="0"/>
              <a:t>Bar Chords on the 5</a:t>
            </a:r>
            <a:r>
              <a:rPr lang="en-US" baseline="30000" dirty="0"/>
              <a:t>th</a:t>
            </a:r>
            <a:r>
              <a:rPr lang="en-US" dirty="0"/>
              <a:t> string</a:t>
            </a:r>
          </a:p>
          <a:p>
            <a:r>
              <a:rPr lang="en-US" dirty="0"/>
              <a:t>Bar Chord Exercises</a:t>
            </a:r>
          </a:p>
          <a:p>
            <a:r>
              <a:rPr lang="en-US" dirty="0"/>
              <a:t>Sliding &amp; Bending to a Pitch</a:t>
            </a:r>
          </a:p>
          <a:p>
            <a:r>
              <a:rPr lang="en-US" dirty="0"/>
              <a:t>Hammer-</a:t>
            </a:r>
            <a:r>
              <a:rPr lang="en-US" dirty="0" err="1"/>
              <a:t>ons</a:t>
            </a:r>
            <a:r>
              <a:rPr lang="en-US" dirty="0"/>
              <a:t> &amp; Pull-offs</a:t>
            </a:r>
          </a:p>
          <a:p>
            <a:r>
              <a:rPr lang="en-US" dirty="0"/>
              <a:t>Muting strings</a:t>
            </a:r>
          </a:p>
          <a:p>
            <a:r>
              <a:rPr lang="en-US" dirty="0"/>
              <a:t>Triads 1, 3, 5</a:t>
            </a:r>
          </a:p>
          <a:p>
            <a:r>
              <a:rPr lang="en-US" dirty="0"/>
              <a:t>Triads 1, 3, 7</a:t>
            </a:r>
          </a:p>
          <a:p>
            <a:r>
              <a:rPr lang="en-US" dirty="0"/>
              <a:t>Fingerpicking (bass pluck, arpeggios)</a:t>
            </a:r>
          </a:p>
          <a:p>
            <a:endParaRPr lang="en-US" dirty="0"/>
          </a:p>
          <a:p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8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9D16D0-51C1-8B2E-E328-9E29A334A9CA}"/>
              </a:ext>
            </a:extLst>
          </p:cNvPr>
          <p:cNvSpPr txBox="1"/>
          <p:nvPr/>
        </p:nvSpPr>
        <p:spPr>
          <a:xfrm>
            <a:off x="640748" y="520608"/>
            <a:ext cx="234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Posture &amp; Strap Length</a:t>
            </a:r>
          </a:p>
        </p:txBody>
      </p:sp>
    </p:spTree>
    <p:extLst>
      <p:ext uri="{BB962C8B-B14F-4D97-AF65-F5344CB8AC3E}">
        <p14:creationId xmlns:p14="http://schemas.microsoft.com/office/powerpoint/2010/main" val="290523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9622</TotalTime>
  <Words>94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Carstensen</dc:creator>
  <cp:lastModifiedBy>Adam Carstensen</cp:lastModifiedBy>
  <cp:revision>8</cp:revision>
  <dcterms:created xsi:type="dcterms:W3CDTF">2022-10-25T08:23:03Z</dcterms:created>
  <dcterms:modified xsi:type="dcterms:W3CDTF">2022-11-08T12:42:31Z</dcterms:modified>
</cp:coreProperties>
</file>