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8"/>
  </p:notesMasterIdLst>
  <p:sldIdLst>
    <p:sldId id="258" r:id="rId2"/>
    <p:sldId id="260" r:id="rId3"/>
    <p:sldId id="257" r:id="rId4"/>
    <p:sldId id="259" r:id="rId5"/>
    <p:sldId id="25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BE22A-6EB2-4726-9C13-6F29C70D75D6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2D610-4B3C-4A51-81E2-7616CB3A58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583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2D610-4B3C-4A51-81E2-7616CB3A58D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443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21E1186-5083-438E-9365-4335D947A453}" type="datetimeFigureOut">
              <a:rPr lang="en-IE" smtClean="0"/>
              <a:t>05/11/2014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C8F4B6C-D729-4C70-BF52-D30268BE1C79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Lost &amp; Found</a:t>
            </a:r>
            <a:endParaRPr lang="en-I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Adam O’Flynn</a:t>
            </a:r>
          </a:p>
          <a:p>
            <a:r>
              <a:rPr lang="en-IE" dirty="0" smtClean="0"/>
              <a:t>Conor </a:t>
            </a:r>
            <a:r>
              <a:rPr lang="en-IE" dirty="0" smtClean="0"/>
              <a:t>Smyth</a:t>
            </a:r>
          </a:p>
          <a:p>
            <a:r>
              <a:rPr lang="en-IE" dirty="0" smtClean="0"/>
              <a:t>Brian Stone (Supervisor)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07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Idea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Geolocation</a:t>
            </a:r>
            <a:r>
              <a:rPr lang="en-IE" dirty="0" smtClean="0"/>
              <a:t> application for android that acts as an easy to access forum for users to post information about an item that they have either lost or found.</a:t>
            </a:r>
          </a:p>
          <a:p>
            <a:r>
              <a:rPr lang="en-IE" dirty="0" smtClean="0"/>
              <a:t>Users can search for lost or found items in a certain area or they can use location services to see listings near them.</a:t>
            </a:r>
          </a:p>
        </p:txBody>
      </p:sp>
    </p:spTree>
    <p:extLst>
      <p:ext uri="{BB962C8B-B14F-4D97-AF65-F5344CB8AC3E}">
        <p14:creationId xmlns:p14="http://schemas.microsoft.com/office/powerpoint/2010/main" val="28678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756000"/>
            <a:ext cx="3290400" cy="5850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00" y="756000"/>
            <a:ext cx="3290400" cy="5871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6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00" y="756000"/>
            <a:ext cx="3290400" cy="5832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756000"/>
            <a:ext cx="3289943" cy="5860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2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00" y="756000"/>
            <a:ext cx="3290274" cy="586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756000"/>
            <a:ext cx="3291540" cy="586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1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Technology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Initially our plan is to work with android and java using the android SDK to make our application.</a:t>
            </a:r>
          </a:p>
          <a:p>
            <a:r>
              <a:rPr lang="en-IE" dirty="0" smtClean="0"/>
              <a:t>However we may switch to an iPhone implementation due to large numbers of iPhone users and for an opportunity to learn something new.</a:t>
            </a:r>
          </a:p>
          <a:p>
            <a:r>
              <a:rPr lang="en-IE" dirty="0" smtClean="0"/>
              <a:t>We will be implementing a REST architecture for user profiles and listings.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2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374</TotalTime>
  <Words>123</Words>
  <Application>Microsoft Office PowerPoint</Application>
  <PresentationFormat>On-screen Show (4:3)</PresentationFormat>
  <Paragraphs>13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Lost &amp; Found</vt:lpstr>
      <vt:lpstr>Idea</vt:lpstr>
      <vt:lpstr>PowerPoint Presentation</vt:lpstr>
      <vt:lpstr>PowerPoint Presentation</vt:lpstr>
      <vt:lpstr>PowerPoint Presentation</vt:lpstr>
      <vt:lpstr>Technology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Conor</dc:creator>
  <cp:lastModifiedBy>Conor</cp:lastModifiedBy>
  <cp:revision>15</cp:revision>
  <dcterms:created xsi:type="dcterms:W3CDTF">2014-11-04T20:18:04Z</dcterms:created>
  <dcterms:modified xsi:type="dcterms:W3CDTF">2014-11-05T15:38:50Z</dcterms:modified>
</cp:coreProperties>
</file>