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A55D806-E80B-4721-B078-72004AA98B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emissions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A61B08-DD53-4436-AE22-9026B46F2C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1/27/2023 12:06:59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Dash" id="2" name="slide2">
            <a:extLst>
              <a:ext uri="{FF2B5EF4-FFF2-40B4-BE49-F238E27FC236}">
                <a16:creationId xmlns:a16="http://schemas.microsoft.com/office/drawing/2014/main" id="{2044E742-041E-4303-8043-AC9C754C9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dels" id="3" name="slide3">
            <a:extLst>
              <a:ext uri="{FF2B5EF4-FFF2-40B4-BE49-F238E27FC236}">
                <a16:creationId xmlns:a16="http://schemas.microsoft.com/office/drawing/2014/main" id="{234D2D97-B023-4A04-AA22-47F2480FE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issions by Fuel Consumption" id="4" name="slide4">
            <a:extLst>
              <a:ext uri="{FF2B5EF4-FFF2-40B4-BE49-F238E27FC236}">
                <a16:creationId xmlns:a16="http://schemas.microsoft.com/office/drawing/2014/main" id="{DCFB8523-2745-4C59-9D8C-3C5A54E96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0" y="0"/>
            <a:ext cx="996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2023-01-27T18:06:59Z</dcterms:created>
  <dcterms:modified xsi:type="dcterms:W3CDTF">2023-01-27T18:06:59Z</dcterms:modified>
</cp:coreProperties>
</file>