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9AFE91B-27C5-4C06-82A8-EFF36E07318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permits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317E994-215D-46DB-96ED-7CE0A025F45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1/27/2023 12:10:33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 Dash" id="2" name="slide2">
            <a:extLst>
              <a:ext uri="{FF2B5EF4-FFF2-40B4-BE49-F238E27FC236}">
                <a16:creationId xmlns:a16="http://schemas.microsoft.com/office/drawing/2014/main" id="{B077BE59-7550-4E75-8249-80B2660692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2023-01-27T18:10:35Z</dcterms:created>
  <dcterms:modified xsi:type="dcterms:W3CDTF">2023-01-27T18:10:35Z</dcterms:modified>
</cp:coreProperties>
</file>