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328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2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314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242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34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02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145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24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5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46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24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88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9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4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02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59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0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0E4B-20D8-440F-BAD9-7552F2CA3D32}" type="datetimeFigureOut">
              <a:rPr lang="pl-PL" smtClean="0"/>
              <a:t>29.01.2024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88B5-D280-48E4-BB80-FD9D4F002A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084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864C03-7455-921D-106A-6E50D484F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Rozmycie Gaussa maską 5x5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817E853-45B6-E6F9-44A5-419C71636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Adam Łukaszewicz gr. 3</a:t>
            </a:r>
          </a:p>
        </p:txBody>
      </p:sp>
    </p:spTree>
    <p:extLst>
      <p:ext uri="{BB962C8B-B14F-4D97-AF65-F5344CB8AC3E}">
        <p14:creationId xmlns:p14="http://schemas.microsoft.com/office/powerpoint/2010/main" val="78750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13E3D6-2875-5639-78D9-F5F639AE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czym polega rozmycie Gaussa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59D659-EB6F-8A91-F264-7C2B0CE3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 Efekt rozmycia Gaussa na obrazie uzyskuje się przez modyfikację wartości piksela na podstawie pikseli go otaczających. Waga pozostałych pikseli określona jest przez macierz </a:t>
            </a:r>
            <a:r>
              <a:rPr lang="pl-PL" dirty="0" err="1"/>
              <a:t>kwardratową</a:t>
            </a:r>
            <a:r>
              <a:rPr lang="pl-PL" dirty="0"/>
              <a:t> wypełnioną wartościami przybliżającymi rozkład normalny.</a:t>
            </a:r>
          </a:p>
          <a:p>
            <a:r>
              <a:rPr lang="pl-PL" dirty="0"/>
              <a:t>Przez ten fakt, jedno przejście macierzą 5x5 można zastąpić dwoma – jedną 1x5, drugą 5x1 zawierającymi dane z pierwszego wiersza i kolumny większej macierzy – czyni to filtr Gaussa filtrem liniowym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354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8D8DA-E684-450A-441E-1EB80FFE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 na małej bitmapie (rozmycie)</a:t>
            </a:r>
          </a:p>
        </p:txBody>
      </p:sp>
      <p:pic>
        <p:nvPicPr>
          <p:cNvPr id="5" name="Obraz 4" descr="Obraz zawierający Grafika, zrzut ekranu, design&#10;&#10;Opis wygenerowany automatycznie">
            <a:extLst>
              <a:ext uri="{FF2B5EF4-FFF2-40B4-BE49-F238E27FC236}">
                <a16:creationId xmlns:a16="http://schemas.microsoft.com/office/drawing/2014/main" id="{56771B25-CC15-18C9-10DC-3C096BECF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4" y="2269186"/>
            <a:ext cx="5551573" cy="3207883"/>
          </a:xfrm>
          <a:prstGeom prst="rect">
            <a:avLst/>
          </a:prstGeom>
        </p:spPr>
      </p:pic>
      <p:pic>
        <p:nvPicPr>
          <p:cNvPr id="9" name="Obraz 8" descr="Obraz zawierający zrzut ekranu, Prostokąt, Grafika, design&#10;&#10;Opis wygenerowany automatycznie">
            <a:extLst>
              <a:ext uri="{FF2B5EF4-FFF2-40B4-BE49-F238E27FC236}">
                <a16:creationId xmlns:a16="http://schemas.microsoft.com/office/drawing/2014/main" id="{3C00E6A3-FD33-61A9-6250-5D42F603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35" y="2269186"/>
            <a:ext cx="5551572" cy="32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387B83-BC25-64B1-A5B6-8CF419C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 na większej bitmapie (</a:t>
            </a:r>
            <a:r>
              <a:rPr lang="pl-PL" dirty="0" err="1"/>
              <a:t>odszumienie</a:t>
            </a:r>
            <a:r>
              <a:rPr lang="pl-PL" dirty="0"/>
              <a:t>)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7CD61193-D02A-1286-D006-02239AAC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9" y="2001504"/>
            <a:ext cx="5134692" cy="4477375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04A644F6-6F88-A5A9-0139-8423B9ED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03" y="1996740"/>
            <a:ext cx="5144218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7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CB344-BEEC-6386-1F6D-A2488A08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czasowe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B9E979B-2011-4A4C-B769-4222D8B9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2055907"/>
            <a:ext cx="988833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0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9872F8-A38C-9057-0868-E323FE1A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Fragmenty kodu w ASM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006CE21-9576-A2C1-C933-68253D0D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88" y="2307243"/>
            <a:ext cx="2610214" cy="104789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C0E7B57-674E-A2A7-F2FB-0951BEA7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" y="4299097"/>
            <a:ext cx="7954485" cy="113363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89C1B3B-5F54-0B50-85EB-AA55B34E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01" y="2496275"/>
            <a:ext cx="267689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A0D1A9-6DB0-6EC9-5341-7B0AC076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Fragmenty kodu w ASM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5867E34-5A8B-7A2D-8A61-0BAD11FFD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392" y="2108443"/>
            <a:ext cx="2791215" cy="133368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C69C4E4-F425-314F-0DC6-723639613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77" y="3859884"/>
            <a:ext cx="813548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7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860431-18A9-CD6E-848F-66FA9FD6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solidFill>
                  <a:srgbClr val="FFFFFF"/>
                </a:solidFill>
              </a:rPr>
              <a:t>Dziękuję</a:t>
            </a:r>
            <a:r>
              <a:rPr lang="en-US" sz="5400" dirty="0">
                <a:solidFill>
                  <a:srgbClr val="FFFFFF"/>
                </a:solidFill>
              </a:rPr>
              <a:t> za </a:t>
            </a:r>
            <a:r>
              <a:rPr lang="en-US" sz="5400" dirty="0" err="1">
                <a:solidFill>
                  <a:srgbClr val="FFFFFF"/>
                </a:solidFill>
              </a:rPr>
              <a:t>uwagę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282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321</TotalTime>
  <Words>106</Words>
  <Application>Microsoft Office PowerPoint</Application>
  <PresentationFormat>Panoramiczny</PresentationFormat>
  <Paragraphs>11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Rozmycie Gaussa maską 5x5</vt:lpstr>
      <vt:lpstr>Na czym polega rozmycie Gaussa</vt:lpstr>
      <vt:lpstr>Efekt na małej bitmapie (rozmycie)</vt:lpstr>
      <vt:lpstr>Efekt na większej bitmapie (odszumienie)</vt:lpstr>
      <vt:lpstr>Wyniki czasowe</vt:lpstr>
      <vt:lpstr>Fragmenty kodu w ASM</vt:lpstr>
      <vt:lpstr>Fragmenty kodu w ASM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Rozmycie Gaussa maską 5x5</dc:title>
  <dc:creator>Adam Łukaszewicz (al300610)</dc:creator>
  <cp:lastModifiedBy>Adam Łukaszewicz (al300610)</cp:lastModifiedBy>
  <cp:revision>2</cp:revision>
  <dcterms:created xsi:type="dcterms:W3CDTF">2024-01-29T20:03:50Z</dcterms:created>
  <dcterms:modified xsi:type="dcterms:W3CDTF">2024-01-30T01:25:31Z</dcterms:modified>
</cp:coreProperties>
</file>