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56" autoAdjust="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802D-F0CC-498D-B311-925ADC26A1CE}" type="datetimeFigureOut">
              <a:rPr lang="fr-FR" smtClean="0"/>
              <a:t>20/01/2012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D78F-1CDA-41F3-8E93-DE4E8C01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30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802D-F0CC-498D-B311-925ADC26A1CE}" type="datetimeFigureOut">
              <a:rPr lang="fr-FR" smtClean="0"/>
              <a:t>20/01/2012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D78F-1CDA-41F3-8E93-DE4E8C01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16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802D-F0CC-498D-B311-925ADC26A1CE}" type="datetimeFigureOut">
              <a:rPr lang="fr-FR" smtClean="0"/>
              <a:t>20/01/2012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D78F-1CDA-41F3-8E93-DE4E8C01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67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802D-F0CC-498D-B311-925ADC26A1CE}" type="datetimeFigureOut">
              <a:rPr lang="fr-FR" smtClean="0"/>
              <a:t>20/01/2012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D78F-1CDA-41F3-8E93-DE4E8C01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63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802D-F0CC-498D-B311-925ADC26A1CE}" type="datetimeFigureOut">
              <a:rPr lang="fr-FR" smtClean="0"/>
              <a:t>20/01/2012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D78F-1CDA-41F3-8E93-DE4E8C01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72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802D-F0CC-498D-B311-925ADC26A1CE}" type="datetimeFigureOut">
              <a:rPr lang="fr-FR" smtClean="0"/>
              <a:t>20/01/2012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D78F-1CDA-41F3-8E93-DE4E8C01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53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802D-F0CC-498D-B311-925ADC26A1CE}" type="datetimeFigureOut">
              <a:rPr lang="fr-FR" smtClean="0"/>
              <a:t>20/01/2012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D78F-1CDA-41F3-8E93-DE4E8C01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95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802D-F0CC-498D-B311-925ADC26A1CE}" type="datetimeFigureOut">
              <a:rPr lang="fr-FR" smtClean="0"/>
              <a:t>20/01/2012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D78F-1CDA-41F3-8E93-DE4E8C01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16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802D-F0CC-498D-B311-925ADC26A1CE}" type="datetimeFigureOut">
              <a:rPr lang="fr-FR" smtClean="0"/>
              <a:t>20/01/2012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D78F-1CDA-41F3-8E93-DE4E8C01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5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802D-F0CC-498D-B311-925ADC26A1CE}" type="datetimeFigureOut">
              <a:rPr lang="fr-FR" smtClean="0"/>
              <a:t>20/01/2012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D78F-1CDA-41F3-8E93-DE4E8C01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04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802D-F0CC-498D-B311-925ADC26A1CE}" type="datetimeFigureOut">
              <a:rPr lang="fr-FR" smtClean="0"/>
              <a:t>20/01/2012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D78F-1CDA-41F3-8E93-DE4E8C01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97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0802D-F0CC-498D-B311-925ADC26A1CE}" type="datetimeFigureOut">
              <a:rPr lang="fr-FR" smtClean="0"/>
              <a:t>20/01/2012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D78F-1CDA-41F3-8E93-DE4E8C01E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85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74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E:\projects\octo\Octo.Bank\Docs\figures\mobile_bal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28800"/>
            <a:ext cx="30099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projects\octo\Octo.Bank\Docs\figures\mobile_depen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62" y="3140968"/>
            <a:ext cx="30099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projects\octo\Octo.Bank\Docs\figures\mobile_accounts_over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268760"/>
            <a:ext cx="30099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72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E:\projects\octo\Octo.Bank\Docs\figures\web_interface_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8772653" cy="356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9435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jfa</dc:creator>
  <cp:lastModifiedBy>jfa</cp:lastModifiedBy>
  <cp:revision>2</cp:revision>
  <dcterms:created xsi:type="dcterms:W3CDTF">2012-01-11T17:31:50Z</dcterms:created>
  <dcterms:modified xsi:type="dcterms:W3CDTF">2012-01-20T11:10:54Z</dcterms:modified>
</cp:coreProperties>
</file>