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D5B-6956-4FBD-88BF-15495A8DF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FD049-BDF0-498D-8D7D-0C124B8BA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CB48-E7EA-41D6-AD78-28B3E0C9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37EA6-A2DA-44B1-A4CE-760793C3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D0A7-F41A-49EC-9D99-35E58DCC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2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0934-3AF2-4E06-B618-B622CF58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2508A-5599-4D81-A72E-AD013D0B5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F41-C684-4324-A56F-3169DE7B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3B3C-098F-4BC4-B6F4-7AD445E7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BA1A-D924-4313-9094-0A6A0666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88086-AD74-4240-9203-09C8D63BA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7F731-1D48-4EA5-AF41-26AD885D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4DEB-13DA-4E1E-9AF7-857B1E59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1A3FD-70A8-4C8B-AEEC-754CD8C4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CB7D-74AD-4E00-B365-B3AE1E84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F315-F5EB-4493-912B-5F7F5FE3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FD58-3E1F-415C-9799-F6F3C766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C9AF-DF16-4252-BD92-2F57EAB6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84AF-440A-4CA0-8461-3E5CEFA5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203C-A36D-41D1-80AF-513C32F5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7AFE-1716-4869-A9A4-1E38587E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29EB-664A-4FFC-8FF9-67E41339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C618-DE2A-41F6-9D2C-E33CC068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B8BF-BE96-4F0D-985A-06A9086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6839-10C0-4E1F-9B87-E4F116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9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1A4E-34F8-40DE-BEFC-1D2392AF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1BF3-2224-4036-8EE3-520A2950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4958F-0A9C-4459-8AD3-74ACA01D8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A924C-0BDC-4D4F-A53E-A4A83B39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514F1-8E2B-42E3-914A-E210AB3F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B917D-5FAC-485A-B754-DE277433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4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5700-F41B-4283-AD10-DC3064CD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809DC-9E8C-418C-A514-5D753E1F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5413-1EB5-4F2D-813A-FF0D3C6D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4EF52-FB99-4103-81F3-92376A979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4AF5F-453A-4A1C-8A8D-A0462F402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AE768-644E-4F84-9A88-21D6349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C8664-3234-4FF6-8521-74548590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D616F-CFB7-42C5-8686-0045B6C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2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3B86-DA45-4333-A3D3-905C3F6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E9D3B-45A0-4A90-9292-CB19548A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C5882-7055-4B07-A58C-43280E11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68E6A-28F0-45DF-939D-05D5FBB7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B0BA7-C1A8-4D6D-BA12-8902876A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862E7-8F2E-41D1-B50B-F54C23C9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25D9-BDEE-4A1A-ADFB-6C827072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254F-FE25-4F1B-B8C2-03DB373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4D9-3A0D-4E29-9DE2-0F01A5FF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36395-8D58-4E44-AA47-A761BCB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EA895-0625-4A56-B58F-E43A8BEF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5B74-2778-412F-8B3B-BB9FADB6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DAB4-1987-4CFC-AF41-28062A17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3373-BF96-4C74-A173-6788DCE9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7DD53-3BBB-4019-89CD-1BC753976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1841-CB56-454D-87DD-A8A7FEE74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523F-33ED-4711-B52F-5F08157C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422F2-BCBA-4FB3-B83E-7ED65F6C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5343A-DEF6-4C8F-82C5-759F4FF3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8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4AE5-CFE7-4AED-82F0-6639C9A4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EB79-2E6A-42BF-B667-172C8D46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2C5C-5D16-4EC2-A7F5-EC317AC1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D255-07C6-43BF-B583-411BAECA5F1B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9DDB-02B6-4A00-888B-7F5A1CF2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363A-FE73-470C-A3D2-C65F295C6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291C-0550-4684-AEB1-81C9FD416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5A131-2E6A-46E1-B09B-D9B2FBC9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6A0CE-5BE5-4294-8580-A1059FC3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Adam Stevenson</a:t>
            </a:r>
          </a:p>
        </p:txBody>
      </p:sp>
    </p:spTree>
    <p:extLst>
      <p:ext uri="{BB962C8B-B14F-4D97-AF65-F5344CB8AC3E}">
        <p14:creationId xmlns:p14="http://schemas.microsoft.com/office/powerpoint/2010/main" val="170360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8F43-08CE-4BF6-B294-B3139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3625-C973-4D5B-9ADE-9D05672E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me anything!</a:t>
            </a:r>
          </a:p>
        </p:txBody>
      </p:sp>
    </p:spTree>
    <p:extLst>
      <p:ext uri="{BB962C8B-B14F-4D97-AF65-F5344CB8AC3E}">
        <p14:creationId xmlns:p14="http://schemas.microsoft.com/office/powerpoint/2010/main" val="23680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EB33-7B87-4696-AB28-EFBAB0B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5" name="Content Placeholder 4" descr="A picture containing photo, water, standing&#10;&#10;Description automatically generated">
            <a:extLst>
              <a:ext uri="{FF2B5EF4-FFF2-40B4-BE49-F238E27FC236}">
                <a16:creationId xmlns:a16="http://schemas.microsoft.com/office/drawing/2014/main" id="{BA7A3EAD-36AA-4DE6-B75F-CF5DF8E54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2" y="1386649"/>
            <a:ext cx="8702224" cy="2783762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7C9D027-4441-4670-AC23-2C1595B60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2" y="4363144"/>
            <a:ext cx="3534268" cy="82879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954F4D-3C99-4FD9-99B7-867AA67E3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36" y="4363144"/>
            <a:ext cx="3362794" cy="87642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34B1E07-5B9D-4806-9D2B-010A27C88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16" y="4610345"/>
            <a:ext cx="3286584" cy="600159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70EF3C4-AB39-44D2-99E9-493B896CF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10" y="4496029"/>
            <a:ext cx="3410426" cy="7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5117A2-F303-4DF3-87BB-E0E4EA7B4CC7}"/>
              </a:ext>
            </a:extLst>
          </p:cNvPr>
          <p:cNvSpPr txBox="1"/>
          <p:nvPr/>
        </p:nvSpPr>
        <p:spPr>
          <a:xfrm>
            <a:off x="397565" y="5049078"/>
            <a:ext cx="476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 customer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A9311-6EB5-4E8B-8205-827C221A3113}"/>
              </a:ext>
            </a:extLst>
          </p:cNvPr>
          <p:cNvSpPr txBox="1"/>
          <p:nvPr/>
        </p:nvSpPr>
        <p:spPr>
          <a:xfrm>
            <a:off x="5605670" y="5128591"/>
            <a:ext cx="618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item to an order</a:t>
            </a:r>
          </a:p>
        </p:txBody>
      </p:sp>
    </p:spTree>
    <p:extLst>
      <p:ext uri="{BB962C8B-B14F-4D97-AF65-F5344CB8AC3E}">
        <p14:creationId xmlns:p14="http://schemas.microsoft.com/office/powerpoint/2010/main" val="204670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9540-0AEC-4313-8F5A-F93DF9BC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Register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78A63-4321-49BF-8305-B50026054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187" y="1908964"/>
            <a:ext cx="7712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3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C4CE-41F2-47C1-A6EC-E92368CC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EA731-AF55-4336-B633-05155799D2EC}"/>
              </a:ext>
            </a:extLst>
          </p:cNvPr>
          <p:cNvSpPr txBox="1"/>
          <p:nvPr/>
        </p:nvSpPr>
        <p:spPr>
          <a:xfrm>
            <a:off x="953722" y="4717774"/>
            <a:ext cx="4347148" cy="156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Content Placeholder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AC50FB-45E8-4D9A-93EB-2D5A94AA1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664"/>
            <a:ext cx="7849695" cy="311511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AC04B4-ECC3-4954-BCE4-BBD2198F0190}"/>
              </a:ext>
            </a:extLst>
          </p:cNvPr>
          <p:cNvSpPr txBox="1"/>
          <p:nvPr/>
        </p:nvSpPr>
        <p:spPr>
          <a:xfrm>
            <a:off x="838200" y="4896678"/>
            <a:ext cx="620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 line is an additional table that connects both the orders and items together.</a:t>
            </a:r>
          </a:p>
        </p:txBody>
      </p:sp>
    </p:spTree>
    <p:extLst>
      <p:ext uri="{BB962C8B-B14F-4D97-AF65-F5344CB8AC3E}">
        <p14:creationId xmlns:p14="http://schemas.microsoft.com/office/powerpoint/2010/main" val="375679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5947-7218-4F0D-A418-3C5F965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I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26DA-28B2-472E-99D5-29DC66C1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creating the code I faced many challenges preventing me from completing my project.</a:t>
            </a:r>
          </a:p>
          <a:p>
            <a:r>
              <a:rPr lang="en-GB" dirty="0"/>
              <a:t>These include: Finding the correct query that selected the data from MySQL database, I fixed this after reading through my SQL notes. </a:t>
            </a:r>
          </a:p>
          <a:p>
            <a:r>
              <a:rPr lang="en-GB" dirty="0"/>
              <a:t>Finding the work difficult but I always asked for help in areas I didn’t understand.</a:t>
            </a:r>
          </a:p>
          <a:p>
            <a:r>
              <a:rPr lang="en-GB" dirty="0"/>
              <a:t>I deleted some of my code which broke the IMS and I then needed go back to an older version from my GitHub.</a:t>
            </a:r>
          </a:p>
        </p:txBody>
      </p:sp>
    </p:spTree>
    <p:extLst>
      <p:ext uri="{BB962C8B-B14F-4D97-AF65-F5344CB8AC3E}">
        <p14:creationId xmlns:p14="http://schemas.microsoft.com/office/powerpoint/2010/main" val="95846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192D-0243-48CF-AFD0-5668B22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Branch Model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D587DA-DFFE-4CE6-8EF1-887EE42E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6" y="1445825"/>
            <a:ext cx="7421011" cy="1095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3F59F-50E1-402A-9243-3E4EB484C4B6}"/>
              </a:ext>
            </a:extLst>
          </p:cNvPr>
          <p:cNvSpPr txBox="1"/>
          <p:nvPr/>
        </p:nvSpPr>
        <p:spPr>
          <a:xfrm>
            <a:off x="960886" y="2683565"/>
            <a:ext cx="7421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the Dev branch as my feature branch and pushed any work I completed in the day to my GitHub, then pushing it to the master branch now that It has been completed.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B11BA-1290-474A-A235-5F3D03813DE0}"/>
              </a:ext>
            </a:extLst>
          </p:cNvPr>
          <p:cNvSpPr txBox="1"/>
          <p:nvPr/>
        </p:nvSpPr>
        <p:spPr>
          <a:xfrm>
            <a:off x="960886" y="3622053"/>
            <a:ext cx="74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useful to me as it allowed me to go back to an older version of my code after it had gone wrong.</a:t>
            </a:r>
          </a:p>
        </p:txBody>
      </p:sp>
    </p:spTree>
    <p:extLst>
      <p:ext uri="{BB962C8B-B14F-4D97-AF65-F5344CB8AC3E}">
        <p14:creationId xmlns:p14="http://schemas.microsoft.com/office/powerpoint/2010/main" val="351645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0B84-F7D3-4B18-9B4E-B8D34D82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19E5-307D-4DD9-88C1-45870A17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I’m going to show you my IMS!</a:t>
            </a:r>
          </a:p>
        </p:txBody>
      </p:sp>
    </p:spTree>
    <p:extLst>
      <p:ext uri="{BB962C8B-B14F-4D97-AF65-F5344CB8AC3E}">
        <p14:creationId xmlns:p14="http://schemas.microsoft.com/office/powerpoint/2010/main" val="39858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3ACB-0D32-4D5A-BF8A-FEC8E8B5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4D8AA-6A49-4349-8CFD-1FC212504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7" y="1500161"/>
            <a:ext cx="7478169" cy="3810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65D2D-1B9B-4264-9938-B1F0078F39DC}"/>
              </a:ext>
            </a:extLst>
          </p:cNvPr>
          <p:cNvSpPr txBox="1"/>
          <p:nvPr/>
        </p:nvSpPr>
        <p:spPr>
          <a:xfrm>
            <a:off x="964666" y="1961322"/>
            <a:ext cx="101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Maven build tool and  Junit, I created tests that ran in my project and covered 56% of the code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5C5A4-ADA9-44F4-A2A5-5CF67713D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7" y="2330654"/>
            <a:ext cx="5454924" cy="35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ABEB-4005-45AA-BE74-208DAF5D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would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B013-2679-4943-A6D7-14AA04DB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it so when you create an order, you will also add some entries into it.</a:t>
            </a:r>
          </a:p>
          <a:p>
            <a:r>
              <a:rPr lang="en-GB" dirty="0"/>
              <a:t>So you are able to create the order line table without adding original values to it.</a:t>
            </a:r>
          </a:p>
          <a:p>
            <a:r>
              <a:rPr lang="en-GB" dirty="0"/>
              <a:t>Time management with certain areas of </a:t>
            </a:r>
            <a:r>
              <a:rPr lang="en-GB"/>
              <a:t>the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53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IMS Project</vt:lpstr>
      <vt:lpstr>Jira</vt:lpstr>
      <vt:lpstr>Risk Register</vt:lpstr>
      <vt:lpstr>Entity Relationship Diagram</vt:lpstr>
      <vt:lpstr>Problems I faced</vt:lpstr>
      <vt:lpstr>Feature Branch Model</vt:lpstr>
      <vt:lpstr>My code!</vt:lpstr>
      <vt:lpstr>Testing</vt:lpstr>
      <vt:lpstr>What I would change</vt:lpstr>
      <vt:lpstr>Questions?!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Stevenson, Adam</dc:creator>
  <cp:lastModifiedBy>Stevenson, Adam</cp:lastModifiedBy>
  <cp:revision>17</cp:revision>
  <dcterms:created xsi:type="dcterms:W3CDTF">2020-09-18T09:41:40Z</dcterms:created>
  <dcterms:modified xsi:type="dcterms:W3CDTF">2020-09-18T12:16:14Z</dcterms:modified>
</cp:coreProperties>
</file>