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DE63-F276-4A50-A54B-CDBF73BB3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B5A7-ADB1-4E84-863D-A19E810D4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6E8D-F55E-489E-B1C2-2000B9E8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Friday, October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4630-D970-4D75-9FE6-04D2CBE0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623E-BB95-41C9-99EB-B3CDE7E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3EEA-8A03-4708-9C0D-69670919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CBF73-3867-4526-919F-5CE5C297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AEC5-A26F-481F-B76D-52812B7B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B261-4833-4558-B5D4-EE8E9FB3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45BC-F786-48A3-81D8-22282BF3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24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F89DD-AF06-401B-A13F-F69516B5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D374A-C273-4EAB-B015-A82D53135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A6A8-59FF-4142-963F-740098A1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6D0A-7521-4865-AA23-5A75E88C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696A-7822-4D98-8D8D-592F5D9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3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B6B6-CC13-4906-ADB5-9A70C58A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A9C4-74E0-424C-8B0B-5A5D9804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1C75-D601-4003-9AEC-D49C0E8E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1534-4FA9-4419-B600-C7FDE0E3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6656-D33C-4A9E-8042-085B22B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106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EF5A-8FE9-4222-83C9-A183561A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BB059-84BF-498B-92D2-B5739CB6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B7E3-277C-443B-8A82-43919479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7331-E418-4677-8789-C8E83136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712A-E9D2-4142-9891-0611CAAB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165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B6C4-3B5A-4E2E-99A2-D85A7CF1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C8CE-361B-4AB2-AECD-F6DB24FC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9374D-E111-4F01-8031-9AC86205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AC1F-900D-4453-BF6C-2FE5D9F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51FB9-BE0C-4843-B889-32545EF2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59437-24E5-42E9-A60F-D586A07A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692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1816-7E40-4C32-AEC4-A5F0A019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1FB6-D885-44E7-89DE-245573D1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A540-7A86-4A26-B17B-0787E3F45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A4517-6AE4-4C4B-9310-532530D2E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24919-6012-4F45-9E42-AEA8C8EE9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DA8DA-3B8C-47A5-A67B-34F4FED3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D9B96-3BDE-4D8B-9CFA-1350ACC3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2361C-9014-4E15-B43B-0B8FFFBE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143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C656-9393-4267-9DB6-2A5708AA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AD894-B8EA-4BAB-8611-0752583E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0A90C-9791-4171-885D-83E35AE2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0DF6-F66D-49AA-B34D-C61EB9A7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724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31CB7-A8EF-4BB6-AF4F-44F26239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4D7F3-0B53-4EDE-A992-C168B93F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48A00-7BEB-4867-88A3-2A54B073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840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85A8-163D-4BCA-93AD-CBE78265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E307-2218-4BDB-BDE1-64F6ACE2E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AA27B-1AE6-4D08-B1B8-BD248025D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4D2FD-C942-4985-AA79-CF57F8E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3FBE0-1695-45CB-B747-04C63A33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B9779-BB0D-40D5-A918-C8EC0307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325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5A7D-7AD4-4F4C-8B2D-DCEE0C65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59F53-C75F-4F2A-88E8-41B666CE1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A117B-DA0E-4F22-AC34-002661444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4BA35-7E27-4E35-A7B6-3106E3B4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466F-8685-48BD-B841-5F0087F2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A30ED-1C55-4F0E-8E8B-32719A39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85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38C62-A3A4-4777-8C6D-70C886D9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98E8-A7AD-4568-92FB-2650975A3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C459-E642-4481-832A-AC4895974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October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3C38C-0717-4C13-A9A0-811418E27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B3B9-F400-4696-909C-F07C464F6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7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2F0F65F-BB70-4D26-A129-870D46DDD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010A4A-4978-43DA-B3D5-930AA8C6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D190630C-81C5-4A09-B7E0-C2EE57CFA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C92B-B720-46B1-AAA2-5009F772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GB" sz="8800"/>
              <a:t>To Do List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F4B60-AC92-4D34-8DB4-8DFE0C13F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GB"/>
              <a:t>Adam Stevenson</a:t>
            </a:r>
          </a:p>
        </p:txBody>
      </p:sp>
    </p:spTree>
    <p:extLst>
      <p:ext uri="{BB962C8B-B14F-4D97-AF65-F5344CB8AC3E}">
        <p14:creationId xmlns:p14="http://schemas.microsoft.com/office/powerpoint/2010/main" val="252517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9C96-8248-4A41-838C-4824A044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B8F4-DDD0-4712-8444-DF57FFF8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9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35A2-CC5B-47C1-A665-2D9C3408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BCEC8E-9FD9-4450-A766-A8DF64E47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1918"/>
            <a:ext cx="4501079" cy="4351338"/>
          </a:xfr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ECE3AE0-30C8-47E8-9490-5314DC8E5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10" y="5031662"/>
            <a:ext cx="3477110" cy="828791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3F7078-9676-4CC2-AC3D-B0465A703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90" y="5154931"/>
            <a:ext cx="3477110" cy="582252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9A7CD18-7787-48C5-86BB-EA8DC823D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34" y="3429000"/>
            <a:ext cx="3173856" cy="836813"/>
          </a:xfrm>
          <a:prstGeom prst="rect">
            <a:avLst/>
          </a:prstGeom>
        </p:spPr>
      </p:pic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FBEF4B2-38B1-4144-BFB4-A265137DD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50" y="4344494"/>
            <a:ext cx="3609370" cy="446874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C172BA-DEDD-41F2-A559-A28F0F0BA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95" y="4286700"/>
            <a:ext cx="3609370" cy="619211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77F917-9713-42EB-AC42-A269EB80A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39" y="1441918"/>
            <a:ext cx="373432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9C8A-1569-4C5B-9086-49B139E5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Register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30BA7-80FB-4A0F-AAA2-2232D3DAD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12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4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85EF-9EDB-4273-95AF-6437D10D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944A175-2A6C-4B15-8001-13C3898C7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106093" cy="2923937"/>
          </a:xfrm>
        </p:spPr>
      </p:pic>
    </p:spTree>
    <p:extLst>
      <p:ext uri="{BB962C8B-B14F-4D97-AF65-F5344CB8AC3E}">
        <p14:creationId xmlns:p14="http://schemas.microsoft.com/office/powerpoint/2010/main" val="9941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EB90-C2F5-4070-9332-F593B1FA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I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DFC2-8297-45EC-8E8B-11A038A2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constraints: We were given a lot less time to work on this project than previously thought and so I had to plan better to make sure I knew everything that could be done.</a:t>
            </a:r>
          </a:p>
          <a:p>
            <a:r>
              <a:rPr lang="en-GB" dirty="0"/>
              <a:t>Making sure  the most impactful parts of the project were completed.</a:t>
            </a:r>
          </a:p>
          <a:p>
            <a:r>
              <a:rPr lang="en-GB" dirty="0"/>
              <a:t>Difficulty working with JavaScript as it’s a new concept to me so I asked for help when needed!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3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B9D8-A5AA-4813-82F7-15AC3553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Branch Model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14707A9-39A9-4F48-A001-951DBD6BF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742"/>
            <a:ext cx="2917457" cy="2438162"/>
          </a:xfrm>
        </p:spPr>
      </p:pic>
      <p:pic>
        <p:nvPicPr>
          <p:cNvPr id="7" name="Picture 6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8172259F-1B08-4278-B116-61562F755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" y="3896904"/>
            <a:ext cx="10968072" cy="24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8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8B5-9057-4605-BCB5-F9C419E6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To Do List!!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433F-D8C0-48B9-9D1C-20AEF2E5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04E4-66A4-4A35-BDD8-5CEC8F46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Junit and Mockito Testing</a:t>
            </a:r>
          </a:p>
        </p:txBody>
      </p:sp>
      <p:pic>
        <p:nvPicPr>
          <p:cNvPr id="5" name="Content Placeholder 4" descr="Text, chat or text message&#10;&#10;Description automatically generated">
            <a:extLst>
              <a:ext uri="{FF2B5EF4-FFF2-40B4-BE49-F238E27FC236}">
                <a16:creationId xmlns:a16="http://schemas.microsoft.com/office/drawing/2014/main" id="{9FDDF771-939D-4046-98D7-8871D454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6853"/>
            <a:ext cx="233231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80FCB-716F-4885-A434-8FD037D17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26" y="1973081"/>
            <a:ext cx="732574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9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B81-C962-4B67-B3FB-DAAB6B65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Selenium Tests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F3032CD-C48B-4D7E-9727-4A37ABD3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9868"/>
            <a:ext cx="7584347" cy="262467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204BBE6-5C9C-4AF7-86B3-6A3B3EBEA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0499"/>
            <a:ext cx="881185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 Do List Project</vt:lpstr>
      <vt:lpstr>Jira</vt:lpstr>
      <vt:lpstr>Risk Register</vt:lpstr>
      <vt:lpstr>Entity Relationship Diagram</vt:lpstr>
      <vt:lpstr>Problems I faced</vt:lpstr>
      <vt:lpstr>Feature Branch Model</vt:lpstr>
      <vt:lpstr>My To Do List!!</vt:lpstr>
      <vt:lpstr>Junit and Mockito Testing</vt:lpstr>
      <vt:lpstr>Selenium Tests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Project</dc:title>
  <dc:creator>Stevenson, Adam</dc:creator>
  <cp:lastModifiedBy>Stevenson, Adam</cp:lastModifiedBy>
  <cp:revision>14</cp:revision>
  <dcterms:created xsi:type="dcterms:W3CDTF">2020-10-06T14:30:05Z</dcterms:created>
  <dcterms:modified xsi:type="dcterms:W3CDTF">2020-10-09T13:11:25Z</dcterms:modified>
</cp:coreProperties>
</file>