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 Hospital Visitor Statistics </a:t>
            </a:r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by Belliuseiskii Valentin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9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Gynecology: The probable reasons for these statistics may not only be age-related exacerbations of urogenital system issues but also the outcomes of unprotected sexual contacts.</a:t>
            </a:r>
          </a:p>
          <a:p>
            <a:r>
              <a:rPr lang="en-US" dirty="0"/>
              <a:t>Surgery: Moreover, an individual's hypothetical habitat area significantly expands with age, leading to a continuous possibility of injury-inducing situations for any biological being.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5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0" y="2996952"/>
            <a:ext cx="2458616" cy="1066800"/>
          </a:xfrm>
        </p:spPr>
        <p:txBody>
          <a:bodyPr/>
          <a:lstStyle/>
          <a:p>
            <a:r>
              <a:rPr lang="cs-CZ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Determine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there are differences in the reasons why individuals are admitted to the hospital.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Identify if there's a predominant average severity level of the patients' illnesses.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Identify the most and least sought-after hospital departments.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Determine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predominant age groups among patients (top three). 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Formulate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hypotheses based on the data regarding why more/less individuals might have certain specific health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375" y="5101446"/>
            <a:ext cx="7355160" cy="165618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highest number of cases falls under the criteria of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Trauma and Emergency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category is people aged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41-50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cs-CZ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largest age group among Urgent cat.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aged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31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-40.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D:\DataAnalyseProj\healthcare\DataForPresentation\Admition_by_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380943" cy="433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12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914185"/>
            <a:ext cx="8229600" cy="1804367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highest number of cases falls under the criteria of moderate severity issues. </a:t>
            </a:r>
            <a:endParaRPr lang="ru-RU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age group 41-50 years old also predominates in moderate and extreme severity problems.</a:t>
            </a:r>
          </a:p>
        </p:txBody>
      </p:sp>
      <p:pic>
        <p:nvPicPr>
          <p:cNvPr id="2050" name="Picture 2" descr="D:\DataAnalyseProj\healthcare\DataForPresentation\Severity_by_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84" y="620688"/>
            <a:ext cx="7344816" cy="42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9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229200"/>
            <a:ext cx="8712968" cy="134533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highest number of hospital visits are to the gynecology department. </a:t>
            </a:r>
            <a:endParaRPr lang="cs-CZ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cs-CZ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least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number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hospital visits are to the </a:t>
            </a:r>
            <a:r>
              <a:rPr lang="cs-CZ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surgery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department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ru-RU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largest group seeking medical attention falls within the 41-50 age bracket.</a:t>
            </a:r>
          </a:p>
        </p:txBody>
      </p:sp>
      <p:pic>
        <p:nvPicPr>
          <p:cNvPr id="3074" name="Picture 2" descr="D:\DataAnalyseProj\healthcare\DataForPresentation\Departaments_By_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816651" cy="45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20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085184"/>
            <a:ext cx="8507288" cy="17281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largest group of people seeking care at the gynecology department of the hospital are those aged 41-50 years old. </a:t>
            </a:r>
            <a:endParaRPr lang="ru-RU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top three age groups seeking gynecological care are individuals aged 31-60 years old.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D:\DataAnalyseProj\healthcare\DataForPresentation\Gynecology_by_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41263"/>
            <a:ext cx="7434883" cy="434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4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73328"/>
          </a:xfrm>
        </p:spPr>
        <p:txBody>
          <a:bodyPr/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Most visits to the gynecology department involve individuals with moderate severity issues.</a:t>
            </a:r>
          </a:p>
        </p:txBody>
      </p:sp>
      <p:pic>
        <p:nvPicPr>
          <p:cNvPr id="4098" name="Picture 2" descr="D:\DataAnalyseProj\healthcare\DataForPresentation\Genycology_By_Seve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3734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7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093106"/>
            <a:ext cx="8229600" cy="1481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largest age group seeking surgery is between 31-40 years old. </a:t>
            </a:r>
            <a:endParaRPr lang="ru-RU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Surprisingly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the second largest age group consists of individuals aged 71-80 years.</a:t>
            </a:r>
          </a:p>
        </p:txBody>
      </p:sp>
      <p:pic>
        <p:nvPicPr>
          <p:cNvPr id="5122" name="Picture 2" descr="D:\DataAnalyseProj\healthcare\DataForPresentation\surgery_by_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0"/>
            <a:ext cx="7650907" cy="44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5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914" y="5229200"/>
            <a:ext cx="8229600" cy="137132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majority of those seeking surgery have issues of moderate severity. </a:t>
            </a:r>
            <a:endParaRPr lang="ru-RU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However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the second largest group in terms of visits presents extreme severity problems.</a:t>
            </a:r>
          </a:p>
        </p:txBody>
      </p:sp>
      <p:pic>
        <p:nvPicPr>
          <p:cNvPr id="6146" name="Picture 2" descr="D:\DataAnalyseProj\healthcare\DataForPresentation\Surgery_by_Departa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32128"/>
            <a:ext cx="7650906" cy="44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4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185</TotalTime>
  <Words>332</Words>
  <Application>Microsoft Office PowerPoint</Application>
  <PresentationFormat>Экран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Городская</vt:lpstr>
      <vt:lpstr>US Hospital Visitor Statistics Analysis</vt:lpstr>
      <vt:lpstr>Assignment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Valentin</dc:creator>
  <cp:lastModifiedBy>ВАЛЕНТИН</cp:lastModifiedBy>
  <cp:revision>14</cp:revision>
  <dcterms:created xsi:type="dcterms:W3CDTF">2023-12-02T13:23:09Z</dcterms:created>
  <dcterms:modified xsi:type="dcterms:W3CDTF">2023-12-06T04:39:49Z</dcterms:modified>
</cp:coreProperties>
</file>