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1"/>
    <p:restoredTop sz="96197"/>
  </p:normalViewPr>
  <p:slideViewPr>
    <p:cSldViewPr snapToGrid="0">
      <p:cViewPr varScale="1">
        <p:scale>
          <a:sx n="61" d="100"/>
          <a:sy n="61" d="100"/>
        </p:scale>
        <p:origin x="23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85C4-B6FE-13BA-11DB-DD819AE9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51984-980D-E097-CD59-E5E42BFAF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4608-E6EB-7DCD-1F96-B0178320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0CF8-DBEF-409B-F68F-96FBBB5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4049-2190-B6BD-23EA-BF3BE7AD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CCF9-F30C-D224-BB68-F611BE58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5EA33-DC97-8642-3D63-08CACA06C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929FE-5FEC-F7E6-F674-AC520A93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4B760-2D3A-2A4F-AAAF-42E1BB3E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AEE3-A916-FCAE-34AE-723FAEFA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1EBD1-90DD-7F78-6082-84A76E03E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99DF9-C327-E545-9427-8F44596F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C034-3B93-E474-0D68-349C82CF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43D9-C927-BEC7-E4F3-B9D81A5B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48A8-CCD8-6209-7203-CBC1B20A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B3F-A91D-F4BA-29F3-ABCAF651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666D-F509-18E8-896C-4D966BD8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116C-4913-4635-AA3A-22C6D849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C6C6-7D96-41F4-9BE0-74CABDE3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A7E9-8040-CDDF-1296-C298918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4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3342-67B0-5F38-E528-74E1A6A73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BF22-09EA-E4EB-697C-C31BE338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5A5A-8541-A0B7-40CF-B6BB360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067E-F58A-9F8D-44C1-E4EBB7C4A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911D-BC78-BE04-CFBF-EBCA794F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DE7E-0D15-7796-FB01-838BC9FA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240B-E5E5-3D00-42CB-4A483B660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E7A-CC47-6FFE-5DA5-68858E689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5030-8FB8-557B-5186-C8CE7FAA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83249-9A78-5C96-80A3-825B4444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35106-DAE0-661F-AF6F-1E75FAC6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FFF9-F97C-7BE2-740E-010018C3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114B-02FA-3313-62DD-525BD1366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1DF2F-6645-019D-29DC-6DA43DB2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22666-69EA-9988-7FBD-0664669612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2B724-B52D-E73D-5AEA-529D89D55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0B9AF-0505-690F-71AF-80F30110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22D1D2-52A5-587F-EA0E-C17D8350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2FDA1-00BA-8634-EB16-615D40A7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BFC9-39B0-A4D6-47D1-8D0895DF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0C2390-97CB-198D-8F1D-97475E6D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F56AE-1270-96B7-5730-ED6F2F58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5C7FC-C1C6-4B74-EA11-9F9C7826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4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D94CF-BA12-FF9E-CB38-4D42F61D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22158-10B9-669F-A7C7-FBBD5C2B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6CB19-1420-D1E2-9782-541A6E0A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E2E8-1153-4F02-1339-F31A5031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DA09-5266-17B3-2C34-62DF1126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53226-90D1-E034-45A0-0C178B6AA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A1E18-2EF1-1A0F-D5BF-6C893D84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03FE7-A65B-B5D3-E850-5AAB901B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1073F-DBE2-071F-8790-BE4C3227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4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E894-2F5B-17AC-6ED6-BD6E4305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F4B5D-57F6-B985-B283-0ADBD05B8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96442-DD0C-82B1-3CA1-B3973FB64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1877F-3B3E-6E44-C212-12FE9237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A8A9-30A4-D395-CD80-7A509038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8792F-7BF7-15BA-D5F7-4903DA4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3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3CD46-54AE-131E-EBC2-21A6AA3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1F3CB-0F64-B550-CAEA-1BA7B1F8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A0D2-275A-F217-F2E9-13D07C338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0D7E-A78B-DF4C-A147-DB5487FA2B79}" type="datetimeFigureOut">
              <a:rPr lang="en-US" smtClean="0"/>
              <a:t>7/21/22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1392-FD1B-2FF8-53F9-789EEA124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B28EF-D3A3-21DF-AF8E-7BCCB2468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9D49-E0B1-3549-836F-53A49D50E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E34F-F0B0-FC51-6724-BE63663FB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VEP to AUC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130B6-CA9E-79BF-BEBB-0AB272B25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Shah</a:t>
            </a:r>
          </a:p>
        </p:txBody>
      </p:sp>
    </p:spTree>
    <p:extLst>
      <p:ext uri="{BB962C8B-B14F-4D97-AF65-F5344CB8AC3E}">
        <p14:creationId xmlns:p14="http://schemas.microsoft.com/office/powerpoint/2010/main" val="195355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CE85-52B6-6517-A2C2-BD35855B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VEP to model (monocular model)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F54208-6FC3-4D50-1505-A212941F9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888" y="1690688"/>
            <a:ext cx="5266234" cy="435133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C478139-CB81-60BD-3D18-3119B893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80" y="1690687"/>
            <a:ext cx="5300722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2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5FC0-461A-4F80-84E2-F2C47A42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of model with VEP included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D5EF8DC-7CC3-FC8F-8D11-DF578A2D1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06648"/>
            <a:ext cx="5255077" cy="4351338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69FBB486-5C9D-AB51-12CA-13269748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23" y="1504734"/>
            <a:ext cx="5255077" cy="4353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90CFF-B93E-3C71-F3FC-7AF0ACDAE8A3}"/>
              </a:ext>
            </a:extLst>
          </p:cNvPr>
          <p:cNvSpPr txBox="1"/>
          <p:nvPr/>
        </p:nvSpPr>
        <p:spPr>
          <a:xfrm>
            <a:off x="2938046" y="6123543"/>
            <a:ext cx="586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*original model had R^2 values of 0.14 and 0.13 respectively</a:t>
            </a:r>
          </a:p>
        </p:txBody>
      </p:sp>
    </p:spTree>
    <p:extLst>
      <p:ext uri="{BB962C8B-B14F-4D97-AF65-F5344CB8AC3E}">
        <p14:creationId xmlns:p14="http://schemas.microsoft.com/office/powerpoint/2010/main" val="217402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B511-56D5-8136-DC6E-39219A1D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VEP to explain residuals in original monocular model (without VEP)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1B7BA79D-9156-94EF-5A18-6691E50C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956300" cy="4889500"/>
          </a:xfrm>
          <a:prstGeom prst="rect">
            <a:avLst/>
          </a:prstGeo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720D293-648B-4E01-CA7B-760EE245B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56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2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364D-4752-0888-1BEC-BBF01717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VEP to model (binocular model)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CF96E35-2C93-E4B6-FE77-E0F34DE2A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986" y="1404578"/>
            <a:ext cx="5579242" cy="4637448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3F345E8-2184-CBA4-2DF5-A1C24959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014" y="1370807"/>
            <a:ext cx="59690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B36A-808D-5EC6-51F7-4F5C9443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of model with VEP included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58128F3-6496-1881-9ADE-66F73C55C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6890"/>
            <a:ext cx="5214962" cy="4351338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C0B047B-4C0B-155E-F6ED-A7DF6AB1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26" y="1846891"/>
            <a:ext cx="4954773" cy="4128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E03806-823B-0353-15FB-F2AEC94C00FD}"/>
              </a:ext>
            </a:extLst>
          </p:cNvPr>
          <p:cNvSpPr txBox="1"/>
          <p:nvPr/>
        </p:nvSpPr>
        <p:spPr>
          <a:xfrm>
            <a:off x="4285220" y="5975869"/>
            <a:ext cx="790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 don’t think there are enough observations in the binocular model that have VEP</a:t>
            </a:r>
          </a:p>
          <a:p>
            <a:r>
              <a:rPr lang="en-US" dirty="0"/>
              <a:t>  to make accurate model</a:t>
            </a:r>
          </a:p>
        </p:txBody>
      </p:sp>
    </p:spTree>
    <p:extLst>
      <p:ext uri="{BB962C8B-B14F-4D97-AF65-F5344CB8AC3E}">
        <p14:creationId xmlns:p14="http://schemas.microsoft.com/office/powerpoint/2010/main" val="17788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4DB6-EB52-178D-65B3-9E0F29EB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VEP to explain residuals in original binocular model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35A1EFCB-798D-7C53-1F6A-1F543107E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975" y="1715884"/>
            <a:ext cx="5496775" cy="4574811"/>
          </a:xfrm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4F67D77-669D-8ABF-3039-BA73410F9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6" y="1708476"/>
            <a:ext cx="5487434" cy="457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0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90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Adding VEP to AUC models</vt:lpstr>
      <vt:lpstr>Adding VEP to model (monocular model)</vt:lpstr>
      <vt:lpstr>Validity of model with VEP included</vt:lpstr>
      <vt:lpstr>Using VEP to explain residuals in original monocular model (without VEP)</vt:lpstr>
      <vt:lpstr>Adding VEP to model (binocular model)</vt:lpstr>
      <vt:lpstr>Validity of model with VEP included</vt:lpstr>
      <vt:lpstr>Using VEP to explain residuals in original binocular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VEP to AUC models</dc:title>
  <dc:creator>Shah, Adam</dc:creator>
  <cp:lastModifiedBy>Shah, Adam</cp:lastModifiedBy>
  <cp:revision>3</cp:revision>
  <dcterms:created xsi:type="dcterms:W3CDTF">2022-07-21T13:58:05Z</dcterms:created>
  <dcterms:modified xsi:type="dcterms:W3CDTF">2022-07-21T15:46:30Z</dcterms:modified>
</cp:coreProperties>
</file>