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5"/>
    <p:restoredTop sz="96197"/>
  </p:normalViewPr>
  <p:slideViewPr>
    <p:cSldViewPr snapToGrid="0">
      <p:cViewPr>
        <p:scale>
          <a:sx n="88" d="100"/>
          <a:sy n="88" d="100"/>
        </p:scale>
        <p:origin x="89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1C98-E861-7222-75DD-C7BB1648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81CED-29FA-881D-02E4-F7F522F6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200B-6F0C-E3CE-A540-3AAD77A3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1D6C-2DB5-7C15-C3A7-8CA65217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1957-4051-58D1-47B5-FA348AAB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7108-4798-2894-3DD4-2091283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3EFF-97C3-BFA6-A986-8AF22844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2902-219B-64BA-8391-05BAE675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C92-EFD6-1A36-227A-B83E3BA2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8EB9-619B-A396-681F-D68EBAD5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886A1-5012-1D5E-C058-5E4B11DE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A6B0A-42B0-A178-A5B6-AEF0936D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5D51-9A24-86B0-FCED-EFD6CE33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C909-E12B-9E4D-E72D-F3E5D1A6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A1F3-24BF-1C6B-AA6F-E68527DB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CD5-B92B-B6D0-51A4-06035CDB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6BC1-3766-8988-FD32-73C207F9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CFC-7B58-5CC0-388E-F7C7C891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8A03-5A92-6382-5CDF-D54D8C45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938E-0A2F-407E-04EF-EA38B77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76D-2178-6845-53F7-7E02F1B5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C313-C690-3F1E-42BC-070F779A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F8CF-4685-5A61-77BC-42B0E22F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0EC3-2183-73CF-6C07-3C594A7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36C3-3097-D030-6449-418D528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7685-F312-4C23-B26D-84218DBA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28DC-8756-76EC-0503-05F7FA011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89FC-8635-6723-594E-8E730010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6257-A7D5-47F8-D75D-C2E5F73A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FC9A6-BD9C-7E18-2003-518C569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0062A-F164-6C7C-73D2-1FC7979A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E8E7-373E-7269-01E4-E4DEE5EB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14B9-1DEA-FE54-D6CD-CEC234BD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4326C-375E-DED5-8591-070B0604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B9A9-56A8-8701-6476-D25E35B25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14DD0-86A0-B8A3-D757-DB21AC72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3D75D-7C8D-7D77-A495-4817FAB0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E5CF5-C3E3-C437-449A-7CF85023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2B4F-872E-D294-43C4-4F24E110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D8C-028F-B3B1-7C1C-281EA63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8023-2501-2AB8-F1F1-E926AEE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EE70-3C16-B3E5-357F-5BF87ADF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65EB9-7B75-9BF1-99BA-37A58154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3E3B8-EACE-1874-3067-C0CEAFC6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51F48-4D67-CAA2-CBD6-523781F6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8C5C-CBE2-8F1C-C4D9-50DFCE67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980-D739-B964-6290-478CB872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485-D976-E365-4CEF-9071AE7F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D9DC-929F-C000-D1BE-0CA1002D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1AD92-E851-B536-D691-02034C01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4538-A308-B84A-88CD-E870709B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67BD-1D4B-0C86-754D-A4A2BC27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5C4-B2AE-527B-11E9-B5FB102D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88DA-4036-5E0F-5C11-80932EA1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D765-85BF-4831-9976-8C71F72A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CFBC-E657-7FFC-658D-5E85A07F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8590-2F30-4C5D-55A3-0796D760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711C-E02D-3CD5-728D-33F08F64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B7350-9777-1A9A-1CA2-6841D1A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E33F-5830-F7F0-5432-90F79794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9F26-B071-5EC5-6FB1-4317C92A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7371-11A8-7246-8509-8FA830CFE82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524E-7B98-99E2-239F-22FD3113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2C3F-95CC-EFE9-D836-1BDBEA5D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A790-73B2-E643-813D-10A18B17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EDE-38C6-6697-6AF8-78E5A0543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atrophy to VA AUC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8CDA-1724-BB9E-2207-3FAE8022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39942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6A2-3E22-B8D3-FD5B-CD5E51EA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atrophy to binocular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69FAD8C-7E4F-E05E-727D-DA4921D03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52" y="1554162"/>
            <a:ext cx="5241896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ACACF-528B-F70A-2FA5-350C1228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54" y="1690688"/>
            <a:ext cx="5103813" cy="4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4A8E-3C2B-BBCA-BC1C-47F76E2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model w/ atrophy measures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A1ACF4-F27D-4C0C-F4B4-C358546B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14962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ADB16AC-213B-F872-BBCB-FC6EDAD0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64" y="1714716"/>
            <a:ext cx="5214963" cy="4327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1E02E-BAE1-AB9D-ECD8-18047F4D0C43}"/>
              </a:ext>
            </a:extLst>
          </p:cNvPr>
          <p:cNvSpPr txBox="1"/>
          <p:nvPr/>
        </p:nvSpPr>
        <p:spPr>
          <a:xfrm>
            <a:off x="3262646" y="6042026"/>
            <a:ext cx="518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*previous R^2 values were 0.25 and 0.22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2834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314-5491-479D-A72E-4AC075F3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BPFr</a:t>
            </a:r>
            <a:r>
              <a:rPr lang="en-US" dirty="0"/>
              <a:t> to explain residuals in original binocular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91C7C86-6C86-5418-4E01-D210E57E9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01726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1AF4772-B27A-D45F-8EA2-487C4EBD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76" y="1825625"/>
            <a:ext cx="5203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023A-2839-9771-100C-227FC0B5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Ventricular CSF to explain residuals in original binocular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8D79A8B-4E52-F211-64CC-5976878D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35" y="1854200"/>
            <a:ext cx="5228265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5E8E24E-F6D5-4FA3-17D1-1A1E3F5C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08" y="1854199"/>
            <a:ext cx="5228266" cy="4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1951-C242-10FA-DDB7-DC589F05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atrophy to monocular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1156822-1B14-9AE7-427E-72AA26835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82" y="1802317"/>
            <a:ext cx="4873975" cy="404081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EC5660-CF64-6526-82A2-F614658B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67" y="1929202"/>
            <a:ext cx="4873975" cy="40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8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F75A-FFD7-EAD9-C99D-E66D95A8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model w/ atrophy measures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8A5606E-F8A5-A294-89A9-C9407B1D4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2" y="1690688"/>
            <a:ext cx="5219379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CC966AC-B2F2-B947-71B2-1A6C3C4B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1699947"/>
            <a:ext cx="5219379" cy="4342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839E72-B5CC-C68D-0B15-53C95E057660}"/>
              </a:ext>
            </a:extLst>
          </p:cNvPr>
          <p:cNvSpPr txBox="1"/>
          <p:nvPr/>
        </p:nvSpPr>
        <p:spPr>
          <a:xfrm>
            <a:off x="2815772" y="6123543"/>
            <a:ext cx="518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*Previous R^2 values were 0.14 and 0.13 respectively</a:t>
            </a:r>
          </a:p>
        </p:txBody>
      </p:sp>
    </p:spTree>
    <p:extLst>
      <p:ext uri="{BB962C8B-B14F-4D97-AF65-F5344CB8AC3E}">
        <p14:creationId xmlns:p14="http://schemas.microsoft.com/office/powerpoint/2010/main" val="327424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E8CF-91AA-3A50-84DA-C61A9F2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BPFr</a:t>
            </a:r>
            <a:r>
              <a:rPr lang="en-US" dirty="0"/>
              <a:t> to explain residuals in original monocular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2E9679B-C18D-A208-0E32-68C657F97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91" y="1869168"/>
            <a:ext cx="5192818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A9AE502-1459-BDF5-B52A-195372A8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67" y="1869168"/>
            <a:ext cx="519496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B81-1AF3-90F1-7B70-16BD34CD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Ventricular CSF to explain residuals in original monocular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791CA05-05BC-6B4F-6BBF-42338AC26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719605"/>
            <a:ext cx="5563948" cy="465046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11C6697-931F-1D6C-791E-BDF8C485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62" y="1719605"/>
            <a:ext cx="5590072" cy="4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88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Adding atrophy to VA AUC models</vt:lpstr>
      <vt:lpstr>Adding atrophy to binocular model</vt:lpstr>
      <vt:lpstr>Validity of model w/ atrophy measures</vt:lpstr>
      <vt:lpstr>BPFr to explain residuals in original binocular model</vt:lpstr>
      <vt:lpstr>Ventricular CSF to explain residuals in original binocular model</vt:lpstr>
      <vt:lpstr>Adding atrophy to monocular model</vt:lpstr>
      <vt:lpstr>Validity of model w/ atrophy measures</vt:lpstr>
      <vt:lpstr>BPFr to explain residuals in original monocular model</vt:lpstr>
      <vt:lpstr>Ventricular CSF to explain residuals in original monocular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atrophy to VA AUC models</dc:title>
  <dc:creator>Shah, Adam</dc:creator>
  <cp:lastModifiedBy>Shah, Adam</cp:lastModifiedBy>
  <cp:revision>5</cp:revision>
  <dcterms:created xsi:type="dcterms:W3CDTF">2022-07-22T15:05:01Z</dcterms:created>
  <dcterms:modified xsi:type="dcterms:W3CDTF">2022-07-22T18:27:32Z</dcterms:modified>
</cp:coreProperties>
</file>