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7"/>
    <p:restoredTop sz="96197"/>
  </p:normalViewPr>
  <p:slideViewPr>
    <p:cSldViewPr snapToGrid="0" snapToObjects="1">
      <p:cViewPr varScale="1">
        <p:scale>
          <a:sx n="106" d="100"/>
          <a:sy n="106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20CC-020B-70FF-3FA3-04361774F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F197E-6EEB-F6C0-D9CC-2598CFC42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A50CB-2D55-378A-7831-778364DD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595E-9CD9-6244-A411-47B9003A9840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A2703-501D-FCFC-0971-0EF9C4CA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F4BA5-5B55-5904-4FF5-9126C904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E651-C974-3343-92D5-7C71244C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3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D9E4-C2E7-3603-1470-510AC532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F1F13-008C-0C2E-2AA3-56091C580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ADD56-4513-B508-5CE4-1A8C489A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595E-9CD9-6244-A411-47B9003A9840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B1077-DBD7-972C-C284-E165157A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8E42-5156-A22D-40C5-0618BBC9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E651-C974-3343-92D5-7C71244C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DB359-F022-2662-FEE7-F32F529E5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7729D-927B-27B7-CA9F-2AA51E135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3EB7-DDC0-0274-0FA1-43AA0331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595E-9CD9-6244-A411-47B9003A9840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D7B5-4F23-3B24-175E-13716D0E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9CC4B-FAF0-5D91-C1B6-E24A1155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E651-C974-3343-92D5-7C71244C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628B-3A68-C65B-46D2-575E3AC1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9A14-D16B-AE17-96E0-A1BC98DB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CB90-01ED-00AC-DC9B-AD5D10AB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595E-9CD9-6244-A411-47B9003A9840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26F3-CB03-2F56-5EBE-864860FE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8EEF3-FE1D-B16A-9F74-B291C05E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E651-C974-3343-92D5-7C71244C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791B-0509-F7CE-3999-23C4718D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3AC90-53A3-3E38-E2E8-33CC0C81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F7024-E66F-64DB-14E7-EE51E58F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595E-9CD9-6244-A411-47B9003A9840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284D-F042-0994-40B4-0AD9A09B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5980-B626-B211-D616-3823D276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E651-C974-3343-92D5-7C71244C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4D48-F9B3-2C7C-11EB-2E128336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DA7A-8B1D-2D70-CD29-E6C44E158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BA40E-831C-DF6A-A776-087825E03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E959A-3B37-ED04-A4A7-C2DBAF7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595E-9CD9-6244-A411-47B9003A9840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AA0B-70F7-BD4D-81F3-34A3AFA3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1F1E5-FE49-B79B-DD44-AE427D5A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E651-C974-3343-92D5-7C71244C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3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AA7A-2CC8-AF51-D9B8-BF3EF92D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00F2C-27F3-D22A-F57F-3A0F7B33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26698-76E3-07CC-8D67-DDE31749D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612FD-8A0E-5ED4-97B0-555F33439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26C85-B093-35DE-BD74-80F687CDE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4ED11-2F1F-4697-FDF1-450298F9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595E-9CD9-6244-A411-47B9003A9840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BDA88-8281-7E04-6D63-7DC0037B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A13A8-CF61-7821-A3D9-2E6301F5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E651-C974-3343-92D5-7C71244C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230E-F21E-FD55-EF4B-B256FA4D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1A305-FA71-2825-408F-43893609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595E-9CD9-6244-A411-47B9003A9840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4A273-622A-DBCC-CE1C-A2D77FC9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DFCB-1604-D911-86D7-E80C8AEA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E651-C974-3343-92D5-7C71244C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7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C4638-291B-C089-6823-2BADDFEE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595E-9CD9-6244-A411-47B9003A9840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A4DE7-4F99-8FB6-2D14-5367D6CC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9333A-B5BC-9E30-CFDB-099CF070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E651-C974-3343-92D5-7C71244C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1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4036-0704-7A6B-389A-B6494D38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A58C-75EC-9C8D-CE25-6412F4015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4B9B2-1C3D-B6CF-B8A8-5BCDEADDB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7D4D4-6A34-7E00-05E7-80DCFEF6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595E-9CD9-6244-A411-47B9003A9840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07BE-DF37-522D-6BAC-31904CA7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97856-A6AC-540D-4165-3A88F8E6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E651-C974-3343-92D5-7C71244C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6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A495-DBBF-2B82-A51D-E126EE60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9D11F-D5A0-4CBA-FD8A-3BDBCB0B6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E7827-A256-9487-A59F-0B080105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EA792-EA37-8805-ED1A-441DB737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595E-9CD9-6244-A411-47B9003A9840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0E3E2-4C49-E829-970E-81098691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96080-35DF-6B53-8CA7-3D4006AD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E651-C974-3343-92D5-7C71244C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6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A674E-0603-4BD3-8740-3F546225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A445-F967-05C7-1DED-98ACBCE1F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506D-AF24-F565-C99A-131541F01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595E-9CD9-6244-A411-47B9003A9840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1BB2-88B8-3D0F-41C2-99866A2F0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9F6C0-8563-1DD7-EA38-13D60E036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E651-C974-3343-92D5-7C71244C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2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21AB-B58C-75A7-1AAD-4CDE082EE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 Net results for each eye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2A230-1508-8418-2E12-D72C0B1D1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Shah</a:t>
            </a:r>
          </a:p>
        </p:txBody>
      </p:sp>
    </p:spTree>
    <p:extLst>
      <p:ext uri="{BB962C8B-B14F-4D97-AF65-F5344CB8AC3E}">
        <p14:creationId xmlns:p14="http://schemas.microsoft.com/office/powerpoint/2010/main" val="153087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A00A-BAC1-43A2-EC01-2C999779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for both eyes with diagnosis/condition</a:t>
            </a:r>
          </a:p>
        </p:txBody>
      </p:sp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7EC3D1C4-B4F4-F39A-D9C8-C67C5F847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493" y="1646576"/>
            <a:ext cx="4592444" cy="3820523"/>
          </a:xfr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E782A041-160C-481E-8B0F-BCB0B6E86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6575"/>
            <a:ext cx="4582673" cy="38205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FC019D-FAB4-A0AF-CEC3-3198F80B51CE}"/>
              </a:ext>
            </a:extLst>
          </p:cNvPr>
          <p:cNvSpPr txBox="1"/>
          <p:nvPr/>
        </p:nvSpPr>
        <p:spPr>
          <a:xfrm>
            <a:off x="2971799" y="5777331"/>
            <a:ext cx="563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*black line is y=x reference line, blue line is regression line</a:t>
            </a:r>
          </a:p>
        </p:txBody>
      </p:sp>
    </p:spTree>
    <p:extLst>
      <p:ext uri="{BB962C8B-B14F-4D97-AF65-F5344CB8AC3E}">
        <p14:creationId xmlns:p14="http://schemas.microsoft.com/office/powerpoint/2010/main" val="156072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A5AA-6FC0-666E-EFFF-795A53BD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parameters for right eye</a:t>
            </a:r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65ED700F-218D-ABC6-717D-6F252BAD8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8105" y="1690688"/>
            <a:ext cx="5270950" cy="43513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79BC4A2-2706-62A4-4D65-CFF9DEEC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21" y="1798972"/>
            <a:ext cx="4488004" cy="370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BDCA9A-F3E6-3656-9054-028BDD7FCC67}"/>
              </a:ext>
            </a:extLst>
          </p:cNvPr>
          <p:cNvSpPr txBox="1"/>
          <p:nvPr/>
        </p:nvSpPr>
        <p:spPr>
          <a:xfrm>
            <a:off x="2073568" y="543049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Alpha=0, lambda=322</a:t>
            </a:r>
          </a:p>
        </p:txBody>
      </p:sp>
    </p:spTree>
    <p:extLst>
      <p:ext uri="{BB962C8B-B14F-4D97-AF65-F5344CB8AC3E}">
        <p14:creationId xmlns:p14="http://schemas.microsoft.com/office/powerpoint/2010/main" val="39444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20F4-241A-D4E2-1E76-0B4863EA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variables and coefficients (OD)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F706233-85FC-B830-DD33-69AAD3BE8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995" y="1861720"/>
            <a:ext cx="5223842" cy="4351338"/>
          </a:xfrm>
        </p:spPr>
      </p:pic>
      <p:pic>
        <p:nvPicPr>
          <p:cNvPr id="6" name="Content Placeholder 4" descr="A picture containing text, plaque, receipt&#10;&#10;Description automatically generated">
            <a:extLst>
              <a:ext uri="{FF2B5EF4-FFF2-40B4-BE49-F238E27FC236}">
                <a16:creationId xmlns:a16="http://schemas.microsoft.com/office/drawing/2014/main" id="{57245271-2E22-73B6-7598-9B5F524F2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921" y="2158792"/>
            <a:ext cx="3378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5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CB39-6EA1-7EF2-0AD7-340A77B7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for Training vs. Testing data for right eye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BD66865-AE27-F0E0-B6E5-5331D4CF8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009" y="1690688"/>
            <a:ext cx="5230508" cy="435133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AD747B9-472F-660E-2101-78912294E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66" y="1681411"/>
            <a:ext cx="5230508" cy="4360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1959F2-882F-0F73-AF80-1D69F93553A7}"/>
              </a:ext>
            </a:extLst>
          </p:cNvPr>
          <p:cNvSpPr txBox="1"/>
          <p:nvPr/>
        </p:nvSpPr>
        <p:spPr>
          <a:xfrm>
            <a:off x="2992229" y="6412950"/>
            <a:ext cx="563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*black line is y=x reference line, blue line is regression line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708773-5305-A45A-C474-DF2045B51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218" y="5988217"/>
            <a:ext cx="3314700" cy="44450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8741EF20-7B8B-F88A-4DFE-DC6AFDCF4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274" y="6008054"/>
            <a:ext cx="32004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7FC83F-D609-447A-DACB-C9179303C9C4}"/>
              </a:ext>
            </a:extLst>
          </p:cNvPr>
          <p:cNvSpPr txBox="1"/>
          <p:nvPr/>
        </p:nvSpPr>
        <p:spPr>
          <a:xfrm>
            <a:off x="262493" y="604202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RMSE -&gt;</a:t>
            </a:r>
          </a:p>
        </p:txBody>
      </p:sp>
    </p:spTree>
    <p:extLst>
      <p:ext uri="{BB962C8B-B14F-4D97-AF65-F5344CB8AC3E}">
        <p14:creationId xmlns:p14="http://schemas.microsoft.com/office/powerpoint/2010/main" val="4068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FE8E-9DF9-2909-A541-EB3B17AF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parameters for left eye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BB86C8E-E998-496F-4099-6B0ABCD2D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325" y="1690688"/>
            <a:ext cx="527095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182E9B-DF64-7F0C-C1AA-1C0CA868B066}"/>
              </a:ext>
            </a:extLst>
          </p:cNvPr>
          <p:cNvSpPr txBox="1"/>
          <p:nvPr/>
        </p:nvSpPr>
        <p:spPr>
          <a:xfrm>
            <a:off x="2472789" y="6042026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Alpha=0, lambda= 400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7E3868D-0CF4-DE44-9027-C6BC89AC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242" y="1875593"/>
            <a:ext cx="4781885" cy="39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7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F3E0-B2D1-AC65-9610-A2D2E378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variables and coefficients (OS)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032CD02-3EA7-80E0-F855-3125248A2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621" y="1837657"/>
            <a:ext cx="5219379" cy="4351338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90AC728-AC41-2D5C-6C58-1D70200E5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687" y="2086142"/>
            <a:ext cx="34417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5E11-E66F-2F1B-21D7-BBBE1D7F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for Training vs. Testing data for left eye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41B11CD-9592-43B1-D5A4-05DC07B9C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5993"/>
            <a:ext cx="5228265" cy="435133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9FA8829-1AF4-1722-06DC-BBB27A9D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34" y="1425993"/>
            <a:ext cx="5228266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2A7518-E0A6-71E0-2152-0AC08594183E}"/>
              </a:ext>
            </a:extLst>
          </p:cNvPr>
          <p:cNvSpPr txBox="1"/>
          <p:nvPr/>
        </p:nvSpPr>
        <p:spPr>
          <a:xfrm>
            <a:off x="3250950" y="6137748"/>
            <a:ext cx="563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*black line is y=x reference line, blue line is regression line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060FB26-31B6-34D5-2B45-AEF777EE4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047" y="5741640"/>
            <a:ext cx="3327400" cy="41910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B169B67E-F8D1-9400-B0E1-C050FE6AB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829" y="5741640"/>
            <a:ext cx="3213100" cy="431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FBDE08-7A64-6FC9-3750-42986DF7D577}"/>
              </a:ext>
            </a:extLst>
          </p:cNvPr>
          <p:cNvSpPr txBox="1"/>
          <p:nvPr/>
        </p:nvSpPr>
        <p:spPr>
          <a:xfrm>
            <a:off x="251097" y="5777331"/>
            <a:ext cx="97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-&gt;</a:t>
            </a:r>
          </a:p>
        </p:txBody>
      </p:sp>
    </p:spTree>
    <p:extLst>
      <p:ext uri="{BB962C8B-B14F-4D97-AF65-F5344CB8AC3E}">
        <p14:creationId xmlns:p14="http://schemas.microsoft.com/office/powerpoint/2010/main" val="184540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125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Elastic Net results for each eye</vt:lpstr>
      <vt:lpstr>Fit for both eyes with diagnosis/condition</vt:lpstr>
      <vt:lpstr>Determining parameters for right eye</vt:lpstr>
      <vt:lpstr>Importance of variables and coefficients (OD)</vt:lpstr>
      <vt:lpstr>Fit for Training vs. Testing data for right eye</vt:lpstr>
      <vt:lpstr>Determining parameters for left eye</vt:lpstr>
      <vt:lpstr>Importance of variables and coefficients (OS)</vt:lpstr>
      <vt:lpstr>Fit for Training vs. Testing data for left eye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Net results for each eye</dc:title>
  <dc:creator>Shah, Adam</dc:creator>
  <cp:lastModifiedBy>Shah, Adam</cp:lastModifiedBy>
  <cp:revision>6</cp:revision>
  <dcterms:created xsi:type="dcterms:W3CDTF">2022-07-14T14:14:35Z</dcterms:created>
  <dcterms:modified xsi:type="dcterms:W3CDTF">2022-07-14T18:29:23Z</dcterms:modified>
</cp:coreProperties>
</file>