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5" r:id="rId7"/>
    <p:sldId id="257" r:id="rId8"/>
    <p:sldId id="258" r:id="rId9"/>
    <p:sldId id="259" r:id="rId10"/>
    <p:sldId id="260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4"/>
    <p:restoredTop sz="96197"/>
  </p:normalViewPr>
  <p:slideViewPr>
    <p:cSldViewPr snapToGrid="0" snapToObjects="1">
      <p:cViewPr varScale="1">
        <p:scale>
          <a:sx n="76" d="100"/>
          <a:sy n="76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ED24-7278-4BE0-19B2-4A677BA34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C5373-A01D-697E-F61C-21DFF1678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FE491-FB90-1A40-A89F-12E8336C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FE07-7835-C9DC-0989-892CED97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250A-2B66-C0FF-2E29-A118D63E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F168-E4C9-FDBD-A65A-34CCA15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DCBE0-3951-244C-9D75-2E6996F9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177B-5114-432D-41F2-A7FB62C3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F81FB-178C-C357-09A2-2D4ED4FD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1B26-A6D7-9715-CD9B-8A35142A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9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3C39D-8F61-6A05-B394-30CDD633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35D68-CC66-4ACF-1ECE-1B8FBDC9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F51B-4CF5-A8C6-4796-C7150E60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165BC-BDD6-7F09-148E-BBDC3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B25F-1661-AE7A-9664-79E41293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5722-E4F3-8413-F773-421DA600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9D43-264C-16A2-2249-92B3094D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4142-1327-856B-5269-D10FA94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B962-0DFC-391C-693D-E61A46F8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5F5C-39A2-CBB5-B411-34CE4600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8BD7-6D79-8DF0-F7DD-5E0693AE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F594-8E9D-0D68-1B4D-ABF3D364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963B-1A7E-7E14-11BB-0008C54A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1FBE-3830-41DC-B142-A40DEB09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0BB85-D9B4-A83B-7E10-C961F003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FE4F-749D-115F-CB53-935DC97A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AC58-2D55-39DE-1395-6422F865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4A1A-57E8-EB83-C25F-57DE7A5B1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3FAF1-9A21-13D5-8B38-18D07BE7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E494-91BB-16E6-ACD3-6A665543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15C21-0AA6-5FE7-C4BA-7753B628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ACDF-2BC4-6964-AC11-EAF4E1C8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50152-27CD-6C27-80E2-01318113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D4640-9F29-99F9-8F11-025DB2999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1623E-0967-5409-188C-317EB32FE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C050A-385E-5028-6A92-60A95BE18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98B94-36C2-6DCE-6772-C21CD010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C93-2084-8609-EEB4-8161D70C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1816D-0B94-1466-2C3C-88BF0446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F32-A768-D1F7-07C8-160B1C4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99E95-F9A9-B397-E87E-33C32F31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888AF-F5A0-1256-C52B-37923E6D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C67D9-2DD3-70ED-E4E1-7AC98D50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3F20B-5856-C01D-33E1-2580C3E7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573CA-8AA5-21F5-4C2B-BB4061BA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E95C-9335-67B1-C0B3-B1E154D3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6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7829-E6ED-B5C7-E13E-31CBDEFA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7E76-E6AF-4538-13E2-2018C40D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A99B-7B5C-12B5-9894-D84929483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B3CD-17D5-8573-63BB-D31108E8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85B41-82F9-455F-A8AC-8C560C54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BB4E3-4BC9-49DD-0EDC-1A94B18F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4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3F67-905D-D143-84FC-C8565D17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AE2E3-654E-05F7-EDFA-6F0944E37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19380-EA60-BC54-0CE7-6DC9759F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9DBC5-FB4C-E221-EDC5-DDA11A7C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71CFA-19B9-ACFA-6DF1-2C75EC11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336C-8BFC-2969-CEA0-168D06F9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3611C-DF3D-912A-9133-F1B51DA2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E8554-2BB6-0165-885E-8B13CCF82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D0B0-9053-38A0-01A5-09D690A8A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2392-F195-4649-A89C-F5D39C0E1ABD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DDD2-0620-D830-EF49-746535452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ADC9-1E86-92AB-AF78-1B56E7CE2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8746-367C-F04A-B775-CCB8F6E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877E-7165-409A-DC36-198FD4817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Net model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B29AF-C260-0B08-5425-764F46591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347769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6567-9E2B-971B-8D54-C5B144F5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Ridge and Lasso regression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9A6EE6F-925E-E328-2510-4B5CF62A7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802" y="1786237"/>
            <a:ext cx="6781799" cy="157485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4129E56-864C-31A0-3D70-FD55206E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01" y="4252559"/>
            <a:ext cx="6781800" cy="1460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BCC19-5AD7-9D08-6071-1A620D16A225}"/>
              </a:ext>
            </a:extLst>
          </p:cNvPr>
          <p:cNvCxnSpPr/>
          <p:nvPr/>
        </p:nvCxnSpPr>
        <p:spPr>
          <a:xfrm flipH="1" flipV="1">
            <a:off x="6808573" y="3274541"/>
            <a:ext cx="2842054" cy="556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EB05B0-A31A-7FC3-FC1A-77323FF04B84}"/>
              </a:ext>
            </a:extLst>
          </p:cNvPr>
          <p:cNvCxnSpPr/>
          <p:nvPr/>
        </p:nvCxnSpPr>
        <p:spPr>
          <a:xfrm flipH="1">
            <a:off x="6969211" y="4448432"/>
            <a:ext cx="2693773" cy="101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96E-9220-30C2-1885-808566B042B9}"/>
              </a:ext>
            </a:extLst>
          </p:cNvPr>
          <p:cNvSpPr txBox="1"/>
          <p:nvPr/>
        </p:nvSpPr>
        <p:spPr>
          <a:xfrm>
            <a:off x="9662984" y="3546390"/>
            <a:ext cx="2215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net seemed to</a:t>
            </a:r>
          </a:p>
          <a:p>
            <a:r>
              <a:rPr lang="en-US" dirty="0"/>
              <a:t>slightly outperform </a:t>
            </a:r>
          </a:p>
          <a:p>
            <a:r>
              <a:rPr lang="en-US" dirty="0"/>
              <a:t>other models in both </a:t>
            </a:r>
          </a:p>
          <a:p>
            <a:r>
              <a:rPr lang="en-US" dirty="0"/>
              <a:t>RMSE and R^2</a:t>
            </a:r>
          </a:p>
        </p:txBody>
      </p:sp>
    </p:spTree>
    <p:extLst>
      <p:ext uri="{BB962C8B-B14F-4D97-AF65-F5344CB8AC3E}">
        <p14:creationId xmlns:p14="http://schemas.microsoft.com/office/powerpoint/2010/main" val="124295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9DA4-28F5-A383-D0A2-B221A70D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fit on training and testing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3790FEC-0BA1-5F61-E1C4-6A93CA37A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99" y="5669002"/>
            <a:ext cx="3124200" cy="6858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44F0F4C-EA9D-0833-5246-A8611490F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03" y="5662652"/>
            <a:ext cx="3035300" cy="6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307457-E757-C2BA-801E-6A7D21D9CCFE}"/>
              </a:ext>
            </a:extLst>
          </p:cNvPr>
          <p:cNvSpPr txBox="1"/>
          <p:nvPr/>
        </p:nvSpPr>
        <p:spPr>
          <a:xfrm>
            <a:off x="2199960" y="6308209"/>
            <a:ext cx="228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for training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957E5-9312-EA17-F788-91E5D9ED0A9E}"/>
              </a:ext>
            </a:extLst>
          </p:cNvPr>
          <p:cNvSpPr txBox="1"/>
          <p:nvPr/>
        </p:nvSpPr>
        <p:spPr>
          <a:xfrm>
            <a:off x="7572669" y="6308209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for testing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71B70C-F2A0-B4EE-C90E-6D551A9E2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949" y="1359972"/>
            <a:ext cx="5159851" cy="4303535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4D87003-6619-2DFB-FD4D-3114F8DDF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99" y="1359972"/>
            <a:ext cx="5127101" cy="42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8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4FAA-82FC-F52F-4979-6EC41B6B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Linear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3C1357E-2604-64C2-6DD7-88E26DB96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6" y="1637843"/>
            <a:ext cx="5875833" cy="4855032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30A635B-5456-3849-67E5-D76BCA7F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7843"/>
            <a:ext cx="5875832" cy="48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0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6342-2D3C-BBCE-9712-32835E47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Ridge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D95F65D-3EC1-4F49-B2B3-E1E269C3B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03" y="1690688"/>
            <a:ext cx="5769974" cy="4802187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7B0DB79-88C2-9153-D424-5423413C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00584"/>
            <a:ext cx="5918296" cy="48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5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BB12-A4C4-9956-6E94-E65663F6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Lasso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B0E18B8-D704-61D5-CED0-250F16C2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9875"/>
            <a:ext cx="5971666" cy="4934216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A1EA83F-7292-8850-711B-4796F519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9875"/>
            <a:ext cx="5994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F15-2709-E293-8570-BDDB1826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healthy-eyed people- choosing parameters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A6BDD57-7CFF-10F8-697C-C932ED748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776" y="1570198"/>
            <a:ext cx="4805483" cy="395027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47F5D9-5FC8-9E3E-E063-CEEB88B5B8D9}"/>
              </a:ext>
            </a:extLst>
          </p:cNvPr>
          <p:cNvCxnSpPr/>
          <p:nvPr/>
        </p:nvCxnSpPr>
        <p:spPr>
          <a:xfrm flipV="1">
            <a:off x="4621428" y="4769708"/>
            <a:ext cx="395416" cy="10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0F5BB9-22C2-AFBE-98C8-23DD8DBBCD14}"/>
              </a:ext>
            </a:extLst>
          </p:cNvPr>
          <p:cNvSpPr txBox="1"/>
          <p:nvPr/>
        </p:nvSpPr>
        <p:spPr>
          <a:xfrm>
            <a:off x="2903838" y="5782962"/>
            <a:ext cx="480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selected- alpha= 0.222, lambda = 120</a:t>
            </a:r>
          </a:p>
        </p:txBody>
      </p:sp>
    </p:spTree>
    <p:extLst>
      <p:ext uri="{BB962C8B-B14F-4D97-AF65-F5344CB8AC3E}">
        <p14:creationId xmlns:p14="http://schemas.microsoft.com/office/powerpoint/2010/main" val="228757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4B1F-485E-CAE0-F225-18BDE964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number of variables included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6618785-3C72-DB8E-DD54-83A06FD53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75" y="1862695"/>
            <a:ext cx="5348519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6DF8E9E-A6FF-3C59-7973-5F21BB96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08" y="2054031"/>
            <a:ext cx="4580410" cy="37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553-33FB-7C36-0FEF-28CEA438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 and coefficients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6701255-7D2B-1A79-81BA-F1F90822F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49" y="1690688"/>
            <a:ext cx="5243302" cy="4351338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7D2316C-7B67-FE1B-9D6D-8536D7F5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0" y="1690688"/>
            <a:ext cx="3903133" cy="38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5C19-765C-9CA6-23A3-C3A38CE4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Ridge and Lasso regression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732760-700E-765A-0B55-CD4E0E9AF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998" y="4544057"/>
            <a:ext cx="4949062" cy="2082392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C5D7F6-61EA-CC6E-AE67-EE143F61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67" y="1346612"/>
            <a:ext cx="3861395" cy="3197445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C6AF68C-0F01-543C-B433-81A90EA13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681" y="1346611"/>
            <a:ext cx="3783500" cy="31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1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DAB3-ED60-D9FF-A746-A6CBC587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for training and testing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C75F49-7F73-2C22-D9DD-C53ED5CC9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282" y="2715311"/>
            <a:ext cx="4294718" cy="1808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D2893-7284-04E4-F342-16A1CE27139E}"/>
              </a:ext>
            </a:extLst>
          </p:cNvPr>
          <p:cNvSpPr txBox="1"/>
          <p:nvPr/>
        </p:nvSpPr>
        <p:spPr>
          <a:xfrm>
            <a:off x="2307604" y="3204751"/>
            <a:ext cx="2287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for training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RMSE for testing data</a:t>
            </a:r>
          </a:p>
        </p:txBody>
      </p:sp>
    </p:spTree>
    <p:extLst>
      <p:ext uri="{BB962C8B-B14F-4D97-AF65-F5344CB8AC3E}">
        <p14:creationId xmlns:p14="http://schemas.microsoft.com/office/powerpoint/2010/main" val="193137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EBF8-FF74-5D93-91A1-5750D97E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dataset (including MS patients)- </a:t>
            </a:r>
            <a:br>
              <a:rPr lang="en-US" dirty="0"/>
            </a:br>
            <a:r>
              <a:rPr lang="en-US" dirty="0"/>
              <a:t>choosing parameters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D5C84C9-6672-6B3F-E72B-E5BABE0CA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059" y="1902941"/>
            <a:ext cx="4728301" cy="387860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86965C-DB1B-93C6-5B0D-1234EA0612C5}"/>
              </a:ext>
            </a:extLst>
          </p:cNvPr>
          <p:cNvCxnSpPr/>
          <p:nvPr/>
        </p:nvCxnSpPr>
        <p:spPr>
          <a:xfrm flipV="1">
            <a:off x="4151870" y="5004486"/>
            <a:ext cx="617838" cy="93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00DA89-F316-537A-E79B-5F68707BE20E}"/>
              </a:ext>
            </a:extLst>
          </p:cNvPr>
          <p:cNvSpPr txBox="1"/>
          <p:nvPr/>
        </p:nvSpPr>
        <p:spPr>
          <a:xfrm>
            <a:off x="3456059" y="5943600"/>
            <a:ext cx="520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selected- alpha = 0.1111 and lambda = 50</a:t>
            </a:r>
          </a:p>
        </p:txBody>
      </p:sp>
    </p:spTree>
    <p:extLst>
      <p:ext uri="{BB962C8B-B14F-4D97-AF65-F5344CB8AC3E}">
        <p14:creationId xmlns:p14="http://schemas.microsoft.com/office/powerpoint/2010/main" val="208599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10C-B0E2-207C-C1CB-61E01279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number of variables included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0C2698A-353C-4820-BE0C-66C14DC0F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46" y="1690688"/>
            <a:ext cx="5097646" cy="4188512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BBFCFE7-7606-2790-228F-B30FAE7D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0568"/>
            <a:ext cx="4830185" cy="39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A9DA-5A88-8ACA-5B64-28763DDA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 and coefficients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5A1A810-58AF-16BA-B01F-CD6817873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49" y="1861602"/>
            <a:ext cx="4590368" cy="3853892"/>
          </a:xfrm>
        </p:spPr>
      </p:pic>
      <p:pic>
        <p:nvPicPr>
          <p:cNvPr id="7" name="Picture 6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FFF4AC55-4D93-70D5-896C-28B61C14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47" y="1963009"/>
            <a:ext cx="3842610" cy="36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9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124</Words>
  <Application>Microsoft Macintosh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Elastic Net model results</vt:lpstr>
      <vt:lpstr>Only healthy-eyed people- choosing parameters</vt:lpstr>
      <vt:lpstr>Determining number of variables included</vt:lpstr>
      <vt:lpstr>Most important variables and coefficients</vt:lpstr>
      <vt:lpstr>Comparison to Ridge and Lasso regression</vt:lpstr>
      <vt:lpstr>Fit for training and testing data</vt:lpstr>
      <vt:lpstr>Whole dataset (including MS patients)-  choosing parameters</vt:lpstr>
      <vt:lpstr>Determining number of variables included</vt:lpstr>
      <vt:lpstr>Most important variables and coefficients</vt:lpstr>
      <vt:lpstr>Comparison to Ridge and Lasso regression</vt:lpstr>
      <vt:lpstr>Comparing fit on training and testing data</vt:lpstr>
      <vt:lpstr>Validating Linear Model</vt:lpstr>
      <vt:lpstr>Validating Ridge Model</vt:lpstr>
      <vt:lpstr>Validating Lasso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Net model results</dc:title>
  <dc:creator>Shah, Adam</dc:creator>
  <cp:lastModifiedBy>Shah, Adam</cp:lastModifiedBy>
  <cp:revision>5</cp:revision>
  <dcterms:created xsi:type="dcterms:W3CDTF">2022-07-08T14:57:10Z</dcterms:created>
  <dcterms:modified xsi:type="dcterms:W3CDTF">2022-07-12T18:11:08Z</dcterms:modified>
</cp:coreProperties>
</file>