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197"/>
  </p:normalViewPr>
  <p:slideViewPr>
    <p:cSldViewPr snapToGrid="0" snapToObjects="1">
      <p:cViewPr>
        <p:scale>
          <a:sx n="89" d="100"/>
          <a:sy n="89" d="100"/>
        </p:scale>
        <p:origin x="-6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36BA-2671-0989-A311-82C6A2E32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054A3-050B-B971-7F8A-6E55FEE5B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78E89-D8EC-14B4-EC29-51304EB56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1790-032A-DB45-9D5B-046E68A2D8F9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C223D-60AA-3FE9-1BC9-7E1D27C9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EFCAD-D2D5-FBF1-7EAC-8C0277B2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5F49-4810-944A-AE51-25EF28B3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8640-112B-BF30-2FA3-B7B9226A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35189-F982-5C7D-7607-FCF48C639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C8270-0AA3-45C5-80DA-50790B98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1790-032A-DB45-9D5B-046E68A2D8F9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CB144-714E-4EF0-C2EA-4B3F7BC9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41E87-5AC8-70FC-2766-D5D34465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5F49-4810-944A-AE51-25EF28B3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C6497-AA4F-F86D-CBAB-E11463633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D9591-FD95-7565-4A52-F955E6A80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1E9C8-4AFC-615F-7BE9-29A1F63D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1790-032A-DB45-9D5B-046E68A2D8F9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8C6F3-3E13-E2FD-4ECC-21EACD6C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C565-C79D-B19D-CDCA-7B2C1F58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5F49-4810-944A-AE51-25EF28B3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9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55C2-0AEA-8B73-D211-BD5DF808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C6314-7712-BA9E-DF61-BD5513256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E04FE-39A4-2726-1903-3CE1A782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1790-032A-DB45-9D5B-046E68A2D8F9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41C9A-1E16-1063-C131-DA9F3CF1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64857-92AB-5AFD-44AB-42A26C96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5F49-4810-944A-AE51-25EF28B3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2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D91D-9970-6555-E7DC-22A87528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9457B-8586-8B3A-0A95-21DF46F36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3F19E-1789-AD7E-8169-7D938ACA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1790-032A-DB45-9D5B-046E68A2D8F9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C1A93-5772-5E91-D652-EE74D298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0C6EB-1134-A440-E766-CB77C2BA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5F49-4810-944A-AE51-25EF28B3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9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8ED0-F4CB-20C0-1473-6F6D0CAF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F202E-A62B-E4CD-FC6A-84F1C2AFF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A0EE6-82C1-A784-8FF9-02229E7DD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D3E17-B52C-67ED-0D96-EF7FF2AA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1790-032A-DB45-9D5B-046E68A2D8F9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18291-68E5-17A0-A7BB-FABE16E2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682D9-051B-0F43-422C-99B0E744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5F49-4810-944A-AE51-25EF28B3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5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816B-674B-639B-94E8-FF16240C9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53056-C5E5-FAA7-8965-291C67ECE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F1DF1-24D4-3703-D8C9-2CCA5A681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85528-8450-E079-0A08-3E3402EC2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0B6E3-EE82-38CF-A661-12A9D45DC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26355-6302-BAC5-57A6-40573DEF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1790-032A-DB45-9D5B-046E68A2D8F9}" type="datetimeFigureOut">
              <a:rPr lang="en-US" smtClean="0"/>
              <a:t>6/22/22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DED95A-7B2B-C59B-6930-09142FEB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397005-E9E9-95DA-94D6-D6083682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5F49-4810-944A-AE51-25EF28B3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5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219F-4384-A9F1-2A65-55F7CA24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79B45-3F1E-3B96-A3E8-8AD90298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1790-032A-DB45-9D5B-046E68A2D8F9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FDE53-D06D-45D2-906A-EC1219AD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E804D-019E-BBC9-8096-D2AF76E0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5F49-4810-944A-AE51-25EF28B3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8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0BE41-E2B2-FE3F-FD1F-A5C870A4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1790-032A-DB45-9D5B-046E68A2D8F9}" type="datetimeFigureOut">
              <a:rPr lang="en-US" smtClean="0"/>
              <a:t>6/22/22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BFA45-2045-5C05-D964-3B6FE95D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1B55A-6F7C-4338-E925-58CD27AB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5F49-4810-944A-AE51-25EF28B3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2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5BC1-5244-6CEE-A993-39FB25FE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B41A4-FEC0-F3ED-1D48-4E5702C3C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DC11C-5DFA-FD48-6717-88A7F2896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82E6F-A152-55E3-CAAF-B1BAFE7E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1790-032A-DB45-9D5B-046E68A2D8F9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522B9-E198-F0B0-E442-263522E4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B1775-9D37-4251-F18E-B77E50C1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5F49-4810-944A-AE51-25EF28B3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8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C9E05-49EC-08AF-733C-653E119B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F2B21-74DB-EFE8-18A3-38DD5A17E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4431C-67C3-51B2-A817-BF32035F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360BC-35F5-8A0F-0CAF-6A04BC73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1790-032A-DB45-9D5B-046E68A2D8F9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6D5E3-DB97-8692-4F6A-2E231B1A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27280-7569-E2CF-A99E-4E025817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5F49-4810-944A-AE51-25EF28B3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8E2100-FAA9-19A6-75E9-22D84D65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73B25-A37D-C2C8-0876-BF5D6DD2A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97223-37CE-FC75-0766-61E64D339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61790-032A-DB45-9D5B-046E68A2D8F9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608B5-EE49-4C82-C53D-DEB0FC283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0EEAF-FB33-5595-6CD6-C875C1B92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85F49-4810-944A-AE51-25EF28B3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4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9DFB-434E-679B-B3B9-64B1811F2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OCT correlations with new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A735E-4F3E-C2A4-7F08-A4FDF8A75D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Shah</a:t>
            </a:r>
          </a:p>
        </p:txBody>
      </p:sp>
    </p:spTree>
    <p:extLst>
      <p:ext uri="{BB962C8B-B14F-4D97-AF65-F5344CB8AC3E}">
        <p14:creationId xmlns:p14="http://schemas.microsoft.com/office/powerpoint/2010/main" val="215626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30E7-802D-A116-551A-F017C2D5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dataset (same eye)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1C01351-73E9-E221-1B87-256275AD6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72946"/>
            <a:ext cx="3548063" cy="2855584"/>
          </a:xfr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EA0B1CD1-86AE-ED7D-96B8-8611CE8CB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662" y="1827615"/>
            <a:ext cx="3905547" cy="3163887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CC33BC4F-6350-9A84-F3D1-4C48BC010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558" y="3429000"/>
            <a:ext cx="3919442" cy="31638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11EFA7-4615-8234-5638-B90B5BEFA4DF}"/>
              </a:ext>
            </a:extLst>
          </p:cNvPr>
          <p:cNvSpPr txBox="1"/>
          <p:nvPr/>
        </p:nvSpPr>
        <p:spPr>
          <a:xfrm>
            <a:off x="1437986" y="6039825"/>
            <a:ext cx="7224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*greater correlation between regions the same distance from central fovea,</a:t>
            </a:r>
          </a:p>
          <a:p>
            <a:r>
              <a:rPr lang="en-US" dirty="0"/>
              <a:t> lesser correlation between the center and other regions</a:t>
            </a:r>
          </a:p>
        </p:txBody>
      </p:sp>
    </p:spTree>
    <p:extLst>
      <p:ext uri="{BB962C8B-B14F-4D97-AF65-F5344CB8AC3E}">
        <p14:creationId xmlns:p14="http://schemas.microsoft.com/office/powerpoint/2010/main" val="217279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1C06-1097-E887-840D-106DED09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624"/>
          </a:xfrm>
        </p:spPr>
        <p:txBody>
          <a:bodyPr/>
          <a:lstStyle/>
          <a:p>
            <a:r>
              <a:rPr lang="en-US" dirty="0"/>
              <a:t>Full dataset (across eyes)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9400FAA-CD32-5093-A32D-968B95E57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75" y="1078749"/>
            <a:ext cx="3535621" cy="2855694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D4E9E2A-AE60-5E9E-BAF7-F7EDF5994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698" y="3552496"/>
            <a:ext cx="3949120" cy="3192736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B3DEC7F-4BCF-3923-D62F-9DFCD370A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374" y="1078749"/>
            <a:ext cx="3737048" cy="3018385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A165E025-A4CC-FCA2-5B18-0DF9CD3CA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9645" y="3841069"/>
            <a:ext cx="3716618" cy="30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0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381E-D319-5DA1-0115-67A19A99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Non-MS cohort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EE5FCF8-F7DB-E08D-9D25-A83F81D08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36" y="1428788"/>
            <a:ext cx="3670628" cy="2979599"/>
          </a:xfr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7CDDC61-3721-87BE-C599-8D8779350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69" y="3590981"/>
            <a:ext cx="3717049" cy="2979599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6587B1EF-9FF8-4FD9-160D-BEB6A2EDB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738" y="3660254"/>
            <a:ext cx="3717049" cy="2999068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28DD0FE6-4956-AFE3-382A-270DD0F37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608" y="467484"/>
            <a:ext cx="3904030" cy="319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5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144A-E196-A904-D385-3D42A609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tables (hierarchical clustering)</a:t>
            </a:r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9D315899-1F02-AECA-EA6A-C9E213155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857" y="1690688"/>
            <a:ext cx="4384488" cy="35602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AFD830-B6B4-CD87-27D8-D578D158220E}"/>
              </a:ext>
            </a:extLst>
          </p:cNvPr>
          <p:cNvSpPr txBox="1"/>
          <p:nvPr/>
        </p:nvSpPr>
        <p:spPr>
          <a:xfrm>
            <a:off x="1992493" y="5250892"/>
            <a:ext cx="204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dataset (n=640)</a:t>
            </a:r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FD2B04AB-A2A1-87EF-D591-154B0B71B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020" y="1690688"/>
            <a:ext cx="4197853" cy="3560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D2334-1584-EB9E-741F-DAF272390189}"/>
              </a:ext>
            </a:extLst>
          </p:cNvPr>
          <p:cNvSpPr txBox="1"/>
          <p:nvPr/>
        </p:nvSpPr>
        <p:spPr>
          <a:xfrm>
            <a:off x="7002694" y="5250892"/>
            <a:ext cx="240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Non-MS cohort (n=130)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67A2A-39B1-CE7D-B501-FA5FF4479258}"/>
              </a:ext>
            </a:extLst>
          </p:cNvPr>
          <p:cNvSpPr txBox="1"/>
          <p:nvPr/>
        </p:nvSpPr>
        <p:spPr>
          <a:xfrm>
            <a:off x="1606731" y="5846544"/>
            <a:ext cx="8325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*full dataset shows clustering by each eye outside of the center, non-MS cohort shows </a:t>
            </a:r>
          </a:p>
          <a:p>
            <a:r>
              <a:rPr lang="en-US" dirty="0"/>
              <a:t>less clear results but still shows some grouping by eye and distance from fovea</a:t>
            </a:r>
          </a:p>
        </p:txBody>
      </p:sp>
    </p:spTree>
    <p:extLst>
      <p:ext uri="{BB962C8B-B14F-4D97-AF65-F5344CB8AC3E}">
        <p14:creationId xmlns:p14="http://schemas.microsoft.com/office/powerpoint/2010/main" val="42483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DE9F-B968-221D-5CDB-28452D09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379"/>
            <a:ext cx="10515600" cy="1325563"/>
          </a:xfrm>
        </p:spPr>
        <p:txBody>
          <a:bodyPr/>
          <a:lstStyle/>
          <a:p>
            <a:r>
              <a:rPr lang="en-US" dirty="0"/>
              <a:t>What about just healthy donors?</a:t>
            </a:r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12DE88C0-94B3-826A-5B98-5EB066FEE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3740" y="2054104"/>
            <a:ext cx="4154762" cy="3577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3CEF21-B83E-461A-5BB4-8F385C293714}"/>
              </a:ext>
            </a:extLst>
          </p:cNvPr>
          <p:cNvSpPr txBox="1"/>
          <p:nvPr/>
        </p:nvSpPr>
        <p:spPr>
          <a:xfrm>
            <a:off x="838200" y="993812"/>
            <a:ext cx="854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non-MS cohort correlation table looked a bit strange, so I wondered if it was because</a:t>
            </a:r>
          </a:p>
          <a:p>
            <a:r>
              <a:rPr lang="en-US" dirty="0"/>
              <a:t>a lot of the patients in this cohort are not exactly “healthy”.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76B51-3875-B90F-B01E-2C5DBF660AF2}"/>
              </a:ext>
            </a:extLst>
          </p:cNvPr>
          <p:cNvSpPr txBox="1"/>
          <p:nvPr/>
        </p:nvSpPr>
        <p:spPr>
          <a:xfrm>
            <a:off x="7958195" y="5591494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Healthy donors (n=41)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DAB6A0EB-1C70-A955-8CCF-6E20C2D3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45" y="1553101"/>
            <a:ext cx="3069362" cy="2469104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42429D0E-7657-736A-A6A9-14B8A3B50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671" y="1553101"/>
            <a:ext cx="3285767" cy="26431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0CC4B7-77F6-D1A0-E438-97C4E76EE440}"/>
              </a:ext>
            </a:extLst>
          </p:cNvPr>
          <p:cNvSpPr txBox="1"/>
          <p:nvPr/>
        </p:nvSpPr>
        <p:spPr>
          <a:xfrm>
            <a:off x="7205819" y="5960826"/>
            <a:ext cx="3588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*healthy donors shows clustering by</a:t>
            </a:r>
          </a:p>
          <a:p>
            <a:r>
              <a:rPr lang="en-US" dirty="0"/>
              <a:t>distance from fovea across eyes 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751E57E7-BD0E-DB8D-96F0-C63170DD6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671" y="4196288"/>
            <a:ext cx="3285767" cy="2631258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4C655597-E0CA-020A-A701-EB7E909B7D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94" y="4153803"/>
            <a:ext cx="3297377" cy="264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52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147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OCT correlations with new data</vt:lpstr>
      <vt:lpstr>Full dataset (same eye)</vt:lpstr>
      <vt:lpstr>Full dataset (across eyes)</vt:lpstr>
      <vt:lpstr>Non-MS cohort</vt:lpstr>
      <vt:lpstr>Correlation tables (hierarchical clustering)</vt:lpstr>
      <vt:lpstr>What about just healthy donors?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OCT correlations with new data</dc:title>
  <dc:creator>Shah, Adam</dc:creator>
  <cp:lastModifiedBy>Shah, Adam</cp:lastModifiedBy>
  <cp:revision>7</cp:revision>
  <dcterms:created xsi:type="dcterms:W3CDTF">2022-06-22T15:09:20Z</dcterms:created>
  <dcterms:modified xsi:type="dcterms:W3CDTF">2022-06-22T16:22:25Z</dcterms:modified>
</cp:coreProperties>
</file>