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5"/>
    <p:restoredTop sz="94664"/>
  </p:normalViewPr>
  <p:slideViewPr>
    <p:cSldViewPr snapToGrid="0">
      <p:cViewPr varScale="1">
        <p:scale>
          <a:sx n="75" d="100"/>
          <a:sy n="75" d="100"/>
        </p:scale>
        <p:origin x="16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5E72-C3E7-A8FD-B4F7-29D0EE68B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4A31F-A84B-E317-6495-840F68B1E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00EB-E3FA-7A44-F0BD-C894894D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DECD-AA55-DACC-E64B-9C6C2AB8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B8F1-28F2-187C-85FB-30924FE0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9E05-0D94-3AC0-0B2A-20AE0F99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A5310-163C-0D56-CABC-2A5784007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0223-7B14-468E-BD93-FF674ADB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9E17-4211-4B24-BF09-B7E20C2C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BEE5-81CA-8945-795B-81C15425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81545-B4DA-F458-CF47-F5C2FF2EC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5C5F2-718B-C3FC-6060-E1A03913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353A-1309-8FF7-06D4-B241B670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5DFE-C80E-E958-3AF6-49D07956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F490-AF07-CEC4-D2C6-653D315E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7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2354-47F9-51B9-28B8-D4B88B01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EA51-4B6E-A39A-2440-E5D339A0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4C14E-31BF-662E-AF44-F8490F9B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CBF9-A1E5-3151-5076-32F71E52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C11C-DE5E-093C-640C-DF51CDF4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5983-6C00-754D-C7F0-8DE5C042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FF77-FD35-F02D-8216-F31AADA7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C018-34B4-20E1-8CC8-E4AFA639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43E4-B78D-C83A-C4A0-DDC5F64E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572D-C8E3-1010-A2FC-D6220498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B218-0201-FA8E-C42F-C0848F2E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ADDD-E937-4C93-1CBE-5536BC411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151B6-B7A5-4330-28F2-55FC1755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5B12-BFEC-4415-5F16-6CDFD71A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A31A-E244-CC44-391B-D2BCCF8C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A98C0-C498-A5DF-1027-0BCD662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A584-8A98-89D9-5B49-FC6F9D74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8A27-0BBB-4AD1-812D-BB5F3C40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EA298-605F-CAA9-DE16-956F777ED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746D6-CCAE-18CB-CE7C-E706357B5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9B354-9C39-E659-C165-254FA4C32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558C1-F70C-B29F-A478-84B70F46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CA3D0-000E-A682-280A-CAB5D787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3CF43-DC20-F792-8053-97C70D83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DA9F-28E8-7BCA-14CD-0AE5C3BF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C7CFB-6C4E-B7FB-BC1C-E3897CBF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49161-7A45-B42A-3586-4D7CD4BE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B7711-8095-32BF-EBFE-3E85B6F6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3EE26-8450-3E8F-3A46-63830D37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79C1A-6764-F57C-0CF4-39A04546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5FD04-7318-456A-F9C4-DAC993E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FA7E-2C82-DF88-FEC0-F5CCBC24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2BFD-3D50-A3A4-6337-0F83FE18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8BE8A-1FDC-41E0-F886-89FB49CF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1E6C-3EE9-64B7-EAC9-590CF26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ABF5-81B8-881D-0188-B963322A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E11C-36BB-97CE-D55D-F4804E6E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CB2A-8169-7D12-C062-23A954CC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8AD0C-2D97-E7AB-AE6B-55AC8BFDA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D840D-BA1A-216A-55F3-278B18A4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659F6-EF39-7807-2A37-CD43FF95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1F703-68DE-D4C6-2FE4-324C78F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3EC7-75C1-D6A9-95F6-DB324F17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ACBE-8090-7AFF-9828-6B5348F1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54FB-410A-D08E-4C77-228915C4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E100-5925-DF41-B9C2-FF2DCDD1C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F1B7-145E-8F40-AD60-E496C3E9C4A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EDF50-AD58-61EE-67B0-43197BAA4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6E2D-4AA2-B25A-02A8-730949282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E2346-5B23-3B4B-A029-ECBDDB32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7CAF-C2FC-B312-7AAE-DF413B171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Monocular Vision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A8C33-720F-C12B-D59A-780BB898C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3162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4A93-5FFE-EBB4-AD7C-4D6EBD1A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training and testing cohorts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F0FB1E0-3117-F1F9-FF01-5B453E04B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3" y="2239830"/>
            <a:ext cx="5590937" cy="3290094"/>
          </a:xfrm>
        </p:spPr>
      </p:pic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91859BD1-6A7F-6E8D-5CE3-0A897588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9829"/>
            <a:ext cx="5940133" cy="3290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FFB71-0FC9-7C6C-5125-52A3E9C61504}"/>
              </a:ext>
            </a:extLst>
          </p:cNvPr>
          <p:cNvSpPr txBox="1"/>
          <p:nvPr/>
        </p:nvSpPr>
        <p:spPr>
          <a:xfrm>
            <a:off x="2247432" y="5709731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2AB44-D838-1E5A-89F2-68E7D111ED1E}"/>
              </a:ext>
            </a:extLst>
          </p:cNvPr>
          <p:cNvSpPr txBox="1"/>
          <p:nvPr/>
        </p:nvSpPr>
        <p:spPr>
          <a:xfrm>
            <a:off x="8412265" y="5709731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338577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E03C-268D-D944-5579-C07D2163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parameters and variables included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8FF8EE7-D420-0DAF-EAA3-468109364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266"/>
            <a:ext cx="5107294" cy="421623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03E1896-F7D4-2187-9E0F-6B9A60E51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08" y="1964266"/>
            <a:ext cx="5118162" cy="4216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0EB19-C00D-7DDA-8CCB-0776D85EA093}"/>
              </a:ext>
            </a:extLst>
          </p:cNvPr>
          <p:cNvSpPr txBox="1"/>
          <p:nvPr/>
        </p:nvSpPr>
        <p:spPr>
          <a:xfrm>
            <a:off x="1744133" y="6180501"/>
            <a:ext cx="395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 alpha = 0 and lambda = 128</a:t>
            </a:r>
          </a:p>
        </p:txBody>
      </p:sp>
    </p:spTree>
    <p:extLst>
      <p:ext uri="{BB962C8B-B14F-4D97-AF65-F5344CB8AC3E}">
        <p14:creationId xmlns:p14="http://schemas.microsoft.com/office/powerpoint/2010/main" val="140439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A626-DD39-1E6F-A574-0E96E22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 and coefficients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5A94A97-DB3C-C02B-0CAE-6B813880F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7086"/>
            <a:ext cx="5376333" cy="4484140"/>
          </a:xfrm>
        </p:spPr>
      </p:pic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BBA0538-C5CC-9719-489F-C81E6597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15" y="1690688"/>
            <a:ext cx="3278717" cy="3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97A0-4DAD-DADD-8C0D-74EAF2D7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fit for training and testing data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BC2AFF9-2773-EB64-BD18-E7F780A5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8838" y="1558833"/>
            <a:ext cx="5900762" cy="4923566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751B0D8-45E2-8E91-1934-763FA266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8" y="1558833"/>
            <a:ext cx="5900762" cy="49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Monocular Vision Model</vt:lpstr>
      <vt:lpstr>Info about training and testing cohorts</vt:lpstr>
      <vt:lpstr>Selecting parameters and variables included</vt:lpstr>
      <vt:lpstr>Most important variables and coefficients</vt:lpstr>
      <vt:lpstr>Comparing fit for training and testing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Monocular Vision Model</dc:title>
  <dc:creator>Shah, Adam</dc:creator>
  <cp:lastModifiedBy>Shah, Adam</cp:lastModifiedBy>
  <cp:revision>3</cp:revision>
  <dcterms:created xsi:type="dcterms:W3CDTF">2022-07-15T15:42:44Z</dcterms:created>
  <dcterms:modified xsi:type="dcterms:W3CDTF">2022-07-15T15:53:28Z</dcterms:modified>
</cp:coreProperties>
</file>