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7"/>
    <p:restoredTop sz="96197"/>
  </p:normalViewPr>
  <p:slideViewPr>
    <p:cSldViewPr snapToGrid="0">
      <p:cViewPr varScale="1">
        <p:scale>
          <a:sx n="93" d="100"/>
          <a:sy n="93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BF7-2377-8CF9-20BD-E0FEA76E7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2734A-0C45-CFAD-3DA2-0E90E074A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9D6E-17D6-18FB-1618-F430FC42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2B28-C819-2CA3-B723-D2DC87DB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AC72-A27A-530A-5F3D-BE3E9AA2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8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5FA4-3987-3E7E-5A8C-1BBEFB51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3C8B8-46F6-D6F3-3324-977F4A8E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8334-34DB-11E3-5981-68C21993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7B55-A747-044B-D7DF-1A9180E0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D4EE-6502-39F2-6E42-1B732688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91642-EB96-D620-A93B-0833FB864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D3D2C-8B9E-ACDA-5726-A985B59A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38AD-BDFE-CACB-AB39-A1D230D6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3A7B-58B5-AC62-79BC-6A31C18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D8B37-A6F5-C44E-41AD-C577231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6523-137F-13F4-45C2-1CE766A0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A66D-FE9E-591B-283A-CAAAECE2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6BD3-FAEE-0213-FC7A-4D759A79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F6C6-DA89-8CC7-5870-D610491B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394D-7E04-8BCE-4FF4-7DB82ADC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CFF1-53BC-131D-1771-820DFBF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5CE7-8A6E-C72F-3714-559F5E80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7C0D-76E2-0A4E-8403-06D318CA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14B0-143C-CFA1-34D2-943F281A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F2014-E785-433F-0288-9EF40EB0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8515-4A4B-FEE4-8DB6-FAE87D3A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E6EF-1D99-180D-002B-855CB578E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F6A7B-1B46-F8CF-D6D4-01543B88F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CCB7E-1EC9-4549-B06B-0E31455A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3975A-0014-711C-5CAC-53D9E33D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C33EE-D92E-46CD-894D-C434DAB7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8158-5964-BF06-3B28-C47758A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94D1B-6925-BC9F-693C-C11E20663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7466C-3B07-3334-7EE6-96C04640A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04738-153F-F836-9F6A-D5778E3FE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8ECF7-7AA8-8C93-DF00-25C4B19FF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C378C-D456-89AE-A41A-E509A6D1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5D9AE-31AC-900A-B828-AD2E5AE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26C15-27F6-C52F-5A07-24D37C85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D93A-C299-045F-DF33-12A9E94A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6EABD-5028-135E-0015-29B4DC0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E9C50-09AA-2B6A-E6E3-F0BEAD4B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B1181-64E8-EB00-510B-2E91E678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E677B-B828-9CA7-0CB5-6ACB359F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D67C6-3567-472A-9743-66B560CA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A49C-AE65-80C0-4A9E-58BDF533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6024-738E-1091-6BC1-FC699398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7D12-3B1F-2FA8-8013-16054A0C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63FAF-C59A-6CC9-E399-F9270BBA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0143-8940-7A35-9237-E79B1234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CC8B-A230-F35E-C92E-673D6636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ECAD9-AEB1-4D49-D2C0-3C3B7575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F49A-D8A7-59E6-E9B8-C8548FF4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D678-E481-EDC9-2622-D9146321A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F8EF2-4360-D94F-EB29-FEDC7DE6C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24D7-C24A-CE57-A1E8-ABE65AA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873D-1BBE-798D-3B5D-6468DB31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29BF2-C82A-033E-F141-CA7A3813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986A6-390F-CFB0-8C14-C138FBFD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13E6-1A90-89F3-20F6-5AA7BA88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B5B4-A871-D2ED-12ED-067188A7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60A85-6E23-494E-8BC3-DBD76E0CDD97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1050-778E-2B1C-1D65-A6B4EA6EE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DE90-BB8C-D079-5370-88D296DC9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A4C7-E851-8442-8188-5F17E448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3380-F309-0E9F-95BD-61A63529E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 AUC correlations, yearly change, and monocular vs. binocular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C88E4-CED2-912A-F9EF-FC3C900C6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15294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B0C-32B7-F137-C686-8208762B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correlation matrix with all VA outcomes, age, and </a:t>
            </a:r>
            <a:r>
              <a:rPr lang="en-US" dirty="0" err="1"/>
              <a:t>NeurEx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C3E8CE-1FAC-4D81-072D-0C8882254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357" y="1790321"/>
            <a:ext cx="5511515" cy="4813390"/>
          </a:xfrm>
        </p:spPr>
      </p:pic>
    </p:spTree>
    <p:extLst>
      <p:ext uri="{BB962C8B-B14F-4D97-AF65-F5344CB8AC3E}">
        <p14:creationId xmlns:p14="http://schemas.microsoft.com/office/powerpoint/2010/main" val="15892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82A1-E3B7-C35D-55D6-E0A8E517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change by diagnosis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990F67-F5BF-21D5-0CF9-C810465D1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4" y="1690688"/>
            <a:ext cx="527977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B271C-EF39-F897-4967-D044898D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8248" y="1690688"/>
            <a:ext cx="5228267" cy="435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7F2DE1-AE65-A4E7-164F-CBBAA6A04BB6}"/>
              </a:ext>
            </a:extLst>
          </p:cNvPr>
          <p:cNvSpPr txBox="1"/>
          <p:nvPr/>
        </p:nvSpPr>
        <p:spPr>
          <a:xfrm>
            <a:off x="1579418" y="60420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 with at least 2 timepoints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B57B4-F8F0-4E54-59F9-FBB74BC253CD}"/>
              </a:ext>
            </a:extLst>
          </p:cNvPr>
          <p:cNvSpPr txBox="1"/>
          <p:nvPr/>
        </p:nvSpPr>
        <p:spPr>
          <a:xfrm>
            <a:off x="7234672" y="6042026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Patients with at least 3 timepoints</a:t>
            </a:r>
          </a:p>
        </p:txBody>
      </p:sp>
    </p:spTree>
    <p:extLst>
      <p:ext uri="{BB962C8B-B14F-4D97-AF65-F5344CB8AC3E}">
        <p14:creationId xmlns:p14="http://schemas.microsoft.com/office/powerpoint/2010/main" val="13839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2389-DAC2-0C02-6D6B-BEECA2E5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comparing better monocular eye to binocular vision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5C3F0F7-27F0-B8D8-60B6-A782EE9B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929" y="1690688"/>
            <a:ext cx="6187063" cy="51207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7801F-10F3-CD9B-7184-77C41C6F1782}"/>
              </a:ext>
            </a:extLst>
          </p:cNvPr>
          <p:cNvSpPr txBox="1"/>
          <p:nvPr/>
        </p:nvSpPr>
        <p:spPr>
          <a:xfrm>
            <a:off x="496065" y="2450586"/>
            <a:ext cx="3359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*Higher percentages mean higher</a:t>
            </a:r>
          </a:p>
          <a:p>
            <a:r>
              <a:rPr lang="en-US" dirty="0"/>
              <a:t>monocular/binocular ratio, 100% </a:t>
            </a:r>
          </a:p>
          <a:p>
            <a:r>
              <a:rPr lang="en-US" dirty="0"/>
              <a:t>means binocular and better </a:t>
            </a:r>
          </a:p>
          <a:p>
            <a:r>
              <a:rPr lang="en-US" dirty="0"/>
              <a:t>monocular AUC were equal</a:t>
            </a:r>
          </a:p>
        </p:txBody>
      </p:sp>
    </p:spTree>
    <p:extLst>
      <p:ext uri="{BB962C8B-B14F-4D97-AF65-F5344CB8AC3E}">
        <p14:creationId xmlns:p14="http://schemas.microsoft.com/office/powerpoint/2010/main" val="329779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VA AUC correlations, yearly change, and monocular vs. binocular comparison</vt:lpstr>
      <vt:lpstr>Corrected correlation matrix with all VA outcomes, age, and NeurEx </vt:lpstr>
      <vt:lpstr>Yearly change by diagnosis</vt:lpstr>
      <vt:lpstr>Percentage comparing better monocular eye to binocular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AUC correlations, yearly change, and monocular vs. binocular comparison</dc:title>
  <dc:creator>Shah, Adam</dc:creator>
  <cp:lastModifiedBy>Shah, Adam</cp:lastModifiedBy>
  <cp:revision>1</cp:revision>
  <dcterms:created xsi:type="dcterms:W3CDTF">2022-07-28T19:12:06Z</dcterms:created>
  <dcterms:modified xsi:type="dcterms:W3CDTF">2022-07-28T19:32:45Z</dcterms:modified>
</cp:coreProperties>
</file>