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>
      <p:cViewPr varScale="1">
        <p:scale>
          <a:sx n="90" d="100"/>
          <a:sy n="90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578D-0E73-6934-B5D0-73DF07A64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C0CB2-EF62-BD2A-267B-45123C476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3B9D0-A1E2-3938-840F-F8954F08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570C-8D0D-5D48-9E59-D1A1A672CF90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88C06-043A-44E2-2185-CD21C648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E5491-FA45-79D0-5117-EC29E6F2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69C9-2123-DC4E-901C-6E366D86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2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ED9E-4056-8EFC-20BF-1A006AE8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C0AB3-A7B1-33E1-EA14-A04C186C0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345F8-1111-10D7-01B3-0D007B7D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570C-8D0D-5D48-9E59-D1A1A672CF90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FB0E1-83CB-1059-80FB-45A045A6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32552-B6CC-C60F-2364-F74C967E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69C9-2123-DC4E-901C-6E366D86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1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5CB12-3246-449C-B8DA-3F6EDCF32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1D8DC-718D-7CBC-0806-7693D06C3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E92CF-86ED-1B63-562C-06A9DCB1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570C-8D0D-5D48-9E59-D1A1A672CF90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D5AC3-A083-8DFA-00E0-F7A82FBB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CD1EC-EE31-1593-4A17-5D419EDA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69C9-2123-DC4E-901C-6E366D86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8449-651D-A977-CA0D-7B6EDA13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03793-7599-21C0-2534-34EB5EF1D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659E6-55C4-2055-6BC0-0EC81D09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570C-8D0D-5D48-9E59-D1A1A672CF90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8E0A5-F0C1-8685-E6BE-395CD6B6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39C67-6B5A-E618-D30C-CC9E004E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69C9-2123-DC4E-901C-6E366D86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1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CDAF-024F-ACC0-6503-CC41872B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398ED-6125-C6D5-B87C-59EE2D168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A0B7A-D6E0-2459-1278-4F9571262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570C-8D0D-5D48-9E59-D1A1A672CF90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E22E1-D9C2-5D81-4493-3C8FE601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64E65-129E-4FED-1E75-B750F3FA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69C9-2123-DC4E-901C-6E366D86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2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6E01-8BA1-353E-2BA7-9B58F7C1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7CEDD-69E9-D7F5-6A31-8C89EC80B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503C6-C465-FB7D-5686-533A1CAFC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76ABA-2B6D-336C-3920-39627CDB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570C-8D0D-5D48-9E59-D1A1A672CF90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6619B-774D-8778-B45C-C391ABF8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C6C5A-D65D-BCC0-AC3D-28258029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69C9-2123-DC4E-901C-6E366D86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3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AA09-1053-9317-2D3E-3178D1B67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2A695-1DAC-1071-20FB-2FBED33B2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2C230-6E14-648C-3F8A-D9E4581BE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433EC-78EB-3226-DC83-8B822DCDB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D230F-6366-85C1-1A8E-28F24E59B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4F3CF-6557-1285-70AD-0DE1D5B6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570C-8D0D-5D48-9E59-D1A1A672CF90}" type="datetimeFigureOut">
              <a:rPr lang="en-US" smtClean="0"/>
              <a:t>6/17/22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E6916D-6750-6085-7F18-2EBCC3ABF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BEBE6-6B89-0684-F84B-FAE7692A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69C9-2123-DC4E-901C-6E366D86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2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5724-BB27-FE22-B3F8-2A076B683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65F0F-58E7-3FB9-1934-CFBAAC71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570C-8D0D-5D48-9E59-D1A1A672CF90}" type="datetimeFigureOut">
              <a:rPr lang="en-US" smtClean="0"/>
              <a:t>6/17/22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8B891-23A8-2C69-3FA7-5C832118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AD336-C11F-3947-90D4-A87CF9D0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69C9-2123-DC4E-901C-6E366D86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3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FDD861-2581-918E-70BE-901FE57D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570C-8D0D-5D48-9E59-D1A1A672CF90}" type="datetimeFigureOut">
              <a:rPr lang="en-US" smtClean="0"/>
              <a:t>6/17/22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4B4FA-69EA-99C1-EE0B-5BD7B942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A73D4-C1A0-14DC-F7D6-3F4B2F36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69C9-2123-DC4E-901C-6E366D86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5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D5A5-A4FF-8185-8282-18183E6A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B51E7-C7BA-2EAE-D367-2A5926C28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85474-94F9-1115-453F-160D2AF78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1EF19-7392-267F-5DB8-2B6A120F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570C-8D0D-5D48-9E59-D1A1A672CF90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5577D-D6B7-0DCE-07C4-579C1FE1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66387-A57F-BC53-0D74-36DDB7FB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69C9-2123-DC4E-901C-6E366D86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9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F63F-2C93-77D1-55E0-EE6325A3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087B6-FB83-3AFE-B650-02797223B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9A26E-4A44-D5B9-B1B4-46E96F122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FA982-6941-B50A-788B-183182831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570C-8D0D-5D48-9E59-D1A1A672CF90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B1F5E-B71E-AC7B-1820-A2EA951D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225AD-8718-91A4-0026-0ABC41FE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69C9-2123-DC4E-901C-6E366D86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1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727301-B160-3F60-E1ED-BE86E994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9C656-7AFE-782A-EF93-79B6B7C36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CBEF1-C774-7550-A626-D15931D3B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2570C-8D0D-5D48-9E59-D1A1A672CF90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4DF9E-B73A-F773-0377-57A7F0D1D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8E11C-6E57-D66D-3F09-C3912F63F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869C9-2123-DC4E-901C-6E366D86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9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28D2-4C07-FB70-ED41-E8429B280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OCT correlations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2D236-A67F-F838-5676-13C3FA473D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Shah</a:t>
            </a:r>
          </a:p>
        </p:txBody>
      </p:sp>
    </p:spTree>
    <p:extLst>
      <p:ext uri="{BB962C8B-B14F-4D97-AF65-F5344CB8AC3E}">
        <p14:creationId xmlns:p14="http://schemas.microsoft.com/office/powerpoint/2010/main" val="137113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9C0F-906A-0420-252E-545BED05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OCT correlations with full data set (same eye)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2AF5E5-7E94-3ACC-933D-38C9AEFAA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35505" y="2455160"/>
            <a:ext cx="4469866" cy="362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1C5B56-92FF-AFE1-511A-C309316F96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05372" y="1651001"/>
            <a:ext cx="4129064" cy="33527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D82950-694E-ECA7-96EB-F7EF6AC9D93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298227" y="2922948"/>
            <a:ext cx="3893773" cy="31617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E126CB3-5B6D-729F-64E2-F8F2BE9D6004}"/>
              </a:ext>
            </a:extLst>
          </p:cNvPr>
          <p:cNvSpPr txBox="1"/>
          <p:nvPr/>
        </p:nvSpPr>
        <p:spPr>
          <a:xfrm>
            <a:off x="2523836" y="6084692"/>
            <a:ext cx="7224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*greater correlation between regions the same distance from central fovea,</a:t>
            </a:r>
          </a:p>
          <a:p>
            <a:r>
              <a:rPr lang="en-US" dirty="0"/>
              <a:t> lesser correlation between the center and other regions</a:t>
            </a:r>
          </a:p>
        </p:txBody>
      </p:sp>
    </p:spTree>
    <p:extLst>
      <p:ext uri="{BB962C8B-B14F-4D97-AF65-F5344CB8AC3E}">
        <p14:creationId xmlns:p14="http://schemas.microsoft.com/office/powerpoint/2010/main" val="361272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07E-D2BC-4965-C30E-490DB6B5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OCT correlations across eyes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283171-48A7-AF15-ED4F-1897A2C69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-14597" y="2758681"/>
            <a:ext cx="4523096" cy="3672754"/>
          </a:xfr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8415C9C1-8E3E-349D-BE98-EE6136E6F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968" y="2914651"/>
            <a:ext cx="3821032" cy="3102678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5BD2BEF2-05A1-C0E9-FE96-AD056B593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239" y="1543051"/>
            <a:ext cx="4029357" cy="327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2613-72F0-6A30-11E0-462952A7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OCT correlations with only non-MS patients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F10B08A-096D-8199-8F19-B1E18D73E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273" y="2586037"/>
            <a:ext cx="4160345" cy="3378200"/>
          </a:xfr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A6114EA8-09E9-B19E-7F1F-D1B4F0EEA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617" y="1247775"/>
            <a:ext cx="4049711" cy="3288366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84D3E560-8B01-38D9-44B1-CA92A3275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287" y="3204508"/>
            <a:ext cx="4049713" cy="32883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7C4474-10F0-A532-F68C-9ABA771DB07A}"/>
              </a:ext>
            </a:extLst>
          </p:cNvPr>
          <p:cNvSpPr txBox="1"/>
          <p:nvPr/>
        </p:nvSpPr>
        <p:spPr>
          <a:xfrm>
            <a:off x="2919097" y="5934670"/>
            <a:ext cx="5713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*Correlations appear stronger in same region across eyes </a:t>
            </a:r>
          </a:p>
          <a:p>
            <a:r>
              <a:rPr lang="en-US" dirty="0"/>
              <a:t>than previously when including MS patients (possibly more</a:t>
            </a:r>
          </a:p>
          <a:p>
            <a:r>
              <a:rPr lang="en-US" dirty="0"/>
              <a:t>balance between eyes)</a:t>
            </a:r>
          </a:p>
        </p:txBody>
      </p:sp>
    </p:spTree>
    <p:extLst>
      <p:ext uri="{BB962C8B-B14F-4D97-AF65-F5344CB8AC3E}">
        <p14:creationId xmlns:p14="http://schemas.microsoft.com/office/powerpoint/2010/main" val="2095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68A2D-A48C-0BF5-D7D7-B6C7AE78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 plots for all OCT measurements (hierarchical clustering)</a:t>
            </a:r>
          </a:p>
        </p:txBody>
      </p:sp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3FB727B6-C388-3085-141B-4831C9F79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675" y="1906435"/>
            <a:ext cx="5648325" cy="4586440"/>
          </a:xfrm>
        </p:spPr>
      </p:pic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A6A0A769-30D3-C085-82C1-2AD78D40E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906435"/>
            <a:ext cx="5648325" cy="45864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1D7628-E0C1-05B0-E25A-D0F2E4B49839}"/>
              </a:ext>
            </a:extLst>
          </p:cNvPr>
          <p:cNvSpPr txBox="1"/>
          <p:nvPr/>
        </p:nvSpPr>
        <p:spPr>
          <a:xfrm>
            <a:off x="2486026" y="6402790"/>
            <a:ext cx="2102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data set (n=113)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E5910E-D1DF-BEE9-E483-5E0E50FE5D35}"/>
              </a:ext>
            </a:extLst>
          </p:cNvPr>
          <p:cNvSpPr txBox="1"/>
          <p:nvPr/>
        </p:nvSpPr>
        <p:spPr>
          <a:xfrm>
            <a:off x="8109042" y="6402790"/>
            <a:ext cx="228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Non-MS cohort (n=21)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D13034-887F-F6E1-02AC-5655A3C0F195}"/>
              </a:ext>
            </a:extLst>
          </p:cNvPr>
          <p:cNvSpPr txBox="1"/>
          <p:nvPr/>
        </p:nvSpPr>
        <p:spPr>
          <a:xfrm>
            <a:off x="10560" y="1537103"/>
            <a:ext cx="318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*blanks represent p-value&gt;0.01</a:t>
            </a:r>
          </a:p>
        </p:txBody>
      </p:sp>
    </p:spTree>
    <p:extLst>
      <p:ext uri="{BB962C8B-B14F-4D97-AF65-F5344CB8AC3E}">
        <p14:creationId xmlns:p14="http://schemas.microsoft.com/office/powerpoint/2010/main" val="1320514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102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OCT correlations</vt:lpstr>
      <vt:lpstr>Example OCT correlations with full data set (same eye)</vt:lpstr>
      <vt:lpstr>Example OCT correlations across eyes</vt:lpstr>
      <vt:lpstr>Example OCT correlations with only non-MS patients</vt:lpstr>
      <vt:lpstr>Pearson correlation plots for all OCT measurements (hierarchical clustering)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OCT correlations</dc:title>
  <dc:creator>Shah, Adam</dc:creator>
  <cp:lastModifiedBy>Shah, Adam</cp:lastModifiedBy>
  <cp:revision>4</cp:revision>
  <dcterms:created xsi:type="dcterms:W3CDTF">2022-06-17T13:51:29Z</dcterms:created>
  <dcterms:modified xsi:type="dcterms:W3CDTF">2022-06-17T15:02:30Z</dcterms:modified>
</cp:coreProperties>
</file>