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7"/>
    <p:restoredTop sz="96197"/>
  </p:normalViewPr>
  <p:slideViewPr>
    <p:cSldViewPr snapToGrid="0" snapToObjects="1">
      <p:cViewPr varScale="1">
        <p:scale>
          <a:sx n="106" d="100"/>
          <a:sy n="106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8A56-1B39-39D1-1C60-3B0ECB765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A7BC-8FD3-945C-760B-9ACCDF51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B369-7A4C-DFB9-07A7-44F224A6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2715-5237-F3F1-D5D7-EA57FDB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A4AE-73BE-A545-F340-3843DEC1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F01F-F9A1-72E1-C2FD-9D93B4C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B95A3-7A03-421D-B4C3-9F6C9B58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EDBA-052B-9B58-8E05-7652E0E7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3F8C-B4E5-ECA4-DA6A-332DBE9B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80A8-BFA1-D333-8611-4DB870C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DAD05-737E-4FB1-9840-703EC6B69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DEC9F-984F-B445-22A7-D4D5EAE3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B7F5-1795-6F0C-19F2-11637228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AD70-062B-4B23-0DD2-D0429BDD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782C-95E7-9C8D-E184-9614B00C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8B69-5DEF-828A-C28B-5EE3A754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F61B-DA97-5A2B-3F83-E199DB0C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A7C1-FC1D-EFB0-F30C-B9E7488B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5CF6-A78A-235D-0B1A-8F7579E6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34E7-AA64-A833-4908-060096FA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0915-438D-0DD7-4342-A09C0A8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4A2F1-F7D9-7489-0DBC-8C78EF34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1A5E-13DB-65B5-14D8-D4DDCAAF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C86B9-A8FD-EBC6-D7C4-14BE5F7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26D4-68F0-D656-C370-BB7F9E51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D8FF-C1C6-F674-58C4-1BB0FE84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D44C-94B4-6922-859F-74A4E6032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57D6-97B2-1CEE-BBAF-EC7E8025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9FBAF-74B3-3748-1C68-598D230D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BB7F-C265-2B07-1691-0B5193B7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C218-B8D4-CE61-C234-ACBD7527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6123-AFCC-FE24-49E1-2EA80BA2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CFBF-7873-D54C-0238-574EF8B8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553FB-5AE1-1584-E249-CC8558E6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CFFC8-201F-1044-7A7F-EA352F7C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5FCD7-2FD6-DF30-C24D-46C451B8D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AE73A-998C-1282-0ACB-49E3400E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A170B-8B28-5B5D-59D5-2A68F39E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A7A58-2FA0-A02A-526E-7F921FCD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2AC2-8474-7EE3-1821-D171A838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5754-4626-1266-8888-98829A9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D183-90F5-D30E-A80C-564ABE67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56D9D-3BD7-EB19-584C-4F95703A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63D31-6AA4-113C-69D3-A1EB3AE2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57E24-5AA7-CACD-4423-108B8428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54E47-CBC6-13DA-66EA-D7B7269D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E4BF-E662-28A0-9AE8-0C344B6C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6289-751B-6CE4-D192-3740BA5D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C9E33-FE33-467D-438D-895DFC50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25D9-D76F-5224-2F45-B01A8A76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FCBA-6EBD-922B-E250-49A203AB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9AC4-D6D0-7B47-757E-7D7C00D8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9680-6DC8-A3A9-4EC0-2E18765F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2F45B-E518-A314-018F-F177600BC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6339E-0B7B-4A13-341E-AF5288C3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DAA18-E8AB-8E5D-C028-0637AA30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45D26-44FD-ECCD-0C0E-5D84A8A0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4D44-FACE-B4DA-FED0-7EB0B1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7A696-EC15-4913-8080-075E2C7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F709-7014-6976-43B8-CA83F0F0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FB8A-B1C3-42E2-B2C8-05C8E294C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5A4A-7975-E24F-A180-B85D0BCDA36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691A-513F-715F-8480-B311AF201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96AA-0D17-7EC8-9FA7-A6F9B77BA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8DA-2CA8-AF44-9A29-7BD1000E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E688-1099-B56D-974A-31E231B2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RNFL-VA Correlations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C699-69BF-13A4-4859-8F843637E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individuals with two “normal” eyes</a:t>
            </a:r>
          </a:p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26579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83D4-8666-8C76-6372-09295579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0555D606-6A77-5DE3-3A80-AF7C34FB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453"/>
            <a:ext cx="4292905" cy="348635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F89C415-C279-2AA9-1318-23A8D15E4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95" y="3165421"/>
            <a:ext cx="4289833" cy="3483864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A4FE259D-6513-AB5C-7915-ABC870891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97" y="365125"/>
            <a:ext cx="4312304" cy="34863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A4FF9D-570D-7336-C5F0-75498D953B20}"/>
              </a:ext>
            </a:extLst>
          </p:cNvPr>
          <p:cNvSpPr txBox="1"/>
          <p:nvPr/>
        </p:nvSpPr>
        <p:spPr>
          <a:xfrm>
            <a:off x="8397328" y="4331368"/>
            <a:ext cx="3681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*blue line represents normal linear</a:t>
            </a:r>
          </a:p>
          <a:p>
            <a:r>
              <a:rPr lang="en-US" dirty="0"/>
              <a:t>regression, orange represents </a:t>
            </a:r>
          </a:p>
          <a:p>
            <a:r>
              <a:rPr lang="en-US" dirty="0"/>
              <a:t>regression through the origin</a:t>
            </a:r>
          </a:p>
          <a:p>
            <a:r>
              <a:rPr lang="en-US" dirty="0"/>
              <a:t>(I wasn’t sure which was appropriate </a:t>
            </a:r>
          </a:p>
          <a:p>
            <a:r>
              <a:rPr lang="en-US" dirty="0"/>
              <a:t>in this case) </a:t>
            </a:r>
          </a:p>
        </p:txBody>
      </p:sp>
    </p:spTree>
    <p:extLst>
      <p:ext uri="{BB962C8B-B14F-4D97-AF65-F5344CB8AC3E}">
        <p14:creationId xmlns:p14="http://schemas.microsoft.com/office/powerpoint/2010/main" val="5327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5ADB-3E60-26F1-0A51-DCB0C836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Inferior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BFE91F4-B228-878C-F0A7-2B599BC1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5789"/>
            <a:ext cx="4315841" cy="351920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11CAEEB-CB69-AA7A-60BF-17208834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79" y="3165392"/>
            <a:ext cx="4315841" cy="351045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0DDAA87-2C32-03EB-9E8E-F04C15EA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288" y="365125"/>
            <a:ext cx="4387711" cy="35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DC84-6DE7-E210-2103-93778985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Superior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B5FB2FE-55E6-3A21-5F8E-3B976D2B0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8169"/>
            <a:ext cx="4259179" cy="3450366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60019C0-EB2B-48EB-5A2B-360C5A97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61" y="3199902"/>
            <a:ext cx="4389858" cy="356676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945A74D-CCBE-660A-7142-37D7F1C0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55" y="365125"/>
            <a:ext cx="4432446" cy="36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9B59-619B-19BB-5AF6-22E871DC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CD970ED-1666-C04C-102A-CCEBDC6B9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50" y="1479842"/>
            <a:ext cx="3964650" cy="3232839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C45C2E0-0120-BF9C-B801-1D409778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64" y="2895751"/>
            <a:ext cx="4522525" cy="368604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2615A90-E3E1-C694-6116-2D6C68E4E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698" y="761067"/>
            <a:ext cx="4098301" cy="33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2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80A8-E159-9C8F-DB2F-4AF30491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w/ all RNFL regions, VA outcomes and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4DD37-BC4A-45D1-1B98-E2EFB195F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15133" y="2046317"/>
            <a:ext cx="5431036" cy="4410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DACB9-A1C8-2424-F8DE-8B1FB24067BA}"/>
              </a:ext>
            </a:extLst>
          </p:cNvPr>
          <p:cNvSpPr txBox="1"/>
          <p:nvPr/>
        </p:nvSpPr>
        <p:spPr>
          <a:xfrm>
            <a:off x="433137" y="2550695"/>
            <a:ext cx="323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*blanks represent p-value &gt; 0.05</a:t>
            </a:r>
          </a:p>
        </p:txBody>
      </p:sp>
    </p:spTree>
    <p:extLst>
      <p:ext uri="{BB962C8B-B14F-4D97-AF65-F5344CB8AC3E}">
        <p14:creationId xmlns:p14="http://schemas.microsoft.com/office/powerpoint/2010/main" val="9881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4925-DC09-5062-CDC4-B4FC2C11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3-contrast VA scores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B82131-2B78-F3D6-E6B9-2BB922BB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58" y="1583698"/>
            <a:ext cx="5304779" cy="427597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5C9D6E8-364A-3B27-4A3B-923CF585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5249"/>
            <a:ext cx="5021615" cy="4084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74128-2614-5247-83BE-8D2A1BFFCA34}"/>
              </a:ext>
            </a:extLst>
          </p:cNvPr>
          <p:cNvSpPr txBox="1"/>
          <p:nvPr/>
        </p:nvSpPr>
        <p:spPr>
          <a:xfrm>
            <a:off x="4627526" y="5569545"/>
            <a:ext cx="7677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 might need some help with this; I was trying to replicate the theoretical plot </a:t>
            </a:r>
          </a:p>
          <a:p>
            <a:r>
              <a:rPr lang="en-US" dirty="0"/>
              <a:t>for VA score vs. percent contrast with a logarithmic scale. Blue is normal linear</a:t>
            </a:r>
          </a:p>
          <a:p>
            <a:r>
              <a:rPr lang="en-US" dirty="0"/>
              <a:t>regression, orange is regression through the origin, and red is a moving average. </a:t>
            </a:r>
          </a:p>
        </p:txBody>
      </p:sp>
    </p:spTree>
    <p:extLst>
      <p:ext uri="{BB962C8B-B14F-4D97-AF65-F5344CB8AC3E}">
        <p14:creationId xmlns:p14="http://schemas.microsoft.com/office/powerpoint/2010/main" val="418026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113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RNFL-VA Correlations</vt:lpstr>
      <vt:lpstr>Temporal</vt:lpstr>
      <vt:lpstr>Inferior</vt:lpstr>
      <vt:lpstr>Superior</vt:lpstr>
      <vt:lpstr>Nasal</vt:lpstr>
      <vt:lpstr>Correlation matrix w/ all RNFL regions, VA outcomes and age</vt:lpstr>
      <vt:lpstr>Plots for 3-contrast VA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RNFL-VA Correlations</dc:title>
  <dc:creator>Shah, Adam</dc:creator>
  <cp:lastModifiedBy>Shah, Adam</cp:lastModifiedBy>
  <cp:revision>5</cp:revision>
  <dcterms:created xsi:type="dcterms:W3CDTF">2022-06-27T20:05:44Z</dcterms:created>
  <dcterms:modified xsi:type="dcterms:W3CDTF">2022-06-28T16:24:26Z</dcterms:modified>
</cp:coreProperties>
</file>