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96" d="100"/>
          <a:sy n="96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A855-9F9E-D145-63D5-39ACD33AC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52B13-84E4-11D8-C9C0-CB3B6F84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C9D3-2F56-D1F9-EAF6-B05570C7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34B4-D76B-398B-B4C4-CBE30620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64A7-7547-91F5-313A-D49C34DC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FF12-7A49-A515-6182-BA52889C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9C62-9B56-7D9E-7CE3-E45419B8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D2C6-6725-BE42-312A-FD21F3D1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C101-25D3-3A5A-5E10-0F59470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0E9C-A525-D322-3292-4EF86643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8502C-0E50-EBE1-6C09-F1C67D68E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6C4D-2A99-8156-6C7D-BEC63A994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4D4F-57D3-7944-E00D-84890AA6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66F8-82A0-54F9-C237-8DDE3937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0ED-63EB-55D3-82F6-D322049C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534C-D006-62E8-4C51-653AE588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CA8E-1D93-E115-5615-8F15A291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96A7-740B-92EE-AA4F-69704915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8EF6-C1A8-23A3-B5B6-9103E210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1CA9-9114-7619-1D04-D2336466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49DE-BA72-B72C-EE13-3C664B17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6D37-1039-BFF4-3D58-DD7AAF9C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F798-BDBE-C97A-1464-E4014C38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AC67-58AF-6A43-2D1C-4E106F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B128-9D1F-1A8C-F860-B5C2BAA4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EEC2-3DA7-BF54-4D84-6E179F0D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BBA9-6D21-5B43-0702-B785BEC0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E64-6906-C357-8595-46619DC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8FA3A-C41E-3933-21E9-A1A07FB5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AF3C-BB30-AFBC-DD17-270C0D9F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8A3B-A8C2-5FA4-C8CA-0BCFC372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A40-196F-BAA1-DBED-54924F51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A3602-855D-0F74-5852-95A06006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C896C-809F-F20A-E602-4E36DCE6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2F072-9063-8FB8-CC9B-73BDC576D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C3CF-9D50-A02B-2591-DC163CE93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717D3-5811-9F71-B0DE-AB2687B4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5D2BD-AD97-A7BF-1F47-A7160193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87350-7243-BBC7-DEE7-7BB1CB8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526-0476-A89D-22BF-3624611D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E13C7-AB74-4A1A-78C9-1A0233DA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D4088-5EE2-8213-8717-5DC55A05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D2A4D-EC64-0BFD-7AEA-A9AAD9CE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DB9-23AD-AFC7-3064-A1024614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C5BA0-0FDB-D655-8E1B-26F1B762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401D-DD01-5886-6456-513CCDCF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BEDF-8AAC-11D2-FBAA-ACED09A1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8A00-F712-7EFC-028B-8F37C549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EEAEF-D8BC-E07D-CF25-194993762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E573-C783-B034-2417-95B9B00D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7810-2136-89DC-9A06-E745C0EC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0B03-42C4-2F3C-D971-0140F74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7D9D-9A12-9C48-358D-4C0B0B2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C3967-B055-31BF-8B68-8CAB8D36C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7AAD5-7608-E582-3016-285905AD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78450-7502-9BDA-FA13-82B39F79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861AD-2BDF-4CAF-461A-3030F30F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A035D-7649-2931-B370-A42950BD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15B2F-9987-6648-C9FF-E9577FCF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66A2-2DC6-D67D-A66F-2177EE8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E092-AC87-9DE3-7E47-D62F11F35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E253-35C9-D446-9F0D-B5EEBC6D453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F3C1-4455-762A-F60E-37C3B653F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1BEB-F88E-78A6-2ABD-05C11F0E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AFD4-B6F4-1143-A281-663BAADE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69BF93-2C0F-070C-8C16-77FFAC13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575" y="1484275"/>
            <a:ext cx="4146263" cy="356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BDB91-9ECE-6DF1-EAB7-07819D76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74712" y="1610131"/>
            <a:ext cx="3869285" cy="3348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D934C-D9DD-8A17-D403-5D9BD95E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46669" y="1590645"/>
            <a:ext cx="3874907" cy="3387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261DC-787D-21D1-91C6-9147037C6B20}"/>
              </a:ext>
            </a:extLst>
          </p:cNvPr>
          <p:cNvSpPr txBox="1"/>
          <p:nvPr/>
        </p:nvSpPr>
        <p:spPr>
          <a:xfrm>
            <a:off x="1122380" y="5103504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 (n=640)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74C70-2B68-5095-6A95-09307DEACCFB}"/>
              </a:ext>
            </a:extLst>
          </p:cNvPr>
          <p:cNvSpPr txBox="1"/>
          <p:nvPr/>
        </p:nvSpPr>
        <p:spPr>
          <a:xfrm>
            <a:off x="4900612" y="5103504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Non-MS cohort (n= 130)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0CFB7-1130-F9C3-9627-02A835322004}"/>
              </a:ext>
            </a:extLst>
          </p:cNvPr>
          <p:cNvSpPr txBox="1"/>
          <p:nvPr/>
        </p:nvSpPr>
        <p:spPr>
          <a:xfrm>
            <a:off x="9045157" y="5103504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 donors (n=41)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D22A6-3B19-AE75-0C1D-BFAA8F3507F2}"/>
              </a:ext>
            </a:extLst>
          </p:cNvPr>
          <p:cNvSpPr txBox="1"/>
          <p:nvPr/>
        </p:nvSpPr>
        <p:spPr>
          <a:xfrm>
            <a:off x="1913145" y="600075"/>
            <a:ext cx="859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plots for all OCT outcomes (RNFL and ILM/RPE) and Age</a:t>
            </a:r>
          </a:p>
        </p:txBody>
      </p:sp>
    </p:spTree>
    <p:extLst>
      <p:ext uri="{BB962C8B-B14F-4D97-AF65-F5344CB8AC3E}">
        <p14:creationId xmlns:p14="http://schemas.microsoft.com/office/powerpoint/2010/main" val="168595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Adam</dc:creator>
  <cp:lastModifiedBy>Shah, Adam</cp:lastModifiedBy>
  <cp:revision>2</cp:revision>
  <dcterms:created xsi:type="dcterms:W3CDTF">2022-06-24T19:44:57Z</dcterms:created>
  <dcterms:modified xsi:type="dcterms:W3CDTF">2022-06-24T19:56:09Z</dcterms:modified>
</cp:coreProperties>
</file>