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9076-D21B-9E6A-B572-54F93D73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2BDE-E48C-DEEE-7731-16BFD525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F7A1-9C58-05B7-7E45-A649EC50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0427-A70A-35F7-BE63-1AEF1654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8B64-2CA5-9858-B2AA-5E2C375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0B4-B6FF-57B9-5FCC-465CFFCD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98DE3-FF7A-C4BF-DF65-3B1A5138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98A-A620-11DD-141D-D9C88E1F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F90C-60A3-A639-FC1D-9436F21A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DD4E-33E5-CE99-B39B-399BEE7A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1387A-6A3C-EC59-6E6E-3523BD6A4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8E482-AA56-CCA4-C095-120B404F3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DD01-15E5-9CA5-D21C-AA24A244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F820-F07D-C3EB-E0D9-6B6B0D6B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A6D6-D445-BA41-21E3-1E25A39A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5236-EED2-2F63-A4A2-6B49A2D1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F8ED-AA0C-D3C2-5034-020A1DD7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3E592-DD1E-E9DD-676F-9A53915E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57D6A-5D05-E754-4E33-81A97EF6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0D5D-BCED-42F9-F2A3-ED2C6981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3EF6-B13A-0B06-51E4-833958A0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3F35F-0D0C-DC9E-397F-B6762A24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302E-CE48-10FD-FEA5-C0BE5436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CD78-B9FD-EDCA-2E0E-63B0F210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8340-6CBC-67D5-E941-CF188C52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3B21-68A7-3B5E-0CFF-DFC5E30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6887-A774-5D0B-1912-AEC782422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DF8F-24F2-5F28-C522-F45331593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0ABA-DDE7-3F79-8872-78C9DE1A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911CF-523C-DECD-F9D9-1874BD5D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E15C-00D6-5413-DDF3-38A162C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4B0F-E1B5-F470-C841-8F696893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99AE-E771-09B3-6821-FD60B1A9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2A90-8925-CD6E-8401-1D4D0C6F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082C8-9568-6C26-4DF9-DFDAC6B7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BC668-FB2E-6ED3-9FBC-2ED6451DA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31203-6522-BC68-D4E6-135219DC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70D9-F882-912E-5EFF-25FEA3FC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8C5B2-35FF-4082-6FED-309B2098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E791-25E6-6CEC-A26C-6FC711AF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8C44B-0D4F-6BCA-4EBB-3D4BDAEA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EC801-4527-05FD-DCB2-1DF0A159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3DA7F-84EB-FD0E-19AD-0A454856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FAC2-7CD9-8389-0190-8DAC1FAE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7136-CA68-58B0-BFC3-7A1B0289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B3FCD-0D0C-B6F3-5286-5BA99A68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B11E-2865-7938-D46F-9C981A23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D016-EA9B-006F-734A-79DDB545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C5B64-D1C6-B693-422D-B88B291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F13C-6112-2A4A-3FB6-987E509B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1B141-57C9-91A0-A4A9-33E2CBF3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0E974-68EE-3F2F-EBCF-18393F75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5F8E-14E7-A9A2-584F-3546C9E8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733C-C3EE-3BD5-6D8B-3B75AABF3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8C5F1-6B6D-279D-1FD3-E0E8BCF9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66506-3EAB-0065-3919-8EA1160A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3059-19F3-6034-70D4-2BDC6FB2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7CA7-4C3D-7CDE-FA9C-6C9D6025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E4054-32C3-CC2B-1451-FF4139F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81D56-4BDE-2E19-727A-7995C6FC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A9C6-4124-5E80-D50C-E75335C0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4950-8E6B-BF42-82DB-733459559155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69F0-7F89-88C0-2E37-1CCD7AF62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1479-D81C-2C30-D44B-2641214BA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BECD-A120-BD44-BC9D-5D4C40B2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0217-052A-AAB4-0DC2-2B983C476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Correlations w/ VA AUC and intercept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F73B-404A-AC1C-45A1-219962D73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80402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E8EC-3F9B-9CF3-A79E-0E51D2E5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and y-intercept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C9E2D0E-9CCA-7547-0981-974F5C18A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0577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F8C45-8270-9B9B-78CC-DCFF8BA4BC0B}"/>
              </a:ext>
            </a:extLst>
          </p:cNvPr>
          <p:cNvSpPr txBox="1"/>
          <p:nvPr/>
        </p:nvSpPr>
        <p:spPr>
          <a:xfrm>
            <a:off x="5391807" y="5454869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correlated, almost looks like a quadratic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5686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312-724A-E6A7-F395-B83BD108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5" y="0"/>
            <a:ext cx="10515600" cy="1325563"/>
          </a:xfrm>
        </p:spPr>
        <p:txBody>
          <a:bodyPr/>
          <a:lstStyle/>
          <a:p>
            <a:r>
              <a:rPr lang="en-US" dirty="0"/>
              <a:t>Relationships w/ age and height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2433F31-E75B-612E-0C72-D94CB4C45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7407"/>
            <a:ext cx="4333228" cy="341274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EC2184B-13E9-8035-D4E0-1C6BD752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45" y="3848100"/>
            <a:ext cx="3821731" cy="30099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EEA564F-C947-8D45-2AB5-ED96D17C8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35" y="947407"/>
            <a:ext cx="4175125" cy="329305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505AAD2-DFC0-EB25-43AA-BEA9F4CC3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282" y="3999108"/>
            <a:ext cx="3622717" cy="28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7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6445-6FFD-DBA9-5F1B-D127D81F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0"/>
            <a:ext cx="10515600" cy="1325563"/>
          </a:xfrm>
        </p:spPr>
        <p:txBody>
          <a:bodyPr/>
          <a:lstStyle/>
          <a:p>
            <a:r>
              <a:rPr lang="en-US" dirty="0"/>
              <a:t>Relationships w/ RNFL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38D89AB-F314-189E-BD56-7274C6352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1237"/>
            <a:ext cx="3800475" cy="3009669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F1B59FF-B9C7-5A78-BE38-FB473055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0" y="3845149"/>
            <a:ext cx="3800475" cy="301285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0D63415-A98D-FD33-61CC-E743F2EB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138" y="859855"/>
            <a:ext cx="3817812" cy="301285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DB2EA0D-F849-6824-6C35-6F5E07FA8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001" y="3679702"/>
            <a:ext cx="3817812" cy="30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5923-43B5-1057-B637-C3CE3B9D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363"/>
            <a:ext cx="10515600" cy="1325563"/>
          </a:xfrm>
        </p:spPr>
        <p:txBody>
          <a:bodyPr/>
          <a:lstStyle/>
          <a:p>
            <a:r>
              <a:rPr lang="en-US" dirty="0"/>
              <a:t>Relationships w/ </a:t>
            </a:r>
            <a:r>
              <a:rPr lang="en-US" dirty="0" err="1"/>
              <a:t>NeurEx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F49396F-8CF8-C21E-44A7-F8891D60E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87" y="1368425"/>
            <a:ext cx="5542113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E4CC58C-B0E3-8615-234B-326D6837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87" y="1346168"/>
            <a:ext cx="5542113" cy="4373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6FA40-DC1B-5CDA-6125-6B4DA189F62F}"/>
              </a:ext>
            </a:extLst>
          </p:cNvPr>
          <p:cNvSpPr txBox="1"/>
          <p:nvPr/>
        </p:nvSpPr>
        <p:spPr>
          <a:xfrm>
            <a:off x="2317690" y="5843556"/>
            <a:ext cx="808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*Both also showed significant negative correlations with all individual </a:t>
            </a:r>
            <a:r>
              <a:rPr lang="en-US" dirty="0" err="1"/>
              <a:t>NeurEx</a:t>
            </a:r>
            <a:r>
              <a:rPr lang="en-US" dirty="0"/>
              <a:t> panels</a:t>
            </a:r>
          </a:p>
        </p:txBody>
      </p:sp>
    </p:spTree>
    <p:extLst>
      <p:ext uri="{BB962C8B-B14F-4D97-AF65-F5344CB8AC3E}">
        <p14:creationId xmlns:p14="http://schemas.microsoft.com/office/powerpoint/2010/main" val="204428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4A87-57A9-81A0-491C-0485A5AB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 matrix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3AF75016-D35D-8477-50A3-8FB2D38C3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423" y="1514737"/>
            <a:ext cx="5583928" cy="47638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49569C-76EA-06B9-719D-3A0D146EEE2E}"/>
              </a:ext>
            </a:extLst>
          </p:cNvPr>
          <p:cNvSpPr txBox="1"/>
          <p:nvPr/>
        </p:nvSpPr>
        <p:spPr>
          <a:xfrm>
            <a:off x="92974" y="1900238"/>
            <a:ext cx="323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*blanks represent p-value &gt; 0.05</a:t>
            </a:r>
          </a:p>
        </p:txBody>
      </p:sp>
    </p:spTree>
    <p:extLst>
      <p:ext uri="{BB962C8B-B14F-4D97-AF65-F5344CB8AC3E}">
        <p14:creationId xmlns:p14="http://schemas.microsoft.com/office/powerpoint/2010/main" val="367828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Correlations w/ VA AUC and intercept</vt:lpstr>
      <vt:lpstr>Area under curve and y-intercept</vt:lpstr>
      <vt:lpstr>Relationships w/ age and height</vt:lpstr>
      <vt:lpstr>Relationships w/ RNFL</vt:lpstr>
      <vt:lpstr>Relationships w/ NeurEx</vt:lpstr>
      <vt:lpstr>Spearman correlation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Correlations w/ VA AUC and intercept</dc:title>
  <dc:creator>Shah, Adam</dc:creator>
  <cp:lastModifiedBy>Shah, Adam</cp:lastModifiedBy>
  <cp:revision>1</cp:revision>
  <dcterms:created xsi:type="dcterms:W3CDTF">2022-07-06T17:57:50Z</dcterms:created>
  <dcterms:modified xsi:type="dcterms:W3CDTF">2022-07-06T19:12:02Z</dcterms:modified>
</cp:coreProperties>
</file>