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BBB3D-F20A-2141-8E98-BCACD82F675E}" type="datetimeFigureOut">
              <a:rPr lang="en-US" smtClean="0"/>
              <a:t>2/15/23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C371F-EBCF-D949-BBB3-98CE13D43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72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63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47CBA-1C9C-00A5-3F1A-382EF6427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53391B-44DC-17A7-63F9-2A8FEF098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5DFCA-BFA3-58E8-A1A4-0CAFEF80D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FB618-D0BF-CB85-1502-F2715D3CF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5DADE-CC79-D034-D06B-36AB7A4E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9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2C935-9CE2-73D1-E265-DBDAD3653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04A14-4411-28F0-9220-B93C13CC6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88353-17AE-2BCE-114D-B1D09C672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9E674-A9F3-4A8B-A8CB-A4F9C85C5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DFCBA-A24D-425F-A064-B3B39A2C0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8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90A0FE-1D0C-CE4E-94B2-42F33603D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A6689-3E10-F0E0-7CFF-01891A36E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32CB4-7488-CD77-39B1-AF7AF6E4F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6B7BD-AF63-26FD-5BCA-EA4A7F529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BE61E-1B30-694D-F34F-45DBBFF5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03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D042C-2ADE-0AFB-AA6D-1A6602D6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D0E72-7357-E075-74E1-C65AC2453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06C15-6BA8-C81D-E3AF-9FF2AD069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65C96-68E1-D4E2-875C-0C6AC0E46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5945B-4E2C-6354-099E-5FE8278E8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51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AC990-3A4A-4E39-F8DD-C78A98D3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5009B-08A9-1954-6AEF-B0C185EBC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85851-A4B9-6BBC-47E6-EC50A6F63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703E2-51EB-48ED-842A-5A0395E99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7744B-61A5-9929-4076-547E72818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7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880-BC85-44E8-D08C-4F8C98D47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22893-B23E-ECA0-4FB2-A5F361DC9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65739-EC46-9079-83FB-C2D343D12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CCC63-941E-1769-E4F6-A37CA713F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52DF9-D863-91A4-3212-5537F7D70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E6F06-0DE5-1B14-92F1-0CC6594AF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0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CE08-5D24-F4AE-7FAB-3A0658DFB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AF150-E838-633F-799F-DCD42C179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FC7A4-2CC0-7098-C9FE-A5EE4710B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34691B-432A-A023-A2AA-760CDD1D2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623B4C-E339-8D44-69DB-1FC3494BA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542920-03CA-D279-A1EA-BD6B84184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12CA33-62DE-1AF4-AE00-E06A82AA9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1313FC-95BE-4058-2EAF-5B74D9C1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9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B7E39-EFA3-57B7-659F-075726B9B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BFD174-A562-A2B3-2FAF-2958F9F8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63C7AE-AE7C-ADC3-50D1-23F109D57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44ADA-EC41-31ED-E249-58791E02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0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F2AD6E-BCD1-CE9F-5051-6409D0382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6A8F11-195C-37C6-4A27-36ADD2335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03B69-C417-6820-C045-2C5F7B451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9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D40A1-4D93-05BF-60CF-7B5C8874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CA200-43E3-FDB2-A0A0-78AD4EA29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0A070-BE27-0BC2-93D9-5515276CD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E0F8E-4DD9-4E79-892B-02CD0618F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27C99-C971-AEBD-8337-E62E40CE3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91C03-1DFF-AAA1-7483-93692B93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87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9E191-6BC7-3351-4236-E11A8821E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5A2180-CC50-939A-F12D-9C77369BDD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BFEAF-3140-56BD-C202-A5B59CC23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DD76C-2EB4-B02E-7360-753D60C1F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76599-AAC8-398F-5F5D-6EA4EE2C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AF99F-0DB3-D9C0-0556-E185D53C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8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F4DC08-8725-725F-ABBB-6C69054CA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E741C-31CC-9BE5-576A-C1B2CFC10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805D3-16E0-F46E-F767-CB664C8649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A8667-8DAA-9640-8958-6F7951C78AED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E5E40-C552-A5E4-7E99-C52664C0F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32D8C-543D-4D07-1B5A-130A2D4DA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78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F50D0-8E27-085F-EE01-F71855DC7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43894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Flight Delays and Cancellations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31AAA-A937-F8CF-11F4-A14E4DA2E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04609"/>
            <a:ext cx="9144000" cy="545419"/>
          </a:xfrm>
        </p:spPr>
        <p:txBody>
          <a:bodyPr/>
          <a:lstStyle/>
          <a:p>
            <a:r>
              <a:rPr lang="en-US" dirty="0"/>
              <a:t>A predictive analysis.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A59BCA-03DB-699D-17A1-65D125A052F6}"/>
              </a:ext>
            </a:extLst>
          </p:cNvPr>
          <p:cNvSpPr txBox="1"/>
          <p:nvPr/>
        </p:nvSpPr>
        <p:spPr>
          <a:xfrm>
            <a:off x="1948543" y="3331029"/>
            <a:ext cx="832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Why did we choose this topic? </a:t>
            </a:r>
          </a:p>
        </p:txBody>
      </p:sp>
    </p:spTree>
    <p:extLst>
      <p:ext uri="{BB962C8B-B14F-4D97-AF65-F5344CB8AC3E}">
        <p14:creationId xmlns:p14="http://schemas.microsoft.com/office/powerpoint/2010/main" val="421008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127C2-A977-EBE0-979B-E8BD3321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reasons for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87D1C-5280-2178-21E6-5DCF36C71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reason we picked flights</a:t>
            </a:r>
          </a:p>
          <a:p>
            <a:r>
              <a:rPr lang="en-US" dirty="0"/>
              <a:t>The questions we wanted to answer</a:t>
            </a:r>
          </a:p>
        </p:txBody>
      </p:sp>
    </p:spTree>
    <p:extLst>
      <p:ext uri="{BB962C8B-B14F-4D97-AF65-F5344CB8AC3E}">
        <p14:creationId xmlns:p14="http://schemas.microsoft.com/office/powerpoint/2010/main" val="86753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745E9-E503-D4A9-5DCD-39B3EF5C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Desciption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30859-2832-995D-1D12-082C6D4A8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brief rundown of the dataset as a whole (very brief)</a:t>
            </a:r>
          </a:p>
          <a:p>
            <a:r>
              <a:rPr lang="en-US" dirty="0"/>
              <a:t>Some stuff about the columns we chose to extract</a:t>
            </a:r>
          </a:p>
          <a:p>
            <a:r>
              <a:rPr lang="en-US" dirty="0"/>
              <a:t>What techniques/languages used for the process</a:t>
            </a:r>
          </a:p>
        </p:txBody>
      </p:sp>
    </p:spTree>
    <p:extLst>
      <p:ext uri="{BB962C8B-B14F-4D97-AF65-F5344CB8AC3E}">
        <p14:creationId xmlns:p14="http://schemas.microsoft.com/office/powerpoint/2010/main" val="33187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3748-DC32-4299-3284-FD200760A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1AE8A-2C2D-FC9C-4CC4-7D7AF35D6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Talk about how we did the ETL</a:t>
            </a:r>
          </a:p>
          <a:p>
            <a:r>
              <a:rPr lang="en-US" dirty="0"/>
              <a:t>Talk about how we did the Database</a:t>
            </a:r>
          </a:p>
          <a:p>
            <a:r>
              <a:rPr lang="en-US" dirty="0"/>
              <a:t>Talk about the machine learning model selection</a:t>
            </a:r>
          </a:p>
          <a:p>
            <a:r>
              <a:rPr lang="en-US" dirty="0"/>
              <a:t>What techniques/languages used for the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196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0E5EC-365D-A41F-A69D-12FF9541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321F4-C073-3116-6A22-9579AB968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the reasons we started with vs reasons we ended with</a:t>
            </a:r>
          </a:p>
          <a:p>
            <a:r>
              <a:rPr lang="en-US" dirty="0"/>
              <a:t>Talk about how we did the EDA and why we chose what we did</a:t>
            </a:r>
          </a:p>
          <a:p>
            <a:r>
              <a:rPr lang="en-US" dirty="0"/>
              <a:t>Summarize what techniques/languages used for the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382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7789-F00A-8854-DE77-8682FC71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DFF9E-BC59-5EF5-2445-B2CD2D7CA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Answer our questions</a:t>
            </a:r>
          </a:p>
          <a:p>
            <a:r>
              <a:rPr lang="en-US" dirty="0"/>
              <a:t>Visuals</a:t>
            </a:r>
          </a:p>
        </p:txBody>
      </p:sp>
    </p:spTree>
    <p:extLst>
      <p:ext uri="{BB962C8B-B14F-4D97-AF65-F5344CB8AC3E}">
        <p14:creationId xmlns:p14="http://schemas.microsoft.com/office/powerpoint/2010/main" val="3857231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DC07C-1319-2626-736D-3CDCBE1DE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1E465-3751-3846-8050-877AB57A0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else could be done?</a:t>
            </a:r>
          </a:p>
          <a:p>
            <a:r>
              <a:rPr lang="en-US" dirty="0"/>
              <a:t>What would we have done differently?</a:t>
            </a:r>
          </a:p>
          <a:p>
            <a:endParaRPr lang="en-US" dirty="0"/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 would have like to judged how long a flight was delayed before it was cancelled. Did people wait in the terminal?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67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179</Words>
  <Application>Microsoft Macintosh PowerPoint</Application>
  <PresentationFormat>Widescreen</PresentationFormat>
  <Paragraphs>28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  Flight Delays and Cancellations</vt:lpstr>
      <vt:lpstr>Original reasons for analysis</vt:lpstr>
      <vt:lpstr>Data Desciption</vt:lpstr>
      <vt:lpstr>Data exploration explanation</vt:lpstr>
      <vt:lpstr>Analysis Description</vt:lpstr>
      <vt:lpstr>Analysis Results</vt:lpstr>
      <vt:lpstr>Future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Flight Delays and Cancellations</dc:title>
  <dc:creator>Jeremy Larsen</dc:creator>
  <cp:lastModifiedBy>Jeremy Larsen</cp:lastModifiedBy>
  <cp:revision>1</cp:revision>
  <cp:lastPrinted>2023-02-10T21:11:35Z</cp:lastPrinted>
  <dcterms:created xsi:type="dcterms:W3CDTF">2023-02-10T21:06:58Z</dcterms:created>
  <dcterms:modified xsi:type="dcterms:W3CDTF">2023-02-16T03:38:46Z</dcterms:modified>
</cp:coreProperties>
</file>