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9"/>
  </p:notesMasterIdLst>
  <p:sldIdLst>
    <p:sldId id="256" r:id="rId2"/>
    <p:sldId id="264" r:id="rId3"/>
    <p:sldId id="258" r:id="rId4"/>
    <p:sldId id="257" r:id="rId5"/>
    <p:sldId id="259" r:id="rId6"/>
    <p:sldId id="274" r:id="rId7"/>
    <p:sldId id="270" r:id="rId8"/>
    <p:sldId id="261" r:id="rId9"/>
    <p:sldId id="269" r:id="rId10"/>
    <p:sldId id="266" r:id="rId11"/>
    <p:sldId id="265" r:id="rId12"/>
    <p:sldId id="268" r:id="rId13"/>
    <p:sldId id="271" r:id="rId14"/>
    <p:sldId id="272" r:id="rId15"/>
    <p:sldId id="273" r:id="rId16"/>
    <p:sldId id="262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8"/>
  </p:normalViewPr>
  <p:slideViewPr>
    <p:cSldViewPr snapToGrid="0" snapToObjects="1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warrick" userId="eb0210c3a0b99136" providerId="LiveId" clId="{0716F8B0-EAA9-4B03-873B-64A4426DA99B}"/>
    <pc:docChg chg="custSel addSld modSld sldOrd">
      <pc:chgData name="Adam warrick" userId="eb0210c3a0b99136" providerId="LiveId" clId="{0716F8B0-EAA9-4B03-873B-64A4426DA99B}" dt="2023-02-23T04:21:37.128" v="67" actId="20577"/>
      <pc:docMkLst>
        <pc:docMk/>
      </pc:docMkLst>
      <pc:sldChg chg="modSp mod">
        <pc:chgData name="Adam warrick" userId="eb0210c3a0b99136" providerId="LiveId" clId="{0716F8B0-EAA9-4B03-873B-64A4426DA99B}" dt="2023-02-23T04:21:37.128" v="67" actId="20577"/>
        <pc:sldMkLst>
          <pc:docMk/>
          <pc:sldMk cId="186667986" sldId="262"/>
        </pc:sldMkLst>
        <pc:spChg chg="mod">
          <ac:chgData name="Adam warrick" userId="eb0210c3a0b99136" providerId="LiveId" clId="{0716F8B0-EAA9-4B03-873B-64A4426DA99B}" dt="2023-02-23T04:21:37.128" v="67" actId="20577"/>
          <ac:spMkLst>
            <pc:docMk/>
            <pc:sldMk cId="186667986" sldId="262"/>
            <ac:spMk id="3" creationId="{6E11E465-3751-3846-8050-877AB57A0223}"/>
          </ac:spMkLst>
        </pc:spChg>
      </pc:sldChg>
      <pc:sldChg chg="ord">
        <pc:chgData name="Adam warrick" userId="eb0210c3a0b99136" providerId="LiveId" clId="{0716F8B0-EAA9-4B03-873B-64A4426DA99B}" dt="2023-02-23T04:12:19.335" v="6"/>
        <pc:sldMkLst>
          <pc:docMk/>
          <pc:sldMk cId="2056019474" sldId="265"/>
        </pc:sldMkLst>
      </pc:sldChg>
      <pc:sldChg chg="ord">
        <pc:chgData name="Adam warrick" userId="eb0210c3a0b99136" providerId="LiveId" clId="{0716F8B0-EAA9-4B03-873B-64A4426DA99B}" dt="2023-02-23T04:12:33.714" v="8"/>
        <pc:sldMkLst>
          <pc:docMk/>
          <pc:sldMk cId="3054974943" sldId="271"/>
        </pc:sldMkLst>
      </pc:sldChg>
      <pc:sldChg chg="addSp delSp modSp add mod">
        <pc:chgData name="Adam warrick" userId="eb0210c3a0b99136" providerId="LiveId" clId="{0716F8B0-EAA9-4B03-873B-64A4426DA99B}" dt="2023-02-23T03:15:14.771" v="4" actId="1076"/>
        <pc:sldMkLst>
          <pc:docMk/>
          <pc:sldMk cId="2644271518" sldId="273"/>
        </pc:sldMkLst>
        <pc:picChg chg="add mod">
          <ac:chgData name="Adam warrick" userId="eb0210c3a0b99136" providerId="LiveId" clId="{0716F8B0-EAA9-4B03-873B-64A4426DA99B}" dt="2023-02-23T03:15:14.771" v="4" actId="1076"/>
          <ac:picMkLst>
            <pc:docMk/>
            <pc:sldMk cId="2644271518" sldId="273"/>
            <ac:picMk id="4" creationId="{C36BBFE1-E1F5-5877-2A8A-0BF3D4BFC04F}"/>
          </ac:picMkLst>
        </pc:picChg>
        <pc:picChg chg="del">
          <ac:chgData name="Adam warrick" userId="eb0210c3a0b99136" providerId="LiveId" clId="{0716F8B0-EAA9-4B03-873B-64A4426DA99B}" dt="2023-02-23T03:15:07.069" v="1" actId="478"/>
          <ac:picMkLst>
            <pc:docMk/>
            <pc:sldMk cId="2644271518" sldId="273"/>
            <ac:picMk id="7" creationId="{1319E53B-CFE0-04AC-4C94-0B4C1128E16D}"/>
          </ac:picMkLst>
        </pc:picChg>
      </pc:sldChg>
    </pc:docChg>
  </pc:docChgLst>
  <pc:docChgLst>
    <pc:chgData name="Adam warrick" userId="eb0210c3a0b99136" providerId="LiveId" clId="{4DF4F19E-D9B8-4A6E-BB55-0048A23A996D}"/>
    <pc:docChg chg="custSel addSld modSld sldOrd">
      <pc:chgData name="Adam warrick" userId="eb0210c3a0b99136" providerId="LiveId" clId="{4DF4F19E-D9B8-4A6E-BB55-0048A23A996D}" dt="2023-02-22T04:42:01.835" v="221" actId="1076"/>
      <pc:docMkLst>
        <pc:docMk/>
      </pc:docMkLst>
      <pc:sldChg chg="modNotesTx">
        <pc:chgData name="Adam warrick" userId="eb0210c3a0b99136" providerId="LiveId" clId="{4DF4F19E-D9B8-4A6E-BB55-0048A23A996D}" dt="2023-02-22T03:55:34.559" v="149" actId="20577"/>
        <pc:sldMkLst>
          <pc:docMk/>
          <pc:sldMk cId="33187090" sldId="257"/>
        </pc:sldMkLst>
      </pc:sldChg>
      <pc:sldChg chg="modNotesTx">
        <pc:chgData name="Adam warrick" userId="eb0210c3a0b99136" providerId="LiveId" clId="{4DF4F19E-D9B8-4A6E-BB55-0048A23A996D}" dt="2023-02-22T03:45:43.124" v="15" actId="20577"/>
        <pc:sldMkLst>
          <pc:docMk/>
          <pc:sldMk cId="867532627" sldId="258"/>
        </pc:sldMkLst>
      </pc:sldChg>
      <pc:sldChg chg="modNotesTx">
        <pc:chgData name="Adam warrick" userId="eb0210c3a0b99136" providerId="LiveId" clId="{4DF4F19E-D9B8-4A6E-BB55-0048A23A996D}" dt="2023-02-22T03:55:25.751" v="121" actId="20577"/>
        <pc:sldMkLst>
          <pc:docMk/>
          <pc:sldMk cId="2907196475" sldId="259"/>
        </pc:sldMkLst>
      </pc:sldChg>
      <pc:sldChg chg="addSp delSp modSp mod">
        <pc:chgData name="Adam warrick" userId="eb0210c3a0b99136" providerId="LiveId" clId="{4DF4F19E-D9B8-4A6E-BB55-0048A23A996D}" dt="2023-02-22T04:15:12.013" v="200" actId="1076"/>
        <pc:sldMkLst>
          <pc:docMk/>
          <pc:sldMk cId="3857231400" sldId="261"/>
        </pc:sldMkLst>
        <pc:spChg chg="del mod">
          <ac:chgData name="Adam warrick" userId="eb0210c3a0b99136" providerId="LiveId" clId="{4DF4F19E-D9B8-4A6E-BB55-0048A23A996D}" dt="2023-02-22T04:02:07.429" v="167" actId="22"/>
          <ac:spMkLst>
            <pc:docMk/>
            <pc:sldMk cId="3857231400" sldId="261"/>
            <ac:spMk id="3" creationId="{BB7DFF9E-BC59-5EF5-2445-B2CD2D7CAD96}"/>
          </ac:spMkLst>
        </pc:spChg>
        <pc:picChg chg="add mod ord">
          <ac:chgData name="Adam warrick" userId="eb0210c3a0b99136" providerId="LiveId" clId="{4DF4F19E-D9B8-4A6E-BB55-0048A23A996D}" dt="2023-02-22T04:15:12.013" v="200" actId="1076"/>
          <ac:picMkLst>
            <pc:docMk/>
            <pc:sldMk cId="3857231400" sldId="261"/>
            <ac:picMk id="5" creationId="{25BCED06-BF7E-7D98-F29D-4097F6CC9D68}"/>
          </ac:picMkLst>
        </pc:picChg>
      </pc:sldChg>
      <pc:sldChg chg="modSp mod modNotesTx">
        <pc:chgData name="Adam warrick" userId="eb0210c3a0b99136" providerId="LiveId" clId="{4DF4F19E-D9B8-4A6E-BB55-0048A23A996D}" dt="2023-02-22T03:58:03.418" v="164" actId="20577"/>
        <pc:sldMkLst>
          <pc:docMk/>
          <pc:sldMk cId="186667986" sldId="262"/>
        </pc:sldMkLst>
        <pc:spChg chg="mod">
          <ac:chgData name="Adam warrick" userId="eb0210c3a0b99136" providerId="LiveId" clId="{4DF4F19E-D9B8-4A6E-BB55-0048A23A996D}" dt="2023-02-22T03:57:42.456" v="154" actId="20577"/>
          <ac:spMkLst>
            <pc:docMk/>
            <pc:sldMk cId="186667986" sldId="262"/>
            <ac:spMk id="3" creationId="{6E11E465-3751-3846-8050-877AB57A0223}"/>
          </ac:spMkLst>
        </pc:spChg>
      </pc:sldChg>
      <pc:sldChg chg="modSp mod modNotesTx">
        <pc:chgData name="Adam warrick" userId="eb0210c3a0b99136" providerId="LiveId" clId="{4DF4F19E-D9B8-4A6E-BB55-0048A23A996D}" dt="2023-02-22T03:52:10.078" v="99" actId="12"/>
        <pc:sldMkLst>
          <pc:docMk/>
          <pc:sldMk cId="2309795008" sldId="264"/>
        </pc:sldMkLst>
        <pc:spChg chg="mod">
          <ac:chgData name="Adam warrick" userId="eb0210c3a0b99136" providerId="LiveId" clId="{4DF4F19E-D9B8-4A6E-BB55-0048A23A996D}" dt="2023-02-22T03:46:31.994" v="40" actId="20577"/>
          <ac:spMkLst>
            <pc:docMk/>
            <pc:sldMk cId="2309795008" sldId="264"/>
            <ac:spMk id="2" creationId="{ADD3147A-865B-61D3-8EBF-276063ED72EC}"/>
          </ac:spMkLst>
        </pc:spChg>
        <pc:spChg chg="mod">
          <ac:chgData name="Adam warrick" userId="eb0210c3a0b99136" providerId="LiveId" clId="{4DF4F19E-D9B8-4A6E-BB55-0048A23A996D}" dt="2023-02-22T03:52:10.078" v="99" actId="12"/>
          <ac:spMkLst>
            <pc:docMk/>
            <pc:sldMk cId="2309795008" sldId="264"/>
            <ac:spMk id="3" creationId="{4B7A14C6-09CD-1E65-CA66-E0BE94072B7F}"/>
          </ac:spMkLst>
        </pc:spChg>
      </pc:sldChg>
      <pc:sldChg chg="addSp delSp modSp mod">
        <pc:chgData name="Adam warrick" userId="eb0210c3a0b99136" providerId="LiveId" clId="{4DF4F19E-D9B8-4A6E-BB55-0048A23A996D}" dt="2023-02-22T04:15:21.995" v="201" actId="14100"/>
        <pc:sldMkLst>
          <pc:docMk/>
          <pc:sldMk cId="2056019474" sldId="265"/>
        </pc:sldMkLst>
        <pc:spChg chg="del mod">
          <ac:chgData name="Adam warrick" userId="eb0210c3a0b99136" providerId="LiveId" clId="{4DF4F19E-D9B8-4A6E-BB55-0048A23A996D}" dt="2023-02-22T04:03:45.268" v="175" actId="22"/>
          <ac:spMkLst>
            <pc:docMk/>
            <pc:sldMk cId="2056019474" sldId="265"/>
            <ac:spMk id="3" creationId="{BB7DFF9E-BC59-5EF5-2445-B2CD2D7CAD96}"/>
          </ac:spMkLst>
        </pc:spChg>
        <pc:picChg chg="add mod ord">
          <ac:chgData name="Adam warrick" userId="eb0210c3a0b99136" providerId="LiveId" clId="{4DF4F19E-D9B8-4A6E-BB55-0048A23A996D}" dt="2023-02-22T04:15:21.995" v="201" actId="14100"/>
          <ac:picMkLst>
            <pc:docMk/>
            <pc:sldMk cId="2056019474" sldId="265"/>
            <ac:picMk id="5" creationId="{F901B8BE-114A-C4FD-230D-181DBF20647B}"/>
          </ac:picMkLst>
        </pc:picChg>
      </pc:sldChg>
      <pc:sldChg chg="addSp delSp modSp mod ord">
        <pc:chgData name="Adam warrick" userId="eb0210c3a0b99136" providerId="LiveId" clId="{4DF4F19E-D9B8-4A6E-BB55-0048A23A996D}" dt="2023-02-22T04:19:31.635" v="205"/>
        <pc:sldMkLst>
          <pc:docMk/>
          <pc:sldMk cId="4167951192" sldId="266"/>
        </pc:sldMkLst>
        <pc:spChg chg="del mod">
          <ac:chgData name="Adam warrick" userId="eb0210c3a0b99136" providerId="LiveId" clId="{4DF4F19E-D9B8-4A6E-BB55-0048A23A996D}" dt="2023-02-22T04:04:45.695" v="182" actId="22"/>
          <ac:spMkLst>
            <pc:docMk/>
            <pc:sldMk cId="4167951192" sldId="266"/>
            <ac:spMk id="3" creationId="{BB7DFF9E-BC59-5EF5-2445-B2CD2D7CAD96}"/>
          </ac:spMkLst>
        </pc:spChg>
        <pc:picChg chg="add mod ord">
          <ac:chgData name="Adam warrick" userId="eb0210c3a0b99136" providerId="LiveId" clId="{4DF4F19E-D9B8-4A6E-BB55-0048A23A996D}" dt="2023-02-22T04:04:55.633" v="185" actId="14100"/>
          <ac:picMkLst>
            <pc:docMk/>
            <pc:sldMk cId="4167951192" sldId="266"/>
            <ac:picMk id="5" creationId="{C7AC6416-560B-DA09-ACEC-7FDBC885B63F}"/>
          </ac:picMkLst>
        </pc:picChg>
      </pc:sldChg>
      <pc:sldChg chg="addSp delSp modSp add mod">
        <pc:chgData name="Adam warrick" userId="eb0210c3a0b99136" providerId="LiveId" clId="{4DF4F19E-D9B8-4A6E-BB55-0048A23A996D}" dt="2023-02-22T04:03:10.564" v="173" actId="1076"/>
        <pc:sldMkLst>
          <pc:docMk/>
          <pc:sldMk cId="2384348206" sldId="268"/>
        </pc:sldMkLst>
        <pc:spChg chg="del mod">
          <ac:chgData name="Adam warrick" userId="eb0210c3a0b99136" providerId="LiveId" clId="{4DF4F19E-D9B8-4A6E-BB55-0048A23A996D}" dt="2023-02-22T04:03:00.552" v="169" actId="22"/>
          <ac:spMkLst>
            <pc:docMk/>
            <pc:sldMk cId="2384348206" sldId="268"/>
            <ac:spMk id="3" creationId="{BB7DFF9E-BC59-5EF5-2445-B2CD2D7CAD96}"/>
          </ac:spMkLst>
        </pc:spChg>
        <pc:picChg chg="add mod ord">
          <ac:chgData name="Adam warrick" userId="eb0210c3a0b99136" providerId="LiveId" clId="{4DF4F19E-D9B8-4A6E-BB55-0048A23A996D}" dt="2023-02-22T04:03:10.564" v="173" actId="1076"/>
          <ac:picMkLst>
            <pc:docMk/>
            <pc:sldMk cId="2384348206" sldId="268"/>
            <ac:picMk id="5" creationId="{CED724CA-DE09-96BD-28EC-0C9387E832FA}"/>
          </ac:picMkLst>
        </pc:picChg>
      </pc:sldChg>
      <pc:sldChg chg="addSp delSp modSp add mod ord">
        <pc:chgData name="Adam warrick" userId="eb0210c3a0b99136" providerId="LiveId" clId="{4DF4F19E-D9B8-4A6E-BB55-0048A23A996D}" dt="2023-02-22T04:19:37.352" v="207"/>
        <pc:sldMkLst>
          <pc:docMk/>
          <pc:sldMk cId="2685633500" sldId="269"/>
        </pc:sldMkLst>
        <pc:spChg chg="del mod">
          <ac:chgData name="Adam warrick" userId="eb0210c3a0b99136" providerId="LiveId" clId="{4DF4F19E-D9B8-4A6E-BB55-0048A23A996D}" dt="2023-02-22T04:06:40.778" v="193" actId="22"/>
          <ac:spMkLst>
            <pc:docMk/>
            <pc:sldMk cId="2685633500" sldId="269"/>
            <ac:spMk id="3" creationId="{BB7DFF9E-BC59-5EF5-2445-B2CD2D7CAD96}"/>
          </ac:spMkLst>
        </pc:spChg>
        <pc:picChg chg="add mod ord">
          <ac:chgData name="Adam warrick" userId="eb0210c3a0b99136" providerId="LiveId" clId="{4DF4F19E-D9B8-4A6E-BB55-0048A23A996D}" dt="2023-02-22T04:06:40.778" v="193" actId="22"/>
          <ac:picMkLst>
            <pc:docMk/>
            <pc:sldMk cId="2685633500" sldId="269"/>
            <ac:picMk id="5" creationId="{39226FFA-734B-B79B-88AE-D5CE15179EE6}"/>
          </ac:picMkLst>
        </pc:picChg>
      </pc:sldChg>
      <pc:sldChg chg="addSp delSp modSp add mod ord">
        <pc:chgData name="Adam warrick" userId="eb0210c3a0b99136" providerId="LiveId" clId="{4DF4F19E-D9B8-4A6E-BB55-0048A23A996D}" dt="2023-02-22T04:19:21.360" v="203"/>
        <pc:sldMkLst>
          <pc:docMk/>
          <pc:sldMk cId="2047161550" sldId="270"/>
        </pc:sldMkLst>
        <pc:spChg chg="del mod">
          <ac:chgData name="Adam warrick" userId="eb0210c3a0b99136" providerId="LiveId" clId="{4DF4F19E-D9B8-4A6E-BB55-0048A23A996D}" dt="2023-02-22T04:05:58.351" v="191" actId="478"/>
          <ac:spMkLst>
            <pc:docMk/>
            <pc:sldMk cId="2047161550" sldId="270"/>
            <ac:spMk id="3" creationId="{BB7DFF9E-BC59-5EF5-2445-B2CD2D7CAD96}"/>
          </ac:spMkLst>
        </pc:spChg>
        <pc:picChg chg="add mod">
          <ac:chgData name="Adam warrick" userId="eb0210c3a0b99136" providerId="LiveId" clId="{4DF4F19E-D9B8-4A6E-BB55-0048A23A996D}" dt="2023-02-22T04:05:48.797" v="189" actId="1076"/>
          <ac:picMkLst>
            <pc:docMk/>
            <pc:sldMk cId="2047161550" sldId="270"/>
            <ac:picMk id="5" creationId="{E9623529-17B3-85BF-6852-44A2A8734474}"/>
          </ac:picMkLst>
        </pc:picChg>
      </pc:sldChg>
      <pc:sldChg chg="addSp delSp modSp add mod">
        <pc:chgData name="Adam warrick" userId="eb0210c3a0b99136" providerId="LiveId" clId="{4DF4F19E-D9B8-4A6E-BB55-0048A23A996D}" dt="2023-02-22T04:36:15.910" v="213" actId="1076"/>
        <pc:sldMkLst>
          <pc:docMk/>
          <pc:sldMk cId="3054974943" sldId="271"/>
        </pc:sldMkLst>
        <pc:spChg chg="del mod">
          <ac:chgData name="Adam warrick" userId="eb0210c3a0b99136" providerId="LiveId" clId="{4DF4F19E-D9B8-4A6E-BB55-0048A23A996D}" dt="2023-02-22T04:36:06.157" v="211" actId="478"/>
          <ac:spMkLst>
            <pc:docMk/>
            <pc:sldMk cId="3054974943" sldId="271"/>
            <ac:spMk id="3" creationId="{BB7DFF9E-BC59-5EF5-2445-B2CD2D7CAD96}"/>
          </ac:spMkLst>
        </pc:spChg>
        <pc:picChg chg="add del mod">
          <ac:chgData name="Adam warrick" userId="eb0210c3a0b99136" providerId="LiveId" clId="{4DF4F19E-D9B8-4A6E-BB55-0048A23A996D}" dt="2023-02-22T04:35:53.672" v="208" actId="478"/>
          <ac:picMkLst>
            <pc:docMk/>
            <pc:sldMk cId="3054974943" sldId="271"/>
            <ac:picMk id="5" creationId="{6B6260BA-3847-7315-F8A9-239AA417D2D5}"/>
          </ac:picMkLst>
        </pc:picChg>
        <pc:picChg chg="add mod">
          <ac:chgData name="Adam warrick" userId="eb0210c3a0b99136" providerId="LiveId" clId="{4DF4F19E-D9B8-4A6E-BB55-0048A23A996D}" dt="2023-02-22T04:36:15.910" v="213" actId="1076"/>
          <ac:picMkLst>
            <pc:docMk/>
            <pc:sldMk cId="3054974943" sldId="271"/>
            <ac:picMk id="7" creationId="{1319E53B-CFE0-04AC-4C94-0B4C1128E16D}"/>
          </ac:picMkLst>
        </pc:picChg>
      </pc:sldChg>
      <pc:sldChg chg="addSp delSp modSp add mod">
        <pc:chgData name="Adam warrick" userId="eb0210c3a0b99136" providerId="LiveId" clId="{4DF4F19E-D9B8-4A6E-BB55-0048A23A996D}" dt="2023-02-22T04:42:01.835" v="221" actId="1076"/>
        <pc:sldMkLst>
          <pc:docMk/>
          <pc:sldMk cId="387627017" sldId="272"/>
        </pc:sldMkLst>
        <pc:spChg chg="del">
          <ac:chgData name="Adam warrick" userId="eb0210c3a0b99136" providerId="LiveId" clId="{4DF4F19E-D9B8-4A6E-BB55-0048A23A996D}" dt="2023-02-22T04:41:52.059" v="216" actId="478"/>
          <ac:spMkLst>
            <pc:docMk/>
            <pc:sldMk cId="387627017" sldId="272"/>
            <ac:spMk id="3" creationId="{BB7DFF9E-BC59-5EF5-2445-B2CD2D7CAD96}"/>
          </ac:spMkLst>
        </pc:spChg>
        <pc:spChg chg="add del mod">
          <ac:chgData name="Adam warrick" userId="eb0210c3a0b99136" providerId="LiveId" clId="{4DF4F19E-D9B8-4A6E-BB55-0048A23A996D}" dt="2023-02-22T04:41:54.729" v="217" actId="478"/>
          <ac:spMkLst>
            <pc:docMk/>
            <pc:sldMk cId="387627017" sldId="272"/>
            <ac:spMk id="9" creationId="{ACB45B40-E8EA-0ECE-3B5C-8E378DE7C9B2}"/>
          </ac:spMkLst>
        </pc:spChg>
        <pc:picChg chg="add del mod">
          <ac:chgData name="Adam warrick" userId="eb0210c3a0b99136" providerId="LiveId" clId="{4DF4F19E-D9B8-4A6E-BB55-0048A23A996D}" dt="2023-02-22T04:41:46.691" v="214" actId="478"/>
          <ac:picMkLst>
            <pc:docMk/>
            <pc:sldMk cId="387627017" sldId="272"/>
            <ac:picMk id="5" creationId="{A7FBBA0D-036D-F973-D7C1-41388822624B}"/>
          </ac:picMkLst>
        </pc:picChg>
        <pc:picChg chg="add mod">
          <ac:chgData name="Adam warrick" userId="eb0210c3a0b99136" providerId="LiveId" clId="{4DF4F19E-D9B8-4A6E-BB55-0048A23A996D}" dt="2023-02-22T04:42:01.835" v="221" actId="1076"/>
          <ac:picMkLst>
            <pc:docMk/>
            <pc:sldMk cId="387627017" sldId="272"/>
            <ac:picMk id="7" creationId="{F33247EF-9F08-955A-4D0C-432938FC3C4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BBB3D-F20A-2141-8E98-BCACD82F675E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C371F-EBCF-D949-BBB3-98CE13D43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72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52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28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32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78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73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35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Kristirose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33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1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Jeremy/Stephanie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36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Jeremy/Stephanie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86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Kristirose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23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80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63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9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52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FFA8667-8DAA-9640-8958-6F7951C78AE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4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85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FA8667-8DAA-9640-8958-6F7951C78AE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63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FA8667-8DAA-9640-8958-6F7951C78AE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9617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FA8667-8DAA-9640-8958-6F7951C78AE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56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05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10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11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FA8667-8DAA-9640-8958-6F7951C78AE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7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46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FA8667-8DAA-9640-8958-6F7951C78AE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0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9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8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3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4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1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A8667-8DAA-9640-8958-6F7951C78AE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lane in red circle">
            <a:extLst>
              <a:ext uri="{FF2B5EF4-FFF2-40B4-BE49-F238E27FC236}">
                <a16:creationId xmlns:a16="http://schemas.microsoft.com/office/drawing/2014/main" id="{CABFCB28-936E-6249-2E08-D65D8D3430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9643"/>
          <a:stretch/>
        </p:blipFill>
        <p:spPr>
          <a:xfrm>
            <a:off x="0" y="6029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BF50D0-8E27-085F-EE01-F71855DC7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1648" y="3017839"/>
            <a:ext cx="9448800" cy="1825096"/>
          </a:xfrm>
        </p:spPr>
        <p:txBody>
          <a:bodyPr>
            <a:normAutofit/>
          </a:bodyPr>
          <a:lstStyle/>
          <a:p>
            <a:r>
              <a:rPr lang="en-US" sz="4200" dirty="0"/>
              <a:t> </a:t>
            </a:r>
            <a:br>
              <a:rPr lang="en-US" sz="4200" dirty="0"/>
            </a:br>
            <a:r>
              <a:rPr lang="en-US" sz="4200" dirty="0"/>
              <a:t>Flight Delays and Cancellations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31AAA-A937-F8CF-11F4-A14E4DA2E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1672" y="4821767"/>
            <a:ext cx="9448800" cy="685800"/>
          </a:xfrm>
        </p:spPr>
        <p:txBody>
          <a:bodyPr>
            <a:normAutofit/>
          </a:bodyPr>
          <a:lstStyle/>
          <a:p>
            <a:r>
              <a:rPr lang="en-US" dirty="0"/>
              <a:t>A predictive analysis by Syntax Terminators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A59BCA-03DB-699D-17A1-65D125A052F6}"/>
              </a:ext>
            </a:extLst>
          </p:cNvPr>
          <p:cNvSpPr txBox="1"/>
          <p:nvPr/>
        </p:nvSpPr>
        <p:spPr>
          <a:xfrm>
            <a:off x="3806889" y="941674"/>
            <a:ext cx="7453607" cy="5570538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10081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7789-F00A-8854-DE77-8682FC71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AC6416-560B-DA09-ACEC-7FDBC885B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43049" y="2057401"/>
            <a:ext cx="5199232" cy="4451554"/>
          </a:xfrm>
        </p:spPr>
      </p:pic>
    </p:spTree>
    <p:extLst>
      <p:ext uri="{BB962C8B-B14F-4D97-AF65-F5344CB8AC3E}">
        <p14:creationId xmlns:p14="http://schemas.microsoft.com/office/powerpoint/2010/main" val="4167951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7789-F00A-8854-DE77-8682FC71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01B8BE-114A-C4FD-230D-181DBF206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58813" y="1661712"/>
            <a:ext cx="2509733" cy="4775465"/>
          </a:xfrm>
        </p:spPr>
      </p:pic>
    </p:spTree>
    <p:extLst>
      <p:ext uri="{BB962C8B-B14F-4D97-AF65-F5344CB8AC3E}">
        <p14:creationId xmlns:p14="http://schemas.microsoft.com/office/powerpoint/2010/main" val="2056019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7789-F00A-8854-DE77-8682FC71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D724CA-DE09-96BD-28EC-0C9387E83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77729" y="1656343"/>
            <a:ext cx="7397401" cy="4933407"/>
          </a:xfrm>
        </p:spPr>
      </p:pic>
    </p:spTree>
    <p:extLst>
      <p:ext uri="{BB962C8B-B14F-4D97-AF65-F5344CB8AC3E}">
        <p14:creationId xmlns:p14="http://schemas.microsoft.com/office/powerpoint/2010/main" val="2384348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7789-F00A-8854-DE77-8682FC71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19E53B-CFE0-04AC-4C94-0B4C1128E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744" y="2498812"/>
            <a:ext cx="9161523" cy="326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974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7789-F00A-8854-DE77-8682FC71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3247EF-9F08-955A-4D0C-432938FC3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229" y="2057401"/>
            <a:ext cx="10323971" cy="378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7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7789-F00A-8854-DE77-8682FC71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6BBFE1-E1F5-5877-2A8A-0BF3D4BFC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248" y="1687039"/>
            <a:ext cx="9293503" cy="487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271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DC07C-1319-2626-736D-3CDCBE1D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63024"/>
            <a:ext cx="8610600" cy="1293028"/>
          </a:xfrm>
        </p:spPr>
        <p:txBody>
          <a:bodyPr/>
          <a:lstStyle/>
          <a:p>
            <a:r>
              <a:rPr lang="en-US" dirty="0"/>
              <a:t>Future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1E465-3751-3846-8050-877AB57A0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else could be done?</a:t>
            </a:r>
          </a:p>
          <a:p>
            <a:r>
              <a:rPr lang="en-US" dirty="0"/>
              <a:t>What would we have done differently?</a:t>
            </a: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Added Feature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Data: Seats sold etc. </a:t>
            </a:r>
          </a:p>
          <a:p>
            <a:r>
              <a:rPr lang="en-US" sz="2000" dirty="0"/>
              <a:t>So many options to choose from on how we can analyze the data set. (Feature Adding)</a:t>
            </a:r>
          </a:p>
          <a:p>
            <a:pPr lvl="1"/>
            <a:r>
              <a:rPr lang="en-US" sz="1800" dirty="0"/>
              <a:t>API’s</a:t>
            </a:r>
          </a:p>
          <a:p>
            <a:pPr lvl="1"/>
            <a:r>
              <a:rPr lang="en-US" sz="1800" dirty="0"/>
              <a:t>Etc.</a:t>
            </a:r>
          </a:p>
          <a:p>
            <a:r>
              <a:rPr lang="en-US" dirty="0"/>
              <a:t>Conclusion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67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DC07C-1319-2626-736D-3CDCBE1D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88082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Questions/Comments?</a:t>
            </a:r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DBD47D9A-9416-B50C-624C-9B517A6E4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6331" y="2081110"/>
            <a:ext cx="3639337" cy="363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1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3147A-865B-61D3-8EBF-276063ED7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Delayed/Cancelled Flights – What’s the hold up?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14C6-09CD-1E65-CA66-E0BE94072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19" y="2194560"/>
            <a:ext cx="7060921" cy="4024125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It is crucial for airline companies to ensure that air travel is safe, efficient, and reliable. </a:t>
            </a:r>
          </a:p>
          <a:p>
            <a:pPr marL="0" indent="0">
              <a:buNone/>
            </a:pPr>
            <a:endParaRPr lang="en-US" dirty="0">
              <a:solidFill>
                <a:srgbClr val="C9D1D9"/>
              </a:solidFill>
              <a:latin typeface="-apple-system"/>
            </a:endParaRP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Flight delays can have a significant economic and social impact on both individuals and organizations. </a:t>
            </a:r>
          </a:p>
          <a:p>
            <a:pPr marL="0" indent="0">
              <a:buNone/>
            </a:pP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Using Machine learning, we can identify causes for cancellations and delays. </a:t>
            </a:r>
            <a:endParaRPr lang="en-US" dirty="0"/>
          </a:p>
        </p:txBody>
      </p:sp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White puzzle with one red piece">
            <a:extLst>
              <a:ext uri="{FF2B5EF4-FFF2-40B4-BE49-F238E27FC236}">
                <a16:creationId xmlns:a16="http://schemas.microsoft.com/office/drawing/2014/main" id="{0DB25543-50AA-E4D1-A466-96B4ACDB67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39" r="30036"/>
          <a:stretch/>
        </p:blipFill>
        <p:spPr>
          <a:xfrm>
            <a:off x="7519416" y="10"/>
            <a:ext cx="4672584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795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127C2-A977-EBE0-979B-E8BD33213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" y="1039676"/>
            <a:ext cx="7836403" cy="1293028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Why flights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87D1C-5280-2178-21E6-5DCF36C71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257290" cy="4024125"/>
          </a:xfrm>
        </p:spPr>
        <p:txBody>
          <a:bodyPr>
            <a:normAutofit/>
          </a:bodyPr>
          <a:lstStyle/>
          <a:p>
            <a:r>
              <a:rPr lang="en-US" sz="2000" dirty="0"/>
              <a:t>Lots of cool data in a short date window. </a:t>
            </a:r>
          </a:p>
          <a:p>
            <a:endParaRPr lang="en-US" sz="2000" dirty="0"/>
          </a:p>
          <a:p>
            <a:r>
              <a:rPr lang="en-US" sz="2000" dirty="0"/>
              <a:t>As users of airlines, we wanted to know why our flights are delayed and how we can mitigate those delays going forward. </a:t>
            </a:r>
          </a:p>
          <a:p>
            <a:endParaRPr lang="en-US" sz="2000" dirty="0"/>
          </a:p>
          <a:p>
            <a:r>
              <a:rPr lang="en-US" sz="2000" dirty="0"/>
              <a:t>We wanted to challenge ourselves and this was the perfect opportunity to learn through data analysis. </a:t>
            </a:r>
          </a:p>
          <a:p>
            <a:pPr marL="0" indent="0">
              <a:buNone/>
            </a:pPr>
            <a:endParaRPr lang="en-US" sz="2000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FC60FE6F-8D06-D00A-AE2A-93CC39E102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438" r="2" b="2"/>
          <a:stretch/>
        </p:blipFill>
        <p:spPr>
          <a:xfrm>
            <a:off x="8266176" y="10"/>
            <a:ext cx="3925824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32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745E9-E503-D4A9-5DCD-39B3EF5CE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/>
              <a:t>Data Description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5ED30859-2832-995D-1D12-082C6D4A8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49" y="2364573"/>
            <a:ext cx="4795930" cy="3854112"/>
          </a:xfrm>
        </p:spPr>
        <p:txBody>
          <a:bodyPr>
            <a:normAutofit/>
          </a:bodyPr>
          <a:lstStyle/>
          <a:p>
            <a:r>
              <a:rPr lang="en-US" sz="1400" dirty="0"/>
              <a:t>We used a combination of 7 different CSV Files to make our final Dataset which contained over 4 million rows of data! </a:t>
            </a:r>
          </a:p>
          <a:p>
            <a:r>
              <a:rPr lang="en-US" sz="1400" dirty="0"/>
              <a:t>We narrowed the columns down from 160 to 10 columns that were relevant to our data needs using the following tools:</a:t>
            </a:r>
          </a:p>
          <a:p>
            <a:endParaRPr lang="en-US" sz="1000" dirty="0"/>
          </a:p>
          <a:p>
            <a:pPr lvl="1"/>
            <a:r>
              <a:rPr lang="en-US" sz="1200" dirty="0"/>
              <a:t>SQLite</a:t>
            </a:r>
          </a:p>
          <a:p>
            <a:pPr lvl="1"/>
            <a:r>
              <a:rPr lang="en-US" sz="1200" dirty="0"/>
              <a:t>Random Forest</a:t>
            </a:r>
          </a:p>
          <a:p>
            <a:pPr lvl="1"/>
            <a:r>
              <a:rPr lang="en-US" sz="1200" dirty="0"/>
              <a:t>MatPlotLib</a:t>
            </a:r>
          </a:p>
          <a:p>
            <a:pPr lvl="1"/>
            <a:r>
              <a:rPr lang="en-US" sz="1200" dirty="0"/>
              <a:t>Tableau</a:t>
            </a:r>
          </a:p>
          <a:p>
            <a:pPr lvl="1"/>
            <a:r>
              <a:rPr lang="en-US" sz="1200" dirty="0"/>
              <a:t>Dask Library</a:t>
            </a:r>
          </a:p>
          <a:p>
            <a:pPr lvl="1"/>
            <a:r>
              <a:rPr lang="en-US" sz="1200" dirty="0"/>
              <a:t>Pandas</a:t>
            </a:r>
          </a:p>
        </p:txBody>
      </p:sp>
      <p:sp useBgFill="1">
        <p:nvSpPr>
          <p:cNvPr id="28" name="Rectangle 8">
            <a:extLst>
              <a:ext uri="{FF2B5EF4-FFF2-40B4-BE49-F238E27FC236}">
                <a16:creationId xmlns:a16="http://schemas.microsoft.com/office/drawing/2014/main" id="{8D25211A-4CA0-4B53-82BB-1EE7C7F3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1379" y="0"/>
            <a:ext cx="72406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4" descr="Piles of paperwork">
            <a:extLst>
              <a:ext uri="{FF2B5EF4-FFF2-40B4-BE49-F238E27FC236}">
                <a16:creationId xmlns:a16="http://schemas.microsoft.com/office/drawing/2014/main" id="{2A7F3A23-18FA-11AB-348C-07910A0F83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85" r="9789"/>
          <a:stretch/>
        </p:blipFill>
        <p:spPr>
          <a:xfrm>
            <a:off x="6931152" y="10"/>
            <a:ext cx="526084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3748-DC32-4299-3284-FD200760A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1AE8A-2C2D-FC9C-4CC4-7D7AF35D6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r>
              <a:rPr lang="en-US" dirty="0"/>
              <a:t>Successes/Challenges</a:t>
            </a:r>
          </a:p>
          <a:p>
            <a:pPr lvl="1"/>
            <a:r>
              <a:rPr lang="en-US" dirty="0"/>
              <a:t>ETL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ML</a:t>
            </a:r>
          </a:p>
          <a:p>
            <a:pPr lvl="1"/>
            <a:r>
              <a:rPr lang="en-US" dirty="0"/>
              <a:t>EDA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People at the meeting desk">
            <a:extLst>
              <a:ext uri="{FF2B5EF4-FFF2-40B4-BE49-F238E27FC236}">
                <a16:creationId xmlns:a16="http://schemas.microsoft.com/office/drawing/2014/main" id="{3B15ADDD-AE13-C4B7-7C00-24EA3877F3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94" r="17248" b="2"/>
          <a:stretch/>
        </p:blipFill>
        <p:spPr>
          <a:xfrm>
            <a:off x="6985000" y="2501159"/>
            <a:ext cx="4521200" cy="341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96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DC07C-1319-2626-736D-3CDCBE1D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63024"/>
            <a:ext cx="8610600" cy="1293028"/>
          </a:xfrm>
        </p:spPr>
        <p:txBody>
          <a:bodyPr/>
          <a:lstStyle/>
          <a:p>
            <a:r>
              <a:rPr lang="en-US" dirty="0"/>
              <a:t>Important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1E465-3751-3846-8050-877AB57A0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Bad Weather</a:t>
            </a:r>
          </a:p>
          <a:p>
            <a:r>
              <a:rPr lang="en-US" dirty="0"/>
              <a:t>Day</a:t>
            </a:r>
          </a:p>
          <a:p>
            <a:r>
              <a:rPr lang="en-US" dirty="0"/>
              <a:t>Carrier Issues</a:t>
            </a:r>
          </a:p>
          <a:p>
            <a:r>
              <a:rPr lang="en-US" dirty="0"/>
              <a:t>Destination Airport</a:t>
            </a:r>
          </a:p>
          <a:p>
            <a:r>
              <a:rPr lang="en-US" dirty="0"/>
              <a:t>Origin Airport</a:t>
            </a:r>
          </a:p>
          <a:p>
            <a:r>
              <a:rPr lang="en-US" dirty="0"/>
              <a:t>NAS</a:t>
            </a:r>
          </a:p>
          <a:p>
            <a:r>
              <a:rPr lang="en-US" dirty="0"/>
              <a:t>Month</a:t>
            </a:r>
          </a:p>
          <a:p>
            <a:r>
              <a:rPr lang="en-US" dirty="0"/>
              <a:t>Operating Airline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029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7789-F00A-8854-DE77-8682FC71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23529-17B3-85BF-6852-44A2A8734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632" y="1828793"/>
            <a:ext cx="6239768" cy="475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161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7789-F00A-8854-DE77-8682FC71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BCED06-BF7E-7D98-F29D-4097F6CC9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77497" y="1781928"/>
            <a:ext cx="6218903" cy="4728511"/>
          </a:xfrm>
        </p:spPr>
      </p:pic>
    </p:spTree>
    <p:extLst>
      <p:ext uri="{BB962C8B-B14F-4D97-AF65-F5344CB8AC3E}">
        <p14:creationId xmlns:p14="http://schemas.microsoft.com/office/powerpoint/2010/main" val="3857231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7789-F00A-8854-DE77-8682FC71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226FFA-734B-B79B-88AE-D5CE15179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48830" y="2193925"/>
            <a:ext cx="7694340" cy="4024313"/>
          </a:xfrm>
        </p:spPr>
      </p:pic>
    </p:spTree>
    <p:extLst>
      <p:ext uri="{BB962C8B-B14F-4D97-AF65-F5344CB8AC3E}">
        <p14:creationId xmlns:p14="http://schemas.microsoft.com/office/powerpoint/2010/main" val="268563350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1739</TotalTime>
  <Words>297</Words>
  <Application>Microsoft Office PowerPoint</Application>
  <PresentationFormat>Widescreen</PresentationFormat>
  <Paragraphs>79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-apple-system</vt:lpstr>
      <vt:lpstr>Arial</vt:lpstr>
      <vt:lpstr>Calibri</vt:lpstr>
      <vt:lpstr>Century Gothic</vt:lpstr>
      <vt:lpstr>Vapor Trail</vt:lpstr>
      <vt:lpstr>  Flight Delays and Cancellations</vt:lpstr>
      <vt:lpstr>Delayed/Cancelled Flights – What’s the hold up?</vt:lpstr>
      <vt:lpstr>Why flights?</vt:lpstr>
      <vt:lpstr>Data Description</vt:lpstr>
      <vt:lpstr>Data exploration</vt:lpstr>
      <vt:lpstr>Important features</vt:lpstr>
      <vt:lpstr>Analysis Results</vt:lpstr>
      <vt:lpstr>Analysis Results</vt:lpstr>
      <vt:lpstr>Analysis Results</vt:lpstr>
      <vt:lpstr>Analysis Results</vt:lpstr>
      <vt:lpstr>Analysis Results</vt:lpstr>
      <vt:lpstr>Analysis Results</vt:lpstr>
      <vt:lpstr>Analysis Results</vt:lpstr>
      <vt:lpstr>Analysis Results</vt:lpstr>
      <vt:lpstr>Analysis Results</vt:lpstr>
      <vt:lpstr>Future Recommendations</vt:lpstr>
      <vt:lpstr>Questions/Comments?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Flight Delays and Cancellations</dc:title>
  <dc:creator>Jeremy Larsen</dc:creator>
  <cp:lastModifiedBy>Adam warrick</cp:lastModifiedBy>
  <cp:revision>4</cp:revision>
  <cp:lastPrinted>2023-02-10T21:11:35Z</cp:lastPrinted>
  <dcterms:created xsi:type="dcterms:W3CDTF">2023-02-10T21:06:58Z</dcterms:created>
  <dcterms:modified xsi:type="dcterms:W3CDTF">2023-02-23T04:21:45Z</dcterms:modified>
</cp:coreProperties>
</file>