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12"/>
  </p:notesMasterIdLst>
  <p:sldIdLst>
    <p:sldId id="256" r:id="rId2"/>
    <p:sldId id="264" r:id="rId3"/>
    <p:sldId id="258" r:id="rId4"/>
    <p:sldId id="257" r:id="rId5"/>
    <p:sldId id="259" r:id="rId6"/>
    <p:sldId id="261" r:id="rId7"/>
    <p:sldId id="265" r:id="rId8"/>
    <p:sldId id="266" r:id="rId9"/>
    <p:sldId id="262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48"/>
  </p:normalViewPr>
  <p:slideViewPr>
    <p:cSldViewPr snapToGrid="0" snapToObjects="1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1BBB3D-F20A-2141-8E98-BCACD82F675E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7C371F-EBCF-D949-BBB3-98CE13D43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172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7C371F-EBCF-D949-BBB3-98CE13D4310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1637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7C371F-EBCF-D949-BBB3-98CE13D4310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7286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7C371F-EBCF-D949-BBB3-98CE13D4310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152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5FFA8667-8DAA-9640-8958-6F7951C78AED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0A320C58-1CB4-714A-8674-3D4954138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845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A8667-8DAA-9640-8958-6F7951C78AED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20C58-1CB4-714A-8674-3D4954138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085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FFA8667-8DAA-9640-8958-6F7951C78AED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A320C58-1CB4-714A-8674-3D4954138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637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FFA8667-8DAA-9640-8958-6F7951C78AED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A320C58-1CB4-714A-8674-3D495413808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96171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FFA8667-8DAA-9640-8958-6F7951C78AED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A320C58-1CB4-714A-8674-3D4954138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8568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A8667-8DAA-9640-8958-6F7951C78AED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20C58-1CB4-714A-8674-3D4954138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0053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A8667-8DAA-9640-8958-6F7951C78AED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20C58-1CB4-714A-8674-3D4954138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2100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A8667-8DAA-9640-8958-6F7951C78AED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20C58-1CB4-714A-8674-3D4954138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114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FFA8667-8DAA-9640-8958-6F7951C78AED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A320C58-1CB4-714A-8674-3D4954138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678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A8667-8DAA-9640-8958-6F7951C78AED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20C58-1CB4-714A-8674-3D4954138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246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FFA8667-8DAA-9640-8958-6F7951C78AED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A320C58-1CB4-714A-8674-3D4954138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705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A8667-8DAA-9640-8958-6F7951C78AED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20C58-1CB4-714A-8674-3D4954138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79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A8667-8DAA-9640-8958-6F7951C78AED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20C58-1CB4-714A-8674-3D4954138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393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A8667-8DAA-9640-8958-6F7951C78AED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20C58-1CB4-714A-8674-3D4954138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684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A8667-8DAA-9640-8958-6F7951C78AED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20C58-1CB4-714A-8674-3D4954138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632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A8667-8DAA-9640-8958-6F7951C78AED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20C58-1CB4-714A-8674-3D4954138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940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A8667-8DAA-9640-8958-6F7951C78AED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20C58-1CB4-714A-8674-3D4954138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711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A8667-8DAA-9640-8958-6F7951C78AED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20C58-1CB4-714A-8674-3D4954138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94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lane in red circle">
            <a:extLst>
              <a:ext uri="{FF2B5EF4-FFF2-40B4-BE49-F238E27FC236}">
                <a16:creationId xmlns:a16="http://schemas.microsoft.com/office/drawing/2014/main" id="{CABFCB28-936E-6249-2E08-D65D8D3430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9643"/>
          <a:stretch/>
        </p:blipFill>
        <p:spPr>
          <a:xfrm>
            <a:off x="0" y="6029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9BF50D0-8E27-085F-EE01-F71855DC75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1648" y="3017839"/>
            <a:ext cx="9448800" cy="1825096"/>
          </a:xfrm>
        </p:spPr>
        <p:txBody>
          <a:bodyPr>
            <a:normAutofit/>
          </a:bodyPr>
          <a:lstStyle/>
          <a:p>
            <a:r>
              <a:rPr lang="en-US" sz="4200" dirty="0"/>
              <a:t> </a:t>
            </a:r>
            <a:br>
              <a:rPr lang="en-US" sz="4200" dirty="0"/>
            </a:br>
            <a:r>
              <a:rPr lang="en-US" sz="4200" dirty="0"/>
              <a:t>Flight Delays and Cancellations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F31AAA-A937-F8CF-11F4-A14E4DA2E8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1672" y="4821767"/>
            <a:ext cx="9448800" cy="685800"/>
          </a:xfrm>
        </p:spPr>
        <p:txBody>
          <a:bodyPr>
            <a:normAutofit/>
          </a:bodyPr>
          <a:lstStyle/>
          <a:p>
            <a:r>
              <a:rPr lang="en-US" dirty="0"/>
              <a:t>A predictive analysis by Syntax Terminators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A59BCA-03DB-699D-17A1-65D125A052F6}"/>
              </a:ext>
            </a:extLst>
          </p:cNvPr>
          <p:cNvSpPr txBox="1"/>
          <p:nvPr/>
        </p:nvSpPr>
        <p:spPr>
          <a:xfrm>
            <a:off x="3806889" y="941674"/>
            <a:ext cx="7453607" cy="5570538"/>
          </a:xfrm>
          <a:prstGeom prst="rect">
            <a:avLst/>
          </a:prstGeom>
          <a:noFill/>
        </p:spPr>
        <p:txBody>
          <a:bodyPr wrap="square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210081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DC07C-1319-2626-736D-3CDCBE1DE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788082"/>
            <a:ext cx="8610600" cy="129302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Questions/Comments?</a:t>
            </a:r>
          </a:p>
        </p:txBody>
      </p:sp>
      <p:pic>
        <p:nvPicPr>
          <p:cNvPr id="7" name="Graphic 6" descr="Question mark">
            <a:extLst>
              <a:ext uri="{FF2B5EF4-FFF2-40B4-BE49-F238E27FC236}">
                <a16:creationId xmlns:a16="http://schemas.microsoft.com/office/drawing/2014/main" id="{DBD47D9A-9416-B50C-624C-9B517A6E40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76331" y="2081110"/>
            <a:ext cx="3639337" cy="3639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910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3147A-865B-61D3-8EBF-276063ED7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59" y="764373"/>
            <a:ext cx="6257291" cy="1293028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Delayed/Cancelled Flights are B.S, huh?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A14C6-09CD-1E65-CA66-E0BE94072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819" y="2194560"/>
            <a:ext cx="7060921" cy="4024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It is crucial for airline companies to ensure that air travel is safe, efficient, and reliable. </a:t>
            </a:r>
            <a:endParaRPr lang="en-US" dirty="0">
              <a:solidFill>
                <a:srgbClr val="C9D1D9"/>
              </a:solidFill>
              <a:latin typeface="-apple-system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Flight delays can have a significant economic and social impact on both individuals and organizations. We have identified trends to pinpoint the causes of delays to help develop strategies to mitigate their effects.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Using Machine learning, we can help passengers have informed expectations about their travel plans. Such as choosing the best time to fly or selecting a carrier with a good on-time performance record.</a:t>
            </a:r>
            <a:endParaRPr lang="en-US" dirty="0"/>
          </a:p>
        </p:txBody>
      </p:sp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E2E0C929-96C6-41B1-A001-566036DF04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8740" y="0"/>
            <a:ext cx="500325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4" descr="White puzzle with one red piece">
            <a:extLst>
              <a:ext uri="{FF2B5EF4-FFF2-40B4-BE49-F238E27FC236}">
                <a16:creationId xmlns:a16="http://schemas.microsoft.com/office/drawing/2014/main" id="{0DB25543-50AA-E4D1-A466-96B4ACDB67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639" r="30036"/>
          <a:stretch/>
        </p:blipFill>
        <p:spPr>
          <a:xfrm>
            <a:off x="7519416" y="10"/>
            <a:ext cx="4672584" cy="685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795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127C2-A977-EBE0-979B-E8BD33213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" y="1039676"/>
            <a:ext cx="7836403" cy="1293028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Why flights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87D1C-5280-2178-21E6-5DCF36C71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6257290" cy="4024125"/>
          </a:xfrm>
        </p:spPr>
        <p:txBody>
          <a:bodyPr>
            <a:normAutofit/>
          </a:bodyPr>
          <a:lstStyle/>
          <a:p>
            <a:r>
              <a:rPr lang="en-US" sz="2000" dirty="0"/>
              <a:t>Lots of cool data in a short date window. </a:t>
            </a:r>
          </a:p>
          <a:p>
            <a:endParaRPr lang="en-US" sz="2000" dirty="0"/>
          </a:p>
          <a:p>
            <a:r>
              <a:rPr lang="en-US" sz="2000" dirty="0"/>
              <a:t>As users of airlines, we wanted to know why our flights are delayed and how we can mitigate those delays going forward. </a:t>
            </a:r>
          </a:p>
          <a:p>
            <a:endParaRPr lang="en-US" sz="2000" dirty="0"/>
          </a:p>
          <a:p>
            <a:r>
              <a:rPr lang="en-US" sz="2000" dirty="0"/>
              <a:t>We wanted to challenge ourselves and this was the perfect opportunity to learn through data analysis. </a:t>
            </a:r>
          </a:p>
          <a:p>
            <a:pPr marL="0" indent="0">
              <a:buNone/>
            </a:pPr>
            <a:endParaRPr lang="en-US" sz="2000" dirty="0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E0C929-96C6-41B1-A001-566036DF04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8740" y="0"/>
            <a:ext cx="500325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ny question marks on black background">
            <a:extLst>
              <a:ext uri="{FF2B5EF4-FFF2-40B4-BE49-F238E27FC236}">
                <a16:creationId xmlns:a16="http://schemas.microsoft.com/office/drawing/2014/main" id="{FC60FE6F-8D06-D00A-AE2A-93CC39E102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438" r="2" b="2"/>
          <a:stretch/>
        </p:blipFill>
        <p:spPr>
          <a:xfrm>
            <a:off x="8266176" y="10"/>
            <a:ext cx="3925824" cy="685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532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745E9-E503-D4A9-5DCD-39B3EF5CE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764373"/>
            <a:ext cx="3977639" cy="1600200"/>
          </a:xfrm>
        </p:spPr>
        <p:txBody>
          <a:bodyPr anchor="b">
            <a:normAutofit/>
          </a:bodyPr>
          <a:lstStyle/>
          <a:p>
            <a:pPr algn="l"/>
            <a:r>
              <a:rPr lang="en-US" sz="3200" dirty="0"/>
              <a:t>Data Description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5ED30859-2832-995D-1D12-082C6D4A8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449" y="2364573"/>
            <a:ext cx="4795930" cy="3854112"/>
          </a:xfrm>
        </p:spPr>
        <p:txBody>
          <a:bodyPr>
            <a:normAutofit/>
          </a:bodyPr>
          <a:lstStyle/>
          <a:p>
            <a:r>
              <a:rPr lang="en-US" sz="1400" dirty="0"/>
              <a:t>We used a combination of 7 different CSV Files to make our final Dataset which contained over 4 million rows of data! </a:t>
            </a:r>
          </a:p>
          <a:p>
            <a:r>
              <a:rPr lang="en-US" sz="1400" dirty="0"/>
              <a:t>We narrowed the columns down from 160 to 10 columns that were relevant to our data needs using the following tools:</a:t>
            </a:r>
          </a:p>
          <a:p>
            <a:endParaRPr lang="en-US" sz="1000" dirty="0"/>
          </a:p>
          <a:p>
            <a:pPr lvl="1"/>
            <a:r>
              <a:rPr lang="en-US" sz="1200" dirty="0"/>
              <a:t>SQLite</a:t>
            </a:r>
          </a:p>
          <a:p>
            <a:pPr lvl="1"/>
            <a:r>
              <a:rPr lang="en-US" sz="1200" dirty="0"/>
              <a:t>Random Forest</a:t>
            </a:r>
          </a:p>
          <a:p>
            <a:pPr lvl="1"/>
            <a:r>
              <a:rPr lang="en-US" sz="1200" dirty="0"/>
              <a:t>MatPlotLib</a:t>
            </a:r>
          </a:p>
          <a:p>
            <a:pPr lvl="1"/>
            <a:r>
              <a:rPr lang="en-US" sz="1200" dirty="0"/>
              <a:t>Tableau</a:t>
            </a:r>
          </a:p>
          <a:p>
            <a:pPr lvl="1"/>
            <a:r>
              <a:rPr lang="en-US" sz="1200" dirty="0"/>
              <a:t>Dask Library</a:t>
            </a:r>
          </a:p>
          <a:p>
            <a:pPr lvl="1"/>
            <a:r>
              <a:rPr lang="en-US" sz="1200" dirty="0"/>
              <a:t>Pandas</a:t>
            </a:r>
          </a:p>
        </p:txBody>
      </p:sp>
      <p:sp useBgFill="1">
        <p:nvSpPr>
          <p:cNvPr id="28" name="Rectangle 8">
            <a:extLst>
              <a:ext uri="{FF2B5EF4-FFF2-40B4-BE49-F238E27FC236}">
                <a16:creationId xmlns:a16="http://schemas.microsoft.com/office/drawing/2014/main" id="{8D25211A-4CA0-4B53-82BB-1EE7C7F3C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51379" y="0"/>
            <a:ext cx="72406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4" descr="Piles of paperwork">
            <a:extLst>
              <a:ext uri="{FF2B5EF4-FFF2-40B4-BE49-F238E27FC236}">
                <a16:creationId xmlns:a16="http://schemas.microsoft.com/office/drawing/2014/main" id="{2A7F3A23-18FA-11AB-348C-07910A0F83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885" r="9789"/>
          <a:stretch/>
        </p:blipFill>
        <p:spPr>
          <a:xfrm>
            <a:off x="6931152" y="10"/>
            <a:ext cx="526084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7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F3748-DC32-4299-3284-FD200760A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Data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1AE8A-2C2D-FC9C-4CC4-7D7AF35D6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94560"/>
            <a:ext cx="5816600" cy="4024125"/>
          </a:xfrm>
        </p:spPr>
        <p:txBody>
          <a:bodyPr>
            <a:normAutofit/>
          </a:bodyPr>
          <a:lstStyle/>
          <a:p>
            <a:r>
              <a:rPr lang="en-US" dirty="0"/>
              <a:t>Successes/Challenges</a:t>
            </a:r>
          </a:p>
          <a:p>
            <a:pPr lvl="1"/>
            <a:r>
              <a:rPr lang="en-US" dirty="0"/>
              <a:t>ETL</a:t>
            </a:r>
          </a:p>
          <a:p>
            <a:pPr lvl="1"/>
            <a:r>
              <a:rPr lang="en-US" dirty="0"/>
              <a:t>Database</a:t>
            </a:r>
          </a:p>
          <a:p>
            <a:pPr lvl="1"/>
            <a:r>
              <a:rPr lang="en-US" dirty="0"/>
              <a:t>ML</a:t>
            </a:r>
          </a:p>
          <a:p>
            <a:pPr lvl="1"/>
            <a:r>
              <a:rPr lang="en-US" dirty="0"/>
              <a:t>EDA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People at the meeting desk">
            <a:extLst>
              <a:ext uri="{FF2B5EF4-FFF2-40B4-BE49-F238E27FC236}">
                <a16:creationId xmlns:a16="http://schemas.microsoft.com/office/drawing/2014/main" id="{3B15ADDD-AE13-C4B7-7C00-24EA3877F3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94" r="17248" b="2"/>
          <a:stretch/>
        </p:blipFill>
        <p:spPr>
          <a:xfrm>
            <a:off x="6985000" y="2501159"/>
            <a:ext cx="4521200" cy="3410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196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B7789-F00A-8854-DE77-8682FC712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DFF9E-BC59-5EF5-2445-B2CD2D7CA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Answer our questions</a:t>
            </a:r>
          </a:p>
          <a:p>
            <a:r>
              <a:rPr lang="en-US" dirty="0"/>
              <a:t>Visuals</a:t>
            </a:r>
          </a:p>
        </p:txBody>
      </p:sp>
    </p:spTree>
    <p:extLst>
      <p:ext uri="{BB962C8B-B14F-4D97-AF65-F5344CB8AC3E}">
        <p14:creationId xmlns:p14="http://schemas.microsoft.com/office/powerpoint/2010/main" val="3857231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B7789-F00A-8854-DE77-8682FC712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DFF9E-BC59-5EF5-2445-B2CD2D7CA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Answer our questions</a:t>
            </a:r>
          </a:p>
          <a:p>
            <a:r>
              <a:rPr lang="en-US" dirty="0"/>
              <a:t>Visuals</a:t>
            </a:r>
          </a:p>
        </p:txBody>
      </p:sp>
    </p:spTree>
    <p:extLst>
      <p:ext uri="{BB962C8B-B14F-4D97-AF65-F5344CB8AC3E}">
        <p14:creationId xmlns:p14="http://schemas.microsoft.com/office/powerpoint/2010/main" val="2056019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B7789-F00A-8854-DE77-8682FC712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DFF9E-BC59-5EF5-2445-B2CD2D7CA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Answer our questions</a:t>
            </a:r>
          </a:p>
          <a:p>
            <a:r>
              <a:rPr lang="en-US" dirty="0"/>
              <a:t>Visuals</a:t>
            </a:r>
          </a:p>
        </p:txBody>
      </p:sp>
    </p:spTree>
    <p:extLst>
      <p:ext uri="{BB962C8B-B14F-4D97-AF65-F5344CB8AC3E}">
        <p14:creationId xmlns:p14="http://schemas.microsoft.com/office/powerpoint/2010/main" val="4167951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DC07C-1319-2626-736D-3CDCBE1DE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663024"/>
            <a:ext cx="8610600" cy="1293028"/>
          </a:xfrm>
        </p:spPr>
        <p:txBody>
          <a:bodyPr/>
          <a:lstStyle/>
          <a:p>
            <a:r>
              <a:rPr lang="en-US" dirty="0"/>
              <a:t>Future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1E465-3751-3846-8050-877AB57A0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else could be done?</a:t>
            </a:r>
          </a:p>
          <a:p>
            <a:r>
              <a:rPr lang="en-US" dirty="0"/>
              <a:t>What would we have done differently?</a:t>
            </a:r>
          </a:p>
          <a:p>
            <a:endParaRPr lang="en-US" dirty="0"/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 would have like to judged how long a flight was delayed before it was cancelled. Did people wait in the terminal?</a:t>
            </a: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2000" dirty="0"/>
              <a:t>So many options to choose from on how we can analyze the data set. (Feature Adding)</a:t>
            </a:r>
          </a:p>
          <a:p>
            <a:pPr lvl="1"/>
            <a:r>
              <a:rPr lang="en-US" sz="1800" dirty="0"/>
              <a:t>API’s</a:t>
            </a:r>
          </a:p>
          <a:p>
            <a:pPr lvl="1"/>
            <a:r>
              <a:rPr lang="en-US" sz="1800" dirty="0"/>
              <a:t>Etc.</a:t>
            </a: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6798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1632</TotalTime>
  <Words>317</Words>
  <Application>Microsoft Office PowerPoint</Application>
  <PresentationFormat>Widescreen</PresentationFormat>
  <Paragraphs>51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-apple-system</vt:lpstr>
      <vt:lpstr>Arial</vt:lpstr>
      <vt:lpstr>Calibri</vt:lpstr>
      <vt:lpstr>Century Gothic</vt:lpstr>
      <vt:lpstr>Vapor Trail</vt:lpstr>
      <vt:lpstr>  Flight Delays and Cancellations</vt:lpstr>
      <vt:lpstr>Delayed/Cancelled Flights are B.S, huh?</vt:lpstr>
      <vt:lpstr>Why flights?</vt:lpstr>
      <vt:lpstr>Data Description</vt:lpstr>
      <vt:lpstr>Data exploration</vt:lpstr>
      <vt:lpstr>Analysis Results</vt:lpstr>
      <vt:lpstr>Analysis Results</vt:lpstr>
      <vt:lpstr>Analysis Results</vt:lpstr>
      <vt:lpstr>Future Recommendations</vt:lpstr>
      <vt:lpstr>Questions/Comments?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Flight Delays and Cancellations</dc:title>
  <dc:creator>Jeremy Larsen</dc:creator>
  <cp:lastModifiedBy>Adam warrick</cp:lastModifiedBy>
  <cp:revision>3</cp:revision>
  <cp:lastPrinted>2023-02-10T21:11:35Z</cp:lastPrinted>
  <dcterms:created xsi:type="dcterms:W3CDTF">2023-02-10T21:06:58Z</dcterms:created>
  <dcterms:modified xsi:type="dcterms:W3CDTF">2023-02-17T04:42:17Z</dcterms:modified>
</cp:coreProperties>
</file>