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2" r:id="rId5"/>
    <p:sldId id="277" r:id="rId6"/>
    <p:sldId id="298" r:id="rId7"/>
    <p:sldId id="297" r:id="rId8"/>
    <p:sldId id="299" r:id="rId9"/>
    <p:sldId id="300" r:id="rId10"/>
    <p:sldId id="261" r:id="rId11"/>
    <p:sldId id="301" r:id="rId12"/>
    <p:sldId id="293" r:id="rId13"/>
    <p:sldId id="302" r:id="rId14"/>
    <p:sldId id="266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C58AC-AFD3-4089-AB60-8A208BFD2596}" v="67" dt="2021-05-19T08:20:24.710"/>
    <p1510:client id="{335081C5-066B-41E8-981D-4D8FD02640B7}" v="51" dt="2021-05-19T07:59:40.960"/>
    <p1510:client id="{8126D8FB-4FF5-4AE7-B456-7AE471D02173}" v="14" dt="2021-05-19T07:13:07.842"/>
    <p1510:client id="{D585D043-C832-49B1-B99D-1504C10D0B98}" v="87" dt="2021-05-18T12:17:20.523"/>
    <p1510:client id="{DF11578B-4830-49C7-BDBF-67B4C47E8E86}" v="37" dt="2021-05-19T07:38:3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age" userId="S::andre.lage@andrelage.onmicrosoft.com::c6eb95c0-d3fa-4011-a230-d4fe9b32329c" providerId="AD" clId="Web-{D585D043-C832-49B1-B99D-1504C10D0B98}"/>
    <pc:docChg chg="modSld">
      <pc:chgData name="Andre Lage" userId="S::andre.lage@andrelage.onmicrosoft.com::c6eb95c0-d3fa-4011-a230-d4fe9b32329c" providerId="AD" clId="Web-{D585D043-C832-49B1-B99D-1504C10D0B98}" dt="2021-05-18T12:17:19.382" v="44" actId="20577"/>
      <pc:docMkLst>
        <pc:docMk/>
      </pc:docMkLst>
      <pc:sldChg chg="modSp">
        <pc:chgData name="Andre Lage" userId="S::andre.lage@andrelage.onmicrosoft.com::c6eb95c0-d3fa-4011-a230-d4fe9b32329c" providerId="AD" clId="Web-{D585D043-C832-49B1-B99D-1504C10D0B98}" dt="2021-05-18T12:03:15.331" v="7" actId="20577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D585D043-C832-49B1-B99D-1504C10D0B98}" dt="2021-05-18T12:03:15.331" v="7" actId="20577"/>
          <ac:spMkLst>
            <pc:docMk/>
            <pc:sldMk cId="1640649687" sldId="257"/>
            <ac:spMk id="11" creationId="{00000000-0000-0000-0000-000000000000}"/>
          </ac:spMkLst>
        </pc:spChg>
      </pc:sldChg>
      <pc:sldChg chg="addSp delSp modSp">
        <pc:chgData name="Andre Lage" userId="S::andre.lage@andrelage.onmicrosoft.com::c6eb95c0-d3fa-4011-a230-d4fe9b32329c" providerId="AD" clId="Web-{D585D043-C832-49B1-B99D-1504C10D0B98}" dt="2021-05-18T12:04:44.114" v="37" actId="14100"/>
        <pc:sldMkLst>
          <pc:docMk/>
          <pc:sldMk cId="3883682372" sldId="261"/>
        </pc:sldMkLst>
        <pc:spChg chg="add del">
          <ac:chgData name="Andre Lage" userId="S::andre.lage@andrelage.onmicrosoft.com::c6eb95c0-d3fa-4011-a230-d4fe9b32329c" providerId="AD" clId="Web-{D585D043-C832-49B1-B99D-1504C10D0B98}" dt="2021-05-18T12:03:06.831" v="5"/>
          <ac:spMkLst>
            <pc:docMk/>
            <pc:sldMk cId="3883682372" sldId="261"/>
            <ac:spMk id="2" creationId="{8DE235B8-B1F8-4D55-A80F-0C4125D0F60A}"/>
          </ac:spMkLst>
        </pc:spChg>
        <pc:spChg chg="add del mod">
          <ac:chgData name="Andre Lage" userId="S::andre.lage@andrelage.onmicrosoft.com::c6eb95c0-d3fa-4011-a230-d4fe9b32329c" providerId="AD" clId="Web-{D585D043-C832-49B1-B99D-1504C10D0B98}" dt="2021-05-18T12:04:23.739" v="30"/>
          <ac:spMkLst>
            <pc:docMk/>
            <pc:sldMk cId="3883682372" sldId="261"/>
            <ac:spMk id="3" creationId="{00000000-0000-0000-0000-000000000000}"/>
          </ac:spMkLst>
        </pc:spChg>
        <pc:spChg chg="add mod">
          <ac:chgData name="Andre Lage" userId="S::andre.lage@andrelage.onmicrosoft.com::c6eb95c0-d3fa-4011-a230-d4fe9b32329c" providerId="AD" clId="Web-{D585D043-C832-49B1-B99D-1504C10D0B98}" dt="2021-05-18T12:04:44.114" v="37" actId="14100"/>
          <ac:spMkLst>
            <pc:docMk/>
            <pc:sldMk cId="3883682372" sldId="261"/>
            <ac:spMk id="5" creationId="{C67A6F6C-ECF6-47C7-8F61-8CE7BB82E643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21.487" v="8" actId="20577"/>
        <pc:sldMkLst>
          <pc:docMk/>
          <pc:sldMk cId="1276856244" sldId="264"/>
        </pc:sldMkLst>
        <pc:spChg chg="mod">
          <ac:chgData name="Andre Lage" userId="S::andre.lage@andrelage.onmicrosoft.com::c6eb95c0-d3fa-4011-a230-d4fe9b32329c" providerId="AD" clId="Web-{D585D043-C832-49B1-B99D-1504C10D0B98}" dt="2021-05-18T12:03:21.487" v="8" actId="20577"/>
          <ac:spMkLst>
            <pc:docMk/>
            <pc:sldMk cId="1276856244" sldId="264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5:13.584" v="39" actId="20577"/>
        <pc:sldMkLst>
          <pc:docMk/>
          <pc:sldMk cId="378701218" sldId="265"/>
        </pc:sldMkLst>
        <pc:spChg chg="mod">
          <ac:chgData name="Andre Lage" userId="S::andre.lage@andrelage.onmicrosoft.com::c6eb95c0-d3fa-4011-a230-d4fe9b32329c" providerId="AD" clId="Web-{D585D043-C832-49B1-B99D-1504C10D0B98}" dt="2021-05-18T12:05:13.584" v="39" actId="20577"/>
          <ac:spMkLst>
            <pc:docMk/>
            <pc:sldMk cId="378701218" sldId="265"/>
            <ac:spMk id="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17:19.382" v="44" actId="20577"/>
        <pc:sldMkLst>
          <pc:docMk/>
          <pc:sldMk cId="82496798" sldId="267"/>
        </pc:sldMkLst>
        <pc:spChg chg="mod">
          <ac:chgData name="Andre Lage" userId="S::andre.lage@andrelage.onmicrosoft.com::c6eb95c0-d3fa-4011-a230-d4fe9b32329c" providerId="AD" clId="Web-{D585D043-C832-49B1-B99D-1504C10D0B98}" dt="2021-05-18T12:05:01.021" v="38" actId="20577"/>
          <ac:spMkLst>
            <pc:docMk/>
            <pc:sldMk cId="82496798" sldId="267"/>
            <ac:spMk id="2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D585D043-C832-49B1-B99D-1504C10D0B98}" dt="2021-05-18T12:17:19.382" v="44" actId="20577"/>
          <ac:spMkLst>
            <pc:docMk/>
            <pc:sldMk cId="82496798" sldId="267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42.597" v="26" actId="20577"/>
        <pc:sldMkLst>
          <pc:docMk/>
          <pc:sldMk cId="1675230288" sldId="269"/>
        </pc:sldMkLst>
        <pc:spChg chg="mod">
          <ac:chgData name="Andre Lage" userId="S::andre.lage@andrelage.onmicrosoft.com::c6eb95c0-d3fa-4011-a230-d4fe9b32329c" providerId="AD" clId="Web-{D585D043-C832-49B1-B99D-1504C10D0B98}" dt="2021-05-18T12:03:42.597" v="26" actId="20577"/>
          <ac:spMkLst>
            <pc:docMk/>
            <pc:sldMk cId="1675230288" sldId="269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46.769" v="27" actId="20577"/>
        <pc:sldMkLst>
          <pc:docMk/>
          <pc:sldMk cId="69321711" sldId="270"/>
        </pc:sldMkLst>
        <pc:spChg chg="mod">
          <ac:chgData name="Andre Lage" userId="S::andre.lage@andrelage.onmicrosoft.com::c6eb95c0-d3fa-4011-a230-d4fe9b32329c" providerId="AD" clId="Web-{D585D043-C832-49B1-B99D-1504C10D0B98}" dt="2021-05-18T12:03:46.769" v="27" actId="20577"/>
          <ac:spMkLst>
            <pc:docMk/>
            <pc:sldMk cId="69321711" sldId="270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25.378" v="9" actId="20577"/>
        <pc:sldMkLst>
          <pc:docMk/>
          <pc:sldMk cId="1824058325" sldId="271"/>
        </pc:sldMkLst>
        <pc:spChg chg="mod">
          <ac:chgData name="Andre Lage" userId="S::andre.lage@andrelage.onmicrosoft.com::c6eb95c0-d3fa-4011-a230-d4fe9b32329c" providerId="AD" clId="Web-{D585D043-C832-49B1-B99D-1504C10D0B98}" dt="2021-05-18T12:03:25.378" v="9" actId="20577"/>
          <ac:spMkLst>
            <pc:docMk/>
            <pc:sldMk cId="1824058325" sldId="271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59.363" v="29" actId="20577"/>
        <pc:sldMkLst>
          <pc:docMk/>
          <pc:sldMk cId="3140112107" sldId="272"/>
        </pc:sldMkLst>
        <pc:spChg chg="mod">
          <ac:chgData name="Andre Lage" userId="S::andre.lage@andrelage.onmicrosoft.com::c6eb95c0-d3fa-4011-a230-d4fe9b32329c" providerId="AD" clId="Web-{D585D043-C832-49B1-B99D-1504C10D0B98}" dt="2021-05-18T12:03:59.363" v="29" actId="20577"/>
          <ac:spMkLst>
            <pc:docMk/>
            <pc:sldMk cId="3140112107" sldId="272"/>
            <ac:spMk id="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50.598" v="28" actId="20577"/>
        <pc:sldMkLst>
          <pc:docMk/>
          <pc:sldMk cId="1650836314" sldId="273"/>
        </pc:sldMkLst>
        <pc:spChg chg="mod">
          <ac:chgData name="Andre Lage" userId="S::andre.lage@andrelage.onmicrosoft.com::c6eb95c0-d3fa-4011-a230-d4fe9b32329c" providerId="AD" clId="Web-{D585D043-C832-49B1-B99D-1504C10D0B98}" dt="2021-05-18T12:03:50.598" v="28" actId="20577"/>
          <ac:spMkLst>
            <pc:docMk/>
            <pc:sldMk cId="1650836314" sldId="273"/>
            <ac:spMk id="11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0E3C58AC-AFD3-4089-AB60-8A208BFD2596}"/>
    <pc:docChg chg="modSld">
      <pc:chgData name="Andre Lage" userId="S::andre.lage@andrelage.onmicrosoft.com::c6eb95c0-d3fa-4011-a230-d4fe9b32329c" providerId="AD" clId="Web-{0E3C58AC-AFD3-4089-AB60-8A208BFD2596}" dt="2021-05-19T08:20:24.710" v="44" actId="20577"/>
      <pc:docMkLst>
        <pc:docMk/>
      </pc:docMkLst>
      <pc:sldChg chg="modSp">
        <pc:chgData name="Andre Lage" userId="S::andre.lage@andrelage.onmicrosoft.com::c6eb95c0-d3fa-4011-a230-d4fe9b32329c" providerId="AD" clId="Web-{0E3C58AC-AFD3-4089-AB60-8A208BFD2596}" dt="2021-05-19T08:16:18.377" v="7" actId="1076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0E3C58AC-AFD3-4089-AB60-8A208BFD2596}" dt="2021-05-19T08:16:18.377" v="7" actId="1076"/>
          <ac:spMkLst>
            <pc:docMk/>
            <pc:sldMk cId="1640649687" sldId="257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43.518" v="15" actId="1076"/>
        <pc:sldMkLst>
          <pc:docMk/>
          <pc:sldMk cId="2635817141" sldId="259"/>
        </pc:sldMkLst>
        <pc:spChg chg="mod">
          <ac:chgData name="Andre Lage" userId="S::andre.lage@andrelage.onmicrosoft.com::c6eb95c0-d3fa-4011-a230-d4fe9b32329c" providerId="AD" clId="Web-{0E3C58AC-AFD3-4089-AB60-8A208BFD2596}" dt="2021-05-19T08:16:43.518" v="15" actId="1076"/>
          <ac:spMkLst>
            <pc:docMk/>
            <pc:sldMk cId="2635817141" sldId="259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14.518" v="6" actId="1076"/>
        <pc:sldMkLst>
          <pc:docMk/>
          <pc:sldMk cId="3883682372" sldId="261"/>
        </pc:sldMkLst>
        <pc:spChg chg="mod">
          <ac:chgData name="Andre Lage" userId="S::andre.lage@andrelage.onmicrosoft.com::c6eb95c0-d3fa-4011-a230-d4fe9b32329c" providerId="AD" clId="Web-{0E3C58AC-AFD3-4089-AB60-8A208BFD2596}" dt="2021-05-19T08:16:14.518" v="6" actId="1076"/>
          <ac:spMkLst>
            <pc:docMk/>
            <pc:sldMk cId="3883682372" sldId="261"/>
            <ac:spMk id="7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1.206" v="8" actId="1076"/>
        <pc:sldMkLst>
          <pc:docMk/>
          <pc:sldMk cId="1276856244" sldId="264"/>
        </pc:sldMkLst>
        <pc:spChg chg="mod">
          <ac:chgData name="Andre Lage" userId="S::andre.lage@andrelage.onmicrosoft.com::c6eb95c0-d3fa-4011-a230-d4fe9b32329c" providerId="AD" clId="Web-{0E3C58AC-AFD3-4089-AB60-8A208BFD2596}" dt="2021-05-19T08:16:21.206" v="8" actId="1076"/>
          <ac:spMkLst>
            <pc:docMk/>
            <pc:sldMk cId="1276856244" sldId="264"/>
            <ac:spMk id="2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9:47.491" v="39" actId="20577"/>
        <pc:sldMkLst>
          <pc:docMk/>
          <pc:sldMk cId="82496798" sldId="267"/>
        </pc:sldMkLst>
        <pc:spChg chg="mod">
          <ac:chgData name="Andre Lage" userId="S::andre.lage@andrelage.onmicrosoft.com::c6eb95c0-d3fa-4011-a230-d4fe9b32329c" providerId="AD" clId="Web-{0E3C58AC-AFD3-4089-AB60-8A208BFD2596}" dt="2021-05-19T08:16:10.565" v="5" actId="1076"/>
          <ac:spMkLst>
            <pc:docMk/>
            <pc:sldMk cId="82496798" sldId="267"/>
            <ac:spMk id="6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0E3C58AC-AFD3-4089-AB60-8A208BFD2596}" dt="2021-05-19T08:19:47.491" v="39" actId="20577"/>
          <ac:spMkLst>
            <pc:docMk/>
            <pc:sldMk cId="82496798" sldId="267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4.502" v="9" actId="1076"/>
        <pc:sldMkLst>
          <pc:docMk/>
          <pc:sldMk cId="1675230288" sldId="269"/>
        </pc:sldMkLst>
        <pc:spChg chg="mod">
          <ac:chgData name="Andre Lage" userId="S::andre.lage@andrelage.onmicrosoft.com::c6eb95c0-d3fa-4011-a230-d4fe9b32329c" providerId="AD" clId="Web-{0E3C58AC-AFD3-4089-AB60-8A208BFD2596}" dt="2021-05-19T08:16:24.502" v="9" actId="1076"/>
          <ac:spMkLst>
            <pc:docMk/>
            <pc:sldMk cId="1675230288" sldId="269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30.628" v="11" actId="1076"/>
        <pc:sldMkLst>
          <pc:docMk/>
          <pc:sldMk cId="69321711" sldId="270"/>
        </pc:sldMkLst>
        <pc:spChg chg="mod">
          <ac:chgData name="Andre Lage" userId="S::andre.lage@andrelage.onmicrosoft.com::c6eb95c0-d3fa-4011-a230-d4fe9b32329c" providerId="AD" clId="Web-{0E3C58AC-AFD3-4089-AB60-8A208BFD2596}" dt="2021-05-19T08:16:30.628" v="11" actId="1076"/>
          <ac:spMkLst>
            <pc:docMk/>
            <pc:sldMk cId="69321711" sldId="270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7.534" v="10" actId="1076"/>
        <pc:sldMkLst>
          <pc:docMk/>
          <pc:sldMk cId="1824058325" sldId="271"/>
        </pc:sldMkLst>
        <pc:spChg chg="mod">
          <ac:chgData name="Andre Lage" userId="S::andre.lage@andrelage.onmicrosoft.com::c6eb95c0-d3fa-4011-a230-d4fe9b32329c" providerId="AD" clId="Web-{0E3C58AC-AFD3-4089-AB60-8A208BFD2596}" dt="2021-05-19T08:16:27.534" v="10" actId="1076"/>
          <ac:spMkLst>
            <pc:docMk/>
            <pc:sldMk cId="1824058325" sldId="271"/>
            <ac:spMk id="17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36.518" v="13" actId="1076"/>
        <pc:sldMkLst>
          <pc:docMk/>
          <pc:sldMk cId="3140112107" sldId="272"/>
        </pc:sldMkLst>
        <pc:spChg chg="mod">
          <ac:chgData name="Andre Lage" userId="S::andre.lage@andrelage.onmicrosoft.com::c6eb95c0-d3fa-4011-a230-d4fe9b32329c" providerId="AD" clId="Web-{0E3C58AC-AFD3-4089-AB60-8A208BFD2596}" dt="2021-05-19T08:16:36.518" v="13" actId="1076"/>
          <ac:spMkLst>
            <pc:docMk/>
            <pc:sldMk cId="3140112107" sldId="272"/>
            <ac:spMk id="14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20:24.710" v="44" actId="20577"/>
        <pc:sldMkLst>
          <pc:docMk/>
          <pc:sldMk cId="1650836314" sldId="273"/>
        </pc:sldMkLst>
        <pc:spChg chg="mod">
          <ac:chgData name="Andre Lage" userId="S::andre.lage@andrelage.onmicrosoft.com::c6eb95c0-d3fa-4011-a230-d4fe9b32329c" providerId="AD" clId="Web-{0E3C58AC-AFD3-4089-AB60-8A208BFD2596}" dt="2021-05-19T08:20:24.710" v="44" actId="20577"/>
          <ac:spMkLst>
            <pc:docMk/>
            <pc:sldMk cId="1650836314" sldId="273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5:50.049" v="4" actId="1076"/>
        <pc:sldMkLst>
          <pc:docMk/>
          <pc:sldMk cId="2691954047" sldId="274"/>
        </pc:sldMkLst>
        <pc:picChg chg="mod">
          <ac:chgData name="Andre Lage" userId="S::andre.lage@andrelage.onmicrosoft.com::c6eb95c0-d3fa-4011-a230-d4fe9b32329c" providerId="AD" clId="Web-{0E3C58AC-AFD3-4089-AB60-8A208BFD2596}" dt="2021-05-19T08:15:50.049" v="4" actId="1076"/>
          <ac:picMkLst>
            <pc:docMk/>
            <pc:sldMk cId="2691954047" sldId="274"/>
            <ac:picMk id="13" creationId="{00000000-0000-0000-0000-000000000000}"/>
          </ac:picMkLst>
        </pc:picChg>
      </pc:sldChg>
      <pc:sldChg chg="modSp">
        <pc:chgData name="Andre Lage" userId="S::andre.lage@andrelage.onmicrosoft.com::c6eb95c0-d3fa-4011-a230-d4fe9b32329c" providerId="AD" clId="Web-{0E3C58AC-AFD3-4089-AB60-8A208BFD2596}" dt="2021-05-19T08:16:33.471" v="12" actId="1076"/>
        <pc:sldMkLst>
          <pc:docMk/>
          <pc:sldMk cId="3696283015" sldId="276"/>
        </pc:sldMkLst>
        <pc:spChg chg="mod">
          <ac:chgData name="Andre Lage" userId="S::andre.lage@andrelage.onmicrosoft.com::c6eb95c0-d3fa-4011-a230-d4fe9b32329c" providerId="AD" clId="Web-{0E3C58AC-AFD3-4089-AB60-8A208BFD2596}" dt="2021-05-19T08:16:33.471" v="12" actId="1076"/>
          <ac:spMkLst>
            <pc:docMk/>
            <pc:sldMk cId="3696283015" sldId="276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40.393" v="14" actId="1076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0E3C58AC-AFD3-4089-AB60-8A208BFD2596}" dt="2021-05-19T08:16:40.393" v="14" actId="1076"/>
          <ac:spMkLst>
            <pc:docMk/>
            <pc:sldMk cId="2372758464" sldId="277"/>
            <ac:spMk id="11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DF11578B-4830-49C7-BDBF-67B4C47E8E86}"/>
    <pc:docChg chg="modSld">
      <pc:chgData name="Andre Lage" userId="S::andre.lage@andrelage.onmicrosoft.com::c6eb95c0-d3fa-4011-a230-d4fe9b32329c" providerId="AD" clId="Web-{DF11578B-4830-49C7-BDBF-67B4C47E8E86}" dt="2021-05-19T07:38:33.173" v="25" actId="1076"/>
      <pc:docMkLst>
        <pc:docMk/>
      </pc:docMkLst>
      <pc:sldChg chg="modSp">
        <pc:chgData name="Andre Lage" userId="S::andre.lage@andrelage.onmicrosoft.com::c6eb95c0-d3fa-4011-a230-d4fe9b32329c" providerId="AD" clId="Web-{DF11578B-4830-49C7-BDBF-67B4C47E8E86}" dt="2021-05-19T07:38:33.173" v="25" actId="1076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DF11578B-4830-49C7-BDBF-67B4C47E8E86}" dt="2021-05-19T07:38:20.657" v="24" actId="20577"/>
          <ac:spMkLst>
            <pc:docMk/>
            <pc:sldMk cId="2372758464" sldId="277"/>
            <ac:spMk id="20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DF11578B-4830-49C7-BDBF-67B4C47E8E86}" dt="2021-05-19T07:38:33.173" v="25" actId="1076"/>
          <ac:spMkLst>
            <pc:docMk/>
            <pc:sldMk cId="2372758464" sldId="277"/>
            <ac:spMk id="22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8126D8FB-4FF5-4AE7-B456-7AE471D02173}"/>
    <pc:docChg chg="modSld">
      <pc:chgData name="Andre Lage" userId="S::andre.lage@andrelage.onmicrosoft.com::c6eb95c0-d3fa-4011-a230-d4fe9b32329c" providerId="AD" clId="Web-{8126D8FB-4FF5-4AE7-B456-7AE471D02173}" dt="2021-05-19T07:13:07.842" v="13" actId="14100"/>
      <pc:docMkLst>
        <pc:docMk/>
      </pc:docMkLst>
      <pc:sldChg chg="addSp modSp">
        <pc:chgData name="Andre Lage" userId="S::andre.lage@andrelage.onmicrosoft.com::c6eb95c0-d3fa-4011-a230-d4fe9b32329c" providerId="AD" clId="Web-{8126D8FB-4FF5-4AE7-B456-7AE471D02173}" dt="2021-05-19T07:13:07.842" v="13" actId="14100"/>
        <pc:sldMkLst>
          <pc:docMk/>
          <pc:sldMk cId="2691954047" sldId="274"/>
        </pc:sldMkLst>
        <pc:spChg chg="mod">
          <ac:chgData name="Andre Lage" userId="S::andre.lage@andrelage.onmicrosoft.com::c6eb95c0-d3fa-4011-a230-d4fe9b32329c" providerId="AD" clId="Web-{8126D8FB-4FF5-4AE7-B456-7AE471D02173}" dt="2021-05-19T07:13:07.842" v="13" actId="14100"/>
          <ac:spMkLst>
            <pc:docMk/>
            <pc:sldMk cId="2691954047" sldId="274"/>
            <ac:spMk id="12" creationId="{00000000-0000-0000-0000-000000000000}"/>
          </ac:spMkLst>
        </pc:spChg>
        <pc:picChg chg="add mod">
          <ac:chgData name="Andre Lage" userId="S::andre.lage@andrelage.onmicrosoft.com::c6eb95c0-d3fa-4011-a230-d4fe9b32329c" providerId="AD" clId="Web-{8126D8FB-4FF5-4AE7-B456-7AE471D02173}" dt="2021-05-19T07:12:55.092" v="7" actId="1076"/>
          <ac:picMkLst>
            <pc:docMk/>
            <pc:sldMk cId="2691954047" sldId="274"/>
            <ac:picMk id="2" creationId="{926000A0-4976-400E-941A-12B02CFD9225}"/>
          </ac:picMkLst>
        </pc:picChg>
      </pc:sldChg>
    </pc:docChg>
  </pc:docChgLst>
  <pc:docChgLst>
    <pc:chgData name="Andre Lage" userId="S::andre.lage@andrelage.onmicrosoft.com::c6eb95c0-d3fa-4011-a230-d4fe9b32329c" providerId="AD" clId="Web-{335081C5-066B-41E8-981D-4D8FD02640B7}"/>
    <pc:docChg chg="modSld">
      <pc:chgData name="Andre Lage" userId="S::andre.lage@andrelage.onmicrosoft.com::c6eb95c0-d3fa-4011-a230-d4fe9b32329c" providerId="AD" clId="Web-{335081C5-066B-41E8-981D-4D8FD02640B7}" dt="2021-05-19T07:59:40.960" v="33" actId="20577"/>
      <pc:docMkLst>
        <pc:docMk/>
      </pc:docMkLst>
      <pc:sldChg chg="modSp">
        <pc:chgData name="Andre Lage" userId="S::andre.lage@andrelage.onmicrosoft.com::c6eb95c0-d3fa-4011-a230-d4fe9b32329c" providerId="AD" clId="Web-{335081C5-066B-41E8-981D-4D8FD02640B7}" dt="2021-05-19T07:55:33.799" v="20" actId="1076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335081C5-066B-41E8-981D-4D8FD02640B7}" dt="2021-05-19T07:55:33.799" v="20" actId="1076"/>
          <ac:spMkLst>
            <pc:docMk/>
            <pc:sldMk cId="1640649687" sldId="257"/>
            <ac:spMk id="6" creationId="{00000000-0000-0000-0000-000000000000}"/>
          </ac:spMkLst>
        </pc:spChg>
        <pc:grpChg chg="mod">
          <ac:chgData name="Andre Lage" userId="S::andre.lage@andrelage.onmicrosoft.com::c6eb95c0-d3fa-4011-a230-d4fe9b32329c" providerId="AD" clId="Web-{335081C5-066B-41E8-981D-4D8FD02640B7}" dt="2021-05-19T07:55:33.799" v="19" actId="1076"/>
          <ac:grpSpMkLst>
            <pc:docMk/>
            <pc:sldMk cId="1640649687" sldId="257"/>
            <ac:grpSpMk id="5" creationId="{00000000-0000-0000-0000-000000000000}"/>
          </ac:grpSpMkLst>
        </pc:grpChg>
        <pc:picChg chg="mod">
          <ac:chgData name="Andre Lage" userId="S::andre.lage@andrelage.onmicrosoft.com::c6eb95c0-d3fa-4011-a230-d4fe9b32329c" providerId="AD" clId="Web-{335081C5-066B-41E8-981D-4D8FD02640B7}" dt="2021-05-19T07:55:33.752" v="16" actId="1076"/>
          <ac:picMkLst>
            <pc:docMk/>
            <pc:sldMk cId="1640649687" sldId="257"/>
            <ac:picMk id="23" creationId="{00000000-0000-0000-0000-000000000000}"/>
          </ac:picMkLst>
        </pc:picChg>
        <pc:picChg chg="mod">
          <ac:chgData name="Andre Lage" userId="S::andre.lage@andrelage.onmicrosoft.com::c6eb95c0-d3fa-4011-a230-d4fe9b32329c" providerId="AD" clId="Web-{335081C5-066B-41E8-981D-4D8FD02640B7}" dt="2021-05-19T07:55:33.767" v="17" actId="1076"/>
          <ac:picMkLst>
            <pc:docMk/>
            <pc:sldMk cId="1640649687" sldId="257"/>
            <ac:picMk id="24" creationId="{00000000-0000-0000-0000-000000000000}"/>
          </ac:picMkLst>
        </pc:picChg>
        <pc:picChg chg="mod">
          <ac:chgData name="Andre Lage" userId="S::andre.lage@andrelage.onmicrosoft.com::c6eb95c0-d3fa-4011-a230-d4fe9b32329c" providerId="AD" clId="Web-{335081C5-066B-41E8-981D-4D8FD02640B7}" dt="2021-05-19T07:55:33.783" v="18" actId="1076"/>
          <ac:picMkLst>
            <pc:docMk/>
            <pc:sldMk cId="1640649687" sldId="257"/>
            <ac:picMk id="25" creationId="{00000000-0000-0000-0000-000000000000}"/>
          </ac:picMkLst>
        </pc:picChg>
      </pc:sldChg>
      <pc:sldChg chg="addSp modSp">
        <pc:chgData name="Andre Lage" userId="S::andre.lage@andrelage.onmicrosoft.com::c6eb95c0-d3fa-4011-a230-d4fe9b32329c" providerId="AD" clId="Web-{335081C5-066B-41E8-981D-4D8FD02640B7}" dt="2021-05-19T07:59:40.960" v="33" actId="20577"/>
        <pc:sldMkLst>
          <pc:docMk/>
          <pc:sldMk cId="2635817141" sldId="259"/>
        </pc:sldMkLst>
        <pc:spChg chg="add mod">
          <ac:chgData name="Andre Lage" userId="S::andre.lage@andrelage.onmicrosoft.com::c6eb95c0-d3fa-4011-a230-d4fe9b32329c" providerId="AD" clId="Web-{335081C5-066B-41E8-981D-4D8FD02640B7}" dt="2021-05-19T07:41:33.670" v="4" actId="20577"/>
          <ac:spMkLst>
            <pc:docMk/>
            <pc:sldMk cId="2635817141" sldId="259"/>
            <ac:spMk id="2" creationId="{D37A439F-C4D7-4A22-9157-BA0A2D743261}"/>
          </ac:spMkLst>
        </pc:spChg>
        <pc:spChg chg="mod">
          <ac:chgData name="Andre Lage" userId="S::andre.lage@andrelage.onmicrosoft.com::c6eb95c0-d3fa-4011-a230-d4fe9b32329c" providerId="AD" clId="Web-{335081C5-066B-41E8-981D-4D8FD02640B7}" dt="2021-05-19T07:59:40.960" v="33" actId="20577"/>
          <ac:spMkLst>
            <pc:docMk/>
            <pc:sldMk cId="2635817141" sldId="259"/>
            <ac:spMk id="4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335081C5-066B-41E8-981D-4D8FD02640B7}" dt="2021-05-19T07:52:50.310" v="6" actId="20577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335081C5-066B-41E8-981D-4D8FD02640B7}" dt="2021-05-19T07:52:50.310" v="6" actId="20577"/>
          <ac:spMkLst>
            <pc:docMk/>
            <pc:sldMk cId="2372758464" sldId="277"/>
            <ac:spMk id="2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0AC19-A491-4A1C-BD62-8C094B8751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E43D2-7FA7-463F-AC52-716A3889CC00}">
      <dgm:prSet phldrT="[Text]" custT="1"/>
      <dgm:spPr/>
      <dgm:t>
        <a:bodyPr/>
        <a:lstStyle/>
        <a:p>
          <a:r>
            <a:rPr lang="en-US" sz="1800" dirty="0" smtClean="0"/>
            <a:t>Fields</a:t>
          </a:r>
          <a:endParaRPr lang="en-US" sz="1600" dirty="0"/>
        </a:p>
      </dgm:t>
    </dgm:pt>
    <dgm:pt modelId="{7E642E66-146B-4741-9AC8-BA86DE4EA610}" type="parTrans" cxnId="{40D50133-1A6A-49F9-AEC9-8C4350462EB9}">
      <dgm:prSet/>
      <dgm:spPr/>
      <dgm:t>
        <a:bodyPr/>
        <a:lstStyle/>
        <a:p>
          <a:endParaRPr lang="en-US"/>
        </a:p>
      </dgm:t>
    </dgm:pt>
    <dgm:pt modelId="{98A2814F-5D7B-4236-8C0B-F2AFF1708E6C}" type="sibTrans" cxnId="{40D50133-1A6A-49F9-AEC9-8C4350462EB9}">
      <dgm:prSet/>
      <dgm:spPr/>
      <dgm:t>
        <a:bodyPr/>
        <a:lstStyle/>
        <a:p>
          <a:endParaRPr lang="en-US"/>
        </a:p>
      </dgm:t>
    </dgm:pt>
    <dgm:pt modelId="{EA7AF1B8-1553-4DD4-87CF-CF3E9559878B}">
      <dgm:prSet phldrT="[Text]" custT="1"/>
      <dgm:spPr/>
      <dgm:t>
        <a:bodyPr/>
        <a:lstStyle/>
        <a:p>
          <a:r>
            <a:rPr lang="en-US" sz="1800" dirty="0" smtClean="0"/>
            <a:t>Views</a:t>
          </a:r>
          <a:endParaRPr lang="en-US" sz="1800" dirty="0"/>
        </a:p>
      </dgm:t>
    </dgm:pt>
    <dgm:pt modelId="{564134F9-93E9-438D-AA04-D403DEB9BD8B}" type="parTrans" cxnId="{830C33CC-6777-4EC3-8FB3-82B77A47A09A}">
      <dgm:prSet/>
      <dgm:spPr/>
      <dgm:t>
        <a:bodyPr/>
        <a:lstStyle/>
        <a:p>
          <a:endParaRPr lang="en-US"/>
        </a:p>
      </dgm:t>
    </dgm:pt>
    <dgm:pt modelId="{899EB1AE-5EAF-4238-A89C-FA2491E35E37}" type="sibTrans" cxnId="{830C33CC-6777-4EC3-8FB3-82B77A47A09A}">
      <dgm:prSet/>
      <dgm:spPr/>
      <dgm:t>
        <a:bodyPr/>
        <a:lstStyle/>
        <a:p>
          <a:endParaRPr lang="en-US"/>
        </a:p>
      </dgm:t>
    </dgm:pt>
    <dgm:pt modelId="{A12E61B1-71C3-49A4-9F7E-63061826C505}">
      <dgm:prSet phldrT="[Text]" custT="1"/>
      <dgm:spPr/>
      <dgm:t>
        <a:bodyPr/>
        <a:lstStyle/>
        <a:p>
          <a:r>
            <a:rPr lang="en-US" sz="1600" dirty="0" smtClean="0"/>
            <a:t>JSON </a:t>
          </a:r>
        </a:p>
        <a:p>
          <a:r>
            <a:rPr lang="en-US" sz="1600" dirty="0" smtClean="0"/>
            <a:t>Formatting</a:t>
          </a:r>
          <a:endParaRPr lang="en-US" sz="1600" dirty="0"/>
        </a:p>
      </dgm:t>
    </dgm:pt>
    <dgm:pt modelId="{83D48D36-A8A1-46FA-971E-6C3284C655CD}" type="parTrans" cxnId="{09F5512E-C1AC-4679-9AF3-44D80B04348D}">
      <dgm:prSet/>
      <dgm:spPr/>
      <dgm:t>
        <a:bodyPr/>
        <a:lstStyle/>
        <a:p>
          <a:endParaRPr lang="en-US"/>
        </a:p>
      </dgm:t>
    </dgm:pt>
    <dgm:pt modelId="{04E2D2C6-FFC3-467F-B46A-3C7BC55C26E4}" type="sibTrans" cxnId="{09F5512E-C1AC-4679-9AF3-44D80B04348D}">
      <dgm:prSet/>
      <dgm:spPr/>
      <dgm:t>
        <a:bodyPr/>
        <a:lstStyle/>
        <a:p>
          <a:endParaRPr lang="en-US"/>
        </a:p>
      </dgm:t>
    </dgm:pt>
    <dgm:pt modelId="{56761C24-11D6-404C-82CA-B72804FDD1BF}">
      <dgm:prSet phldrT="[Text]" custT="1"/>
      <dgm:spPr/>
      <dgm:t>
        <a:bodyPr/>
        <a:lstStyle/>
        <a:p>
          <a:r>
            <a:rPr lang="en-US" sz="1600" dirty="0" smtClean="0"/>
            <a:t>Support features</a:t>
          </a:r>
          <a:endParaRPr lang="en-US" sz="1600" dirty="0"/>
        </a:p>
      </dgm:t>
    </dgm:pt>
    <dgm:pt modelId="{2718E063-3F3F-4238-A18F-C831FBED52F8}" type="parTrans" cxnId="{8C54BC9C-4A93-4427-A4DD-90658B275B5B}">
      <dgm:prSet/>
      <dgm:spPr/>
      <dgm:t>
        <a:bodyPr/>
        <a:lstStyle/>
        <a:p>
          <a:endParaRPr lang="en-US"/>
        </a:p>
      </dgm:t>
    </dgm:pt>
    <dgm:pt modelId="{8F0B7181-1FE4-4DCC-8C2D-198C17ED1AB6}" type="sibTrans" cxnId="{8C54BC9C-4A93-4427-A4DD-90658B275B5B}">
      <dgm:prSet/>
      <dgm:spPr/>
      <dgm:t>
        <a:bodyPr/>
        <a:lstStyle/>
        <a:p>
          <a:endParaRPr lang="en-US"/>
        </a:p>
      </dgm:t>
    </dgm:pt>
    <dgm:pt modelId="{EE5C5441-9B93-4447-9B2F-F176A9E44EB8}">
      <dgm:prSet phldrT="[Text]" custT="1"/>
      <dgm:spPr/>
      <dgm:t>
        <a:bodyPr/>
        <a:lstStyle/>
        <a:p>
          <a:r>
            <a:rPr lang="en-US" sz="1800" dirty="0" smtClean="0"/>
            <a:t>Power Automate</a:t>
          </a:r>
          <a:endParaRPr lang="en-US" sz="1800" dirty="0"/>
        </a:p>
      </dgm:t>
    </dgm:pt>
    <dgm:pt modelId="{3CC76BEF-63C7-47EA-A14F-577975B49630}" type="parTrans" cxnId="{F01DC636-2B27-4CB2-9AA6-ABC2FFEDC8C3}">
      <dgm:prSet/>
      <dgm:spPr/>
      <dgm:t>
        <a:bodyPr/>
        <a:lstStyle/>
        <a:p>
          <a:endParaRPr lang="en-US"/>
        </a:p>
      </dgm:t>
    </dgm:pt>
    <dgm:pt modelId="{480501D2-A189-4D6D-9207-8A4983BFDB62}" type="sibTrans" cxnId="{F01DC636-2B27-4CB2-9AA6-ABC2FFEDC8C3}">
      <dgm:prSet/>
      <dgm:spPr/>
      <dgm:t>
        <a:bodyPr/>
        <a:lstStyle/>
        <a:p>
          <a:endParaRPr lang="en-US"/>
        </a:p>
      </dgm:t>
    </dgm:pt>
    <dgm:pt modelId="{B547ED5A-E269-4B60-887B-07399CE56CBA}" type="pres">
      <dgm:prSet presAssocID="{1BE0AC19-A491-4A1C-BD62-8C094B87514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05AD5-A426-4D0A-BD3F-899CF02D1CCE}" type="pres">
      <dgm:prSet presAssocID="{9F2E43D2-7FA7-463F-AC52-716A3889CC00}" presName="dummy" presStyleCnt="0"/>
      <dgm:spPr/>
    </dgm:pt>
    <dgm:pt modelId="{A7BC3C85-C76A-4F0A-8AC2-16AD344CC17F}" type="pres">
      <dgm:prSet presAssocID="{9F2E43D2-7FA7-463F-AC52-716A3889CC0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8B457-E312-4F66-A806-8992FCF998F0}" type="pres">
      <dgm:prSet presAssocID="{98A2814F-5D7B-4236-8C0B-F2AFF1708E6C}" presName="sibTrans" presStyleLbl="node1" presStyleIdx="0" presStyleCnt="5"/>
      <dgm:spPr/>
      <dgm:t>
        <a:bodyPr/>
        <a:lstStyle/>
        <a:p>
          <a:endParaRPr lang="en-US"/>
        </a:p>
      </dgm:t>
    </dgm:pt>
    <dgm:pt modelId="{1D930619-0AD2-4740-8882-5532DD38E34B}" type="pres">
      <dgm:prSet presAssocID="{EA7AF1B8-1553-4DD4-87CF-CF3E9559878B}" presName="dummy" presStyleCnt="0"/>
      <dgm:spPr/>
    </dgm:pt>
    <dgm:pt modelId="{A0B43C07-A5F2-47A3-8540-BB148A9E19F5}" type="pres">
      <dgm:prSet presAssocID="{EA7AF1B8-1553-4DD4-87CF-CF3E9559878B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A78A6-DC20-4EB9-8C96-6BA326CF9CC1}" type="pres">
      <dgm:prSet presAssocID="{899EB1AE-5EAF-4238-A89C-FA2491E35E37}" presName="sibTrans" presStyleLbl="node1" presStyleIdx="1" presStyleCnt="5"/>
      <dgm:spPr/>
      <dgm:t>
        <a:bodyPr/>
        <a:lstStyle/>
        <a:p>
          <a:endParaRPr lang="en-US"/>
        </a:p>
      </dgm:t>
    </dgm:pt>
    <dgm:pt modelId="{40F1A759-9250-40A8-91A8-6F270A6BCD67}" type="pres">
      <dgm:prSet presAssocID="{A12E61B1-71C3-49A4-9F7E-63061826C505}" presName="dummy" presStyleCnt="0"/>
      <dgm:spPr/>
    </dgm:pt>
    <dgm:pt modelId="{E33170E1-B0D9-466B-9AC5-B6FF2B39B45B}" type="pres">
      <dgm:prSet presAssocID="{A12E61B1-71C3-49A4-9F7E-63061826C505}" presName="node" presStyleLbl="revTx" presStyleIdx="2" presStyleCnt="5" custScaleX="146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9F90A-5171-4376-B731-A17D73E25782}" type="pres">
      <dgm:prSet presAssocID="{04E2D2C6-FFC3-467F-B46A-3C7BC55C26E4}" presName="sibTrans" presStyleLbl="node1" presStyleIdx="2" presStyleCnt="5"/>
      <dgm:spPr/>
      <dgm:t>
        <a:bodyPr/>
        <a:lstStyle/>
        <a:p>
          <a:endParaRPr lang="en-US"/>
        </a:p>
      </dgm:t>
    </dgm:pt>
    <dgm:pt modelId="{FF9A36AC-8C64-4422-8266-01E71C960475}" type="pres">
      <dgm:prSet presAssocID="{56761C24-11D6-404C-82CA-B72804FDD1BF}" presName="dummy" presStyleCnt="0"/>
      <dgm:spPr/>
    </dgm:pt>
    <dgm:pt modelId="{21B71C42-7005-4743-AE85-69BDE41A7BC8}" type="pres">
      <dgm:prSet presAssocID="{56761C24-11D6-404C-82CA-B72804FDD1B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B9DDE-B5D9-4F43-A375-E3A4C8FDDE19}" type="pres">
      <dgm:prSet presAssocID="{8F0B7181-1FE4-4DCC-8C2D-198C17ED1AB6}" presName="sibTrans" presStyleLbl="node1" presStyleIdx="3" presStyleCnt="5"/>
      <dgm:spPr/>
      <dgm:t>
        <a:bodyPr/>
        <a:lstStyle/>
        <a:p>
          <a:endParaRPr lang="en-US"/>
        </a:p>
      </dgm:t>
    </dgm:pt>
    <dgm:pt modelId="{E0FB5617-0AD3-4216-A5B6-471D425A2A08}" type="pres">
      <dgm:prSet presAssocID="{EE5C5441-9B93-4447-9B2F-F176A9E44EB8}" presName="dummy" presStyleCnt="0"/>
      <dgm:spPr/>
    </dgm:pt>
    <dgm:pt modelId="{3502A2F7-690E-4A60-AB32-1782B2DC842E}" type="pres">
      <dgm:prSet presAssocID="{EE5C5441-9B93-4447-9B2F-F176A9E44EB8}" presName="node" presStyleLbl="revTx" presStyleIdx="4" presStyleCnt="5" custScaleX="144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2034B-AD44-4DF6-AE8F-BD318D86C17C}" type="pres">
      <dgm:prSet presAssocID="{480501D2-A189-4D6D-9207-8A4983BFDB62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94BE4686-512F-4188-A3C2-6021C806BFE4}" type="presOf" srcId="{9F2E43D2-7FA7-463F-AC52-716A3889CC00}" destId="{A7BC3C85-C76A-4F0A-8AC2-16AD344CC17F}" srcOrd="0" destOrd="0" presId="urn:microsoft.com/office/officeart/2005/8/layout/cycle1"/>
    <dgm:cxn modelId="{40D50133-1A6A-49F9-AEC9-8C4350462EB9}" srcId="{1BE0AC19-A491-4A1C-BD62-8C094B875142}" destId="{9F2E43D2-7FA7-463F-AC52-716A3889CC00}" srcOrd="0" destOrd="0" parTransId="{7E642E66-146B-4741-9AC8-BA86DE4EA610}" sibTransId="{98A2814F-5D7B-4236-8C0B-F2AFF1708E6C}"/>
    <dgm:cxn modelId="{29CDF123-A74C-405F-941F-034B8ECAC76C}" type="presOf" srcId="{480501D2-A189-4D6D-9207-8A4983BFDB62}" destId="{15F2034B-AD44-4DF6-AE8F-BD318D86C17C}" srcOrd="0" destOrd="0" presId="urn:microsoft.com/office/officeart/2005/8/layout/cycle1"/>
    <dgm:cxn modelId="{F01DC636-2B27-4CB2-9AA6-ABC2FFEDC8C3}" srcId="{1BE0AC19-A491-4A1C-BD62-8C094B875142}" destId="{EE5C5441-9B93-4447-9B2F-F176A9E44EB8}" srcOrd="4" destOrd="0" parTransId="{3CC76BEF-63C7-47EA-A14F-577975B49630}" sibTransId="{480501D2-A189-4D6D-9207-8A4983BFDB62}"/>
    <dgm:cxn modelId="{830C33CC-6777-4EC3-8FB3-82B77A47A09A}" srcId="{1BE0AC19-A491-4A1C-BD62-8C094B875142}" destId="{EA7AF1B8-1553-4DD4-87CF-CF3E9559878B}" srcOrd="1" destOrd="0" parTransId="{564134F9-93E9-438D-AA04-D403DEB9BD8B}" sibTransId="{899EB1AE-5EAF-4238-A89C-FA2491E35E37}"/>
    <dgm:cxn modelId="{62090882-2D79-4F4F-96F7-07F2C6CD0C4C}" type="presOf" srcId="{98A2814F-5D7B-4236-8C0B-F2AFF1708E6C}" destId="{8878B457-E312-4F66-A806-8992FCF998F0}" srcOrd="0" destOrd="0" presId="urn:microsoft.com/office/officeart/2005/8/layout/cycle1"/>
    <dgm:cxn modelId="{09F5512E-C1AC-4679-9AF3-44D80B04348D}" srcId="{1BE0AC19-A491-4A1C-BD62-8C094B875142}" destId="{A12E61B1-71C3-49A4-9F7E-63061826C505}" srcOrd="2" destOrd="0" parTransId="{83D48D36-A8A1-46FA-971E-6C3284C655CD}" sibTransId="{04E2D2C6-FFC3-467F-B46A-3C7BC55C26E4}"/>
    <dgm:cxn modelId="{51908DA0-139D-4CEE-8A26-1352861EC483}" type="presOf" srcId="{EA7AF1B8-1553-4DD4-87CF-CF3E9559878B}" destId="{A0B43C07-A5F2-47A3-8540-BB148A9E19F5}" srcOrd="0" destOrd="0" presId="urn:microsoft.com/office/officeart/2005/8/layout/cycle1"/>
    <dgm:cxn modelId="{F94125EE-4068-4E8B-AD5E-326D07550606}" type="presOf" srcId="{A12E61B1-71C3-49A4-9F7E-63061826C505}" destId="{E33170E1-B0D9-466B-9AC5-B6FF2B39B45B}" srcOrd="0" destOrd="0" presId="urn:microsoft.com/office/officeart/2005/8/layout/cycle1"/>
    <dgm:cxn modelId="{E3F0F073-746F-4D08-B8E7-5B6FCC46269E}" type="presOf" srcId="{899EB1AE-5EAF-4238-A89C-FA2491E35E37}" destId="{C43A78A6-DC20-4EB9-8C96-6BA326CF9CC1}" srcOrd="0" destOrd="0" presId="urn:microsoft.com/office/officeart/2005/8/layout/cycle1"/>
    <dgm:cxn modelId="{8C54BC9C-4A93-4427-A4DD-90658B275B5B}" srcId="{1BE0AC19-A491-4A1C-BD62-8C094B875142}" destId="{56761C24-11D6-404C-82CA-B72804FDD1BF}" srcOrd="3" destOrd="0" parTransId="{2718E063-3F3F-4238-A18F-C831FBED52F8}" sibTransId="{8F0B7181-1FE4-4DCC-8C2D-198C17ED1AB6}"/>
    <dgm:cxn modelId="{7695A89B-C16D-4852-A330-30EE9DDA6165}" type="presOf" srcId="{56761C24-11D6-404C-82CA-B72804FDD1BF}" destId="{21B71C42-7005-4743-AE85-69BDE41A7BC8}" srcOrd="0" destOrd="0" presId="urn:microsoft.com/office/officeart/2005/8/layout/cycle1"/>
    <dgm:cxn modelId="{02A63937-70BF-44F3-AF89-D81F0155D8FB}" type="presOf" srcId="{04E2D2C6-FFC3-467F-B46A-3C7BC55C26E4}" destId="{D309F90A-5171-4376-B731-A17D73E25782}" srcOrd="0" destOrd="0" presId="urn:microsoft.com/office/officeart/2005/8/layout/cycle1"/>
    <dgm:cxn modelId="{A82EC935-F9AF-4BB8-B7B1-74EBA6F8E743}" type="presOf" srcId="{EE5C5441-9B93-4447-9B2F-F176A9E44EB8}" destId="{3502A2F7-690E-4A60-AB32-1782B2DC842E}" srcOrd="0" destOrd="0" presId="urn:microsoft.com/office/officeart/2005/8/layout/cycle1"/>
    <dgm:cxn modelId="{47911FB2-CA19-4038-9800-F5A48D0EA794}" type="presOf" srcId="{1BE0AC19-A491-4A1C-BD62-8C094B875142}" destId="{B547ED5A-E269-4B60-887B-07399CE56CBA}" srcOrd="0" destOrd="0" presId="urn:microsoft.com/office/officeart/2005/8/layout/cycle1"/>
    <dgm:cxn modelId="{5154178E-7CDD-4A74-B472-08A66C3477AD}" type="presOf" srcId="{8F0B7181-1FE4-4DCC-8C2D-198C17ED1AB6}" destId="{591B9DDE-B5D9-4F43-A375-E3A4C8FDDE19}" srcOrd="0" destOrd="0" presId="urn:microsoft.com/office/officeart/2005/8/layout/cycle1"/>
    <dgm:cxn modelId="{C66BCE9A-8446-427F-90F4-9FA36DAE2E42}" type="presParOf" srcId="{B547ED5A-E269-4B60-887B-07399CE56CBA}" destId="{DBC05AD5-A426-4D0A-BD3F-899CF02D1CCE}" srcOrd="0" destOrd="0" presId="urn:microsoft.com/office/officeart/2005/8/layout/cycle1"/>
    <dgm:cxn modelId="{4AD12D76-F16C-40BE-8384-05F376DBE4C5}" type="presParOf" srcId="{B547ED5A-E269-4B60-887B-07399CE56CBA}" destId="{A7BC3C85-C76A-4F0A-8AC2-16AD344CC17F}" srcOrd="1" destOrd="0" presId="urn:microsoft.com/office/officeart/2005/8/layout/cycle1"/>
    <dgm:cxn modelId="{AC9D67EB-6FE3-4813-BBB9-2413FC7A1603}" type="presParOf" srcId="{B547ED5A-E269-4B60-887B-07399CE56CBA}" destId="{8878B457-E312-4F66-A806-8992FCF998F0}" srcOrd="2" destOrd="0" presId="urn:microsoft.com/office/officeart/2005/8/layout/cycle1"/>
    <dgm:cxn modelId="{8743FDC7-F550-4158-BE20-8377E185895E}" type="presParOf" srcId="{B547ED5A-E269-4B60-887B-07399CE56CBA}" destId="{1D930619-0AD2-4740-8882-5532DD38E34B}" srcOrd="3" destOrd="0" presId="urn:microsoft.com/office/officeart/2005/8/layout/cycle1"/>
    <dgm:cxn modelId="{A66EFD3F-2AFA-4280-9150-858DFD7F1C94}" type="presParOf" srcId="{B547ED5A-E269-4B60-887B-07399CE56CBA}" destId="{A0B43C07-A5F2-47A3-8540-BB148A9E19F5}" srcOrd="4" destOrd="0" presId="urn:microsoft.com/office/officeart/2005/8/layout/cycle1"/>
    <dgm:cxn modelId="{8D96DAAF-0F7D-4161-80BA-93CE5ABD8A0A}" type="presParOf" srcId="{B547ED5A-E269-4B60-887B-07399CE56CBA}" destId="{C43A78A6-DC20-4EB9-8C96-6BA326CF9CC1}" srcOrd="5" destOrd="0" presId="urn:microsoft.com/office/officeart/2005/8/layout/cycle1"/>
    <dgm:cxn modelId="{E5BB4E6E-92CD-4815-A6E7-63DC72055E86}" type="presParOf" srcId="{B547ED5A-E269-4B60-887B-07399CE56CBA}" destId="{40F1A759-9250-40A8-91A8-6F270A6BCD67}" srcOrd="6" destOrd="0" presId="urn:microsoft.com/office/officeart/2005/8/layout/cycle1"/>
    <dgm:cxn modelId="{BCFB80D7-B903-485D-A423-1C7B0208E94B}" type="presParOf" srcId="{B547ED5A-E269-4B60-887B-07399CE56CBA}" destId="{E33170E1-B0D9-466B-9AC5-B6FF2B39B45B}" srcOrd="7" destOrd="0" presId="urn:microsoft.com/office/officeart/2005/8/layout/cycle1"/>
    <dgm:cxn modelId="{E43D9033-811A-4296-B53C-06590A08AFD4}" type="presParOf" srcId="{B547ED5A-E269-4B60-887B-07399CE56CBA}" destId="{D309F90A-5171-4376-B731-A17D73E25782}" srcOrd="8" destOrd="0" presId="urn:microsoft.com/office/officeart/2005/8/layout/cycle1"/>
    <dgm:cxn modelId="{8311969E-C14E-4CEA-A5A1-A69F6051FF85}" type="presParOf" srcId="{B547ED5A-E269-4B60-887B-07399CE56CBA}" destId="{FF9A36AC-8C64-4422-8266-01E71C960475}" srcOrd="9" destOrd="0" presId="urn:microsoft.com/office/officeart/2005/8/layout/cycle1"/>
    <dgm:cxn modelId="{F3F4FD07-276B-4695-8B67-46D9A45D58F7}" type="presParOf" srcId="{B547ED5A-E269-4B60-887B-07399CE56CBA}" destId="{21B71C42-7005-4743-AE85-69BDE41A7BC8}" srcOrd="10" destOrd="0" presId="urn:microsoft.com/office/officeart/2005/8/layout/cycle1"/>
    <dgm:cxn modelId="{2C2E61DE-AB6D-4B74-BD89-8F4DA4F51FE9}" type="presParOf" srcId="{B547ED5A-E269-4B60-887B-07399CE56CBA}" destId="{591B9DDE-B5D9-4F43-A375-E3A4C8FDDE19}" srcOrd="11" destOrd="0" presId="urn:microsoft.com/office/officeart/2005/8/layout/cycle1"/>
    <dgm:cxn modelId="{9DC46F10-C1F3-4787-B122-BA3B5A099F23}" type="presParOf" srcId="{B547ED5A-E269-4B60-887B-07399CE56CBA}" destId="{E0FB5617-0AD3-4216-A5B6-471D425A2A08}" srcOrd="12" destOrd="0" presId="urn:microsoft.com/office/officeart/2005/8/layout/cycle1"/>
    <dgm:cxn modelId="{C482B2B7-BD71-4C04-8B35-484FF47A7480}" type="presParOf" srcId="{B547ED5A-E269-4B60-887B-07399CE56CBA}" destId="{3502A2F7-690E-4A60-AB32-1782B2DC842E}" srcOrd="13" destOrd="0" presId="urn:microsoft.com/office/officeart/2005/8/layout/cycle1"/>
    <dgm:cxn modelId="{6F705A50-9609-4F3D-8C9D-EAEA38A6753A}" type="presParOf" srcId="{B547ED5A-E269-4B60-887B-07399CE56CBA}" destId="{15F2034B-AD44-4DF6-AE8F-BD318D86C17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786B8-8054-40C5-B42B-B29576B0450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5288B5C-0D67-4C7C-BAF2-A65C857237EA}">
      <dgm:prSet phldrT="[Text]"/>
      <dgm:spPr/>
      <dgm:t>
        <a:bodyPr/>
        <a:lstStyle/>
        <a:p>
          <a:r>
            <a:rPr lang="en-US" dirty="0" smtClean="0"/>
            <a:t>Create Comment</a:t>
          </a:r>
          <a:br>
            <a:rPr lang="en-US" dirty="0" smtClean="0"/>
          </a:br>
          <a:r>
            <a:rPr lang="en-US" dirty="0" smtClean="0"/>
            <a:t>Add to Lookup</a:t>
          </a:r>
          <a:endParaRPr lang="en-US" dirty="0"/>
        </a:p>
      </dgm:t>
    </dgm:pt>
    <dgm:pt modelId="{4C7981BF-0CAD-4021-8899-C788A2B6E9C4}" type="parTrans" cxnId="{397FC532-D5D5-4AEE-A002-5C255DBAADEC}">
      <dgm:prSet/>
      <dgm:spPr/>
      <dgm:t>
        <a:bodyPr/>
        <a:lstStyle/>
        <a:p>
          <a:endParaRPr lang="en-US"/>
        </a:p>
      </dgm:t>
    </dgm:pt>
    <dgm:pt modelId="{920D3D0F-261F-486E-97CE-1D9A070FF3BB}" type="sibTrans" cxnId="{397FC532-D5D5-4AEE-A002-5C255DBAADEC}">
      <dgm:prSet/>
      <dgm:spPr/>
      <dgm:t>
        <a:bodyPr/>
        <a:lstStyle/>
        <a:p>
          <a:endParaRPr lang="en-US"/>
        </a:p>
      </dgm:t>
    </dgm:pt>
    <dgm:pt modelId="{B1A29592-0C23-4CB2-A86F-7ECE1C151972}">
      <dgm:prSet phldrT="[Text]"/>
      <dgm:spPr/>
      <dgm:t>
        <a:bodyPr/>
        <a:lstStyle/>
        <a:p>
          <a:r>
            <a:rPr lang="en-US" dirty="0" smtClean="0"/>
            <a:t>Condition</a:t>
          </a:r>
          <a:endParaRPr lang="en-US" dirty="0"/>
        </a:p>
      </dgm:t>
    </dgm:pt>
    <dgm:pt modelId="{5105DA59-5EE6-4E49-9C27-753124D1A09A}" type="parTrans" cxnId="{52A06B08-8FE8-41D1-8ADC-AA9EB397A11B}">
      <dgm:prSet/>
      <dgm:spPr/>
      <dgm:t>
        <a:bodyPr/>
        <a:lstStyle/>
        <a:p>
          <a:endParaRPr lang="en-US"/>
        </a:p>
      </dgm:t>
    </dgm:pt>
    <dgm:pt modelId="{1CB6C8AF-6E3C-4A7D-AD72-9BDE7195F351}" type="sibTrans" cxnId="{52A06B08-8FE8-41D1-8ADC-AA9EB397A11B}">
      <dgm:prSet/>
      <dgm:spPr/>
      <dgm:t>
        <a:bodyPr/>
        <a:lstStyle/>
        <a:p>
          <a:endParaRPr lang="en-US"/>
        </a:p>
      </dgm:t>
    </dgm:pt>
    <dgm:pt modelId="{9FF35202-776F-4BF5-8A60-1D6CB6B2ACDC}">
      <dgm:prSet phldrT="[Text]"/>
      <dgm:spPr/>
      <dgm:t>
        <a:bodyPr/>
        <a:lstStyle/>
        <a:p>
          <a:r>
            <a:rPr lang="en-US" dirty="0" smtClean="0"/>
            <a:t>Flow</a:t>
          </a:r>
          <a:endParaRPr lang="en-US" dirty="0"/>
        </a:p>
      </dgm:t>
    </dgm:pt>
    <dgm:pt modelId="{C8FA53E8-712D-42EC-9DD5-338635AE5E0E}" type="parTrans" cxnId="{04970847-E269-4183-8FAA-7945F1D1E63C}">
      <dgm:prSet/>
      <dgm:spPr/>
      <dgm:t>
        <a:bodyPr/>
        <a:lstStyle/>
        <a:p>
          <a:endParaRPr lang="en-US"/>
        </a:p>
      </dgm:t>
    </dgm:pt>
    <dgm:pt modelId="{2B22AAAC-BF65-4F81-B299-BFEECB01B498}" type="sibTrans" cxnId="{04970847-E269-4183-8FAA-7945F1D1E63C}">
      <dgm:prSet/>
      <dgm:spPr/>
      <dgm:t>
        <a:bodyPr/>
        <a:lstStyle/>
        <a:p>
          <a:endParaRPr lang="en-US"/>
        </a:p>
      </dgm:t>
    </dgm:pt>
    <dgm:pt modelId="{F980C6A7-E008-463C-A021-63FFC59120EE}" type="pres">
      <dgm:prSet presAssocID="{0D4786B8-8054-40C5-B42B-B29576B0450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BBE1967-5354-44F5-AC23-D5DC6594F075}" type="pres">
      <dgm:prSet presAssocID="{A5288B5C-0D67-4C7C-BAF2-A65C857237E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DE0C1-1489-4235-A593-8F1BEA1BA117}" type="pres">
      <dgm:prSet presAssocID="{A5288B5C-0D67-4C7C-BAF2-A65C857237EA}" presName="gear1srcNode" presStyleLbl="node1" presStyleIdx="0" presStyleCnt="3"/>
      <dgm:spPr/>
      <dgm:t>
        <a:bodyPr/>
        <a:lstStyle/>
        <a:p>
          <a:endParaRPr lang="en-US"/>
        </a:p>
      </dgm:t>
    </dgm:pt>
    <dgm:pt modelId="{84D8C47E-5E7D-45FA-A2F9-E0869B2BAC76}" type="pres">
      <dgm:prSet presAssocID="{A5288B5C-0D67-4C7C-BAF2-A65C857237EA}" presName="gear1dstNode" presStyleLbl="node1" presStyleIdx="0" presStyleCnt="3"/>
      <dgm:spPr/>
      <dgm:t>
        <a:bodyPr/>
        <a:lstStyle/>
        <a:p>
          <a:endParaRPr lang="en-US"/>
        </a:p>
      </dgm:t>
    </dgm:pt>
    <dgm:pt modelId="{6711B0E5-801B-4FD9-8F76-E3185EFF3228}" type="pres">
      <dgm:prSet presAssocID="{B1A29592-0C23-4CB2-A86F-7ECE1C15197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32F60-736A-4896-B5FD-F1845347D7CD}" type="pres">
      <dgm:prSet presAssocID="{B1A29592-0C23-4CB2-A86F-7ECE1C151972}" presName="gear2srcNode" presStyleLbl="node1" presStyleIdx="1" presStyleCnt="3"/>
      <dgm:spPr/>
      <dgm:t>
        <a:bodyPr/>
        <a:lstStyle/>
        <a:p>
          <a:endParaRPr lang="en-US"/>
        </a:p>
      </dgm:t>
    </dgm:pt>
    <dgm:pt modelId="{6769D6BD-0DC6-40D0-9E48-8599DBFCEB8B}" type="pres">
      <dgm:prSet presAssocID="{B1A29592-0C23-4CB2-A86F-7ECE1C151972}" presName="gear2dstNode" presStyleLbl="node1" presStyleIdx="1" presStyleCnt="3"/>
      <dgm:spPr/>
      <dgm:t>
        <a:bodyPr/>
        <a:lstStyle/>
        <a:p>
          <a:endParaRPr lang="en-US"/>
        </a:p>
      </dgm:t>
    </dgm:pt>
    <dgm:pt modelId="{0CD5D97F-946C-489A-B144-F5C8FAC8489B}" type="pres">
      <dgm:prSet presAssocID="{9FF35202-776F-4BF5-8A60-1D6CB6B2ACDC}" presName="gear3" presStyleLbl="node1" presStyleIdx="2" presStyleCnt="3"/>
      <dgm:spPr/>
      <dgm:t>
        <a:bodyPr/>
        <a:lstStyle/>
        <a:p>
          <a:endParaRPr lang="en-US"/>
        </a:p>
      </dgm:t>
    </dgm:pt>
    <dgm:pt modelId="{EACDF1B3-8E8E-464E-85B8-6133BA46C5E0}" type="pres">
      <dgm:prSet presAssocID="{9FF35202-776F-4BF5-8A60-1D6CB6B2ACD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BE6A-92EA-42C1-AB62-9D2C835C846E}" type="pres">
      <dgm:prSet presAssocID="{9FF35202-776F-4BF5-8A60-1D6CB6B2ACDC}" presName="gear3srcNode" presStyleLbl="node1" presStyleIdx="2" presStyleCnt="3"/>
      <dgm:spPr/>
      <dgm:t>
        <a:bodyPr/>
        <a:lstStyle/>
        <a:p>
          <a:endParaRPr lang="en-US"/>
        </a:p>
      </dgm:t>
    </dgm:pt>
    <dgm:pt modelId="{663CDA7F-809B-453F-A637-1FFC3B0F5F76}" type="pres">
      <dgm:prSet presAssocID="{9FF35202-776F-4BF5-8A60-1D6CB6B2ACDC}" presName="gear3dstNode" presStyleLbl="node1" presStyleIdx="2" presStyleCnt="3"/>
      <dgm:spPr/>
      <dgm:t>
        <a:bodyPr/>
        <a:lstStyle/>
        <a:p>
          <a:endParaRPr lang="en-US"/>
        </a:p>
      </dgm:t>
    </dgm:pt>
    <dgm:pt modelId="{44461238-4DCB-4683-97C3-6E94C4424CEC}" type="pres">
      <dgm:prSet presAssocID="{920D3D0F-261F-486E-97CE-1D9A070FF3B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87FCF47-9926-43CB-9A6F-D6B1170087E1}" type="pres">
      <dgm:prSet presAssocID="{1CB6C8AF-6E3C-4A7D-AD72-9BDE7195F35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A2EECC2-11DF-4A32-B930-6FEF50774B01}" type="pres">
      <dgm:prSet presAssocID="{2B22AAAC-BF65-4F81-B299-BFEECB01B49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5D1A533-4E33-4859-ACA2-037BBE117F43}" type="presOf" srcId="{B1A29592-0C23-4CB2-A86F-7ECE1C151972}" destId="{6711B0E5-801B-4FD9-8F76-E3185EFF3228}" srcOrd="0" destOrd="0" presId="urn:microsoft.com/office/officeart/2005/8/layout/gear1"/>
    <dgm:cxn modelId="{B2A7C1F6-5ABC-4697-BF25-F4A61CE3698E}" type="presOf" srcId="{9FF35202-776F-4BF5-8A60-1D6CB6B2ACDC}" destId="{663CDA7F-809B-453F-A637-1FFC3B0F5F76}" srcOrd="3" destOrd="0" presId="urn:microsoft.com/office/officeart/2005/8/layout/gear1"/>
    <dgm:cxn modelId="{397FC532-D5D5-4AEE-A002-5C255DBAADEC}" srcId="{0D4786B8-8054-40C5-B42B-B29576B0450E}" destId="{A5288B5C-0D67-4C7C-BAF2-A65C857237EA}" srcOrd="0" destOrd="0" parTransId="{4C7981BF-0CAD-4021-8899-C788A2B6E9C4}" sibTransId="{920D3D0F-261F-486E-97CE-1D9A070FF3BB}"/>
    <dgm:cxn modelId="{F8BC8C92-186B-40B1-AF96-B5FC0358B982}" type="presOf" srcId="{1CB6C8AF-6E3C-4A7D-AD72-9BDE7195F351}" destId="{587FCF47-9926-43CB-9A6F-D6B1170087E1}" srcOrd="0" destOrd="0" presId="urn:microsoft.com/office/officeart/2005/8/layout/gear1"/>
    <dgm:cxn modelId="{46F668B5-47F9-4958-A3A3-D4CFA0648730}" type="presOf" srcId="{A5288B5C-0D67-4C7C-BAF2-A65C857237EA}" destId="{84D8C47E-5E7D-45FA-A2F9-E0869B2BAC76}" srcOrd="2" destOrd="0" presId="urn:microsoft.com/office/officeart/2005/8/layout/gear1"/>
    <dgm:cxn modelId="{8AD9DF07-B0BF-4F3E-BF70-DF6C63D32FD4}" type="presOf" srcId="{B1A29592-0C23-4CB2-A86F-7ECE1C151972}" destId="{8BB32F60-736A-4896-B5FD-F1845347D7CD}" srcOrd="1" destOrd="0" presId="urn:microsoft.com/office/officeart/2005/8/layout/gear1"/>
    <dgm:cxn modelId="{5BF36768-9A0B-495C-99EE-BDF6946910EF}" type="presOf" srcId="{9FF35202-776F-4BF5-8A60-1D6CB6B2ACDC}" destId="{EACDF1B3-8E8E-464E-85B8-6133BA46C5E0}" srcOrd="1" destOrd="0" presId="urn:microsoft.com/office/officeart/2005/8/layout/gear1"/>
    <dgm:cxn modelId="{8B4D0F23-569A-4B71-B587-4ADF93163242}" type="presOf" srcId="{9FF35202-776F-4BF5-8A60-1D6CB6B2ACDC}" destId="{0CD5D97F-946C-489A-B144-F5C8FAC8489B}" srcOrd="0" destOrd="0" presId="urn:microsoft.com/office/officeart/2005/8/layout/gear1"/>
    <dgm:cxn modelId="{64BF35CC-506A-466B-A5A7-89D98748A89E}" type="presOf" srcId="{920D3D0F-261F-486E-97CE-1D9A070FF3BB}" destId="{44461238-4DCB-4683-97C3-6E94C4424CEC}" srcOrd="0" destOrd="0" presId="urn:microsoft.com/office/officeart/2005/8/layout/gear1"/>
    <dgm:cxn modelId="{A8691AB3-8A8F-482F-A91B-0DD165CBD77F}" type="presOf" srcId="{A5288B5C-0D67-4C7C-BAF2-A65C857237EA}" destId="{9C8DE0C1-1489-4235-A593-8F1BEA1BA117}" srcOrd="1" destOrd="0" presId="urn:microsoft.com/office/officeart/2005/8/layout/gear1"/>
    <dgm:cxn modelId="{8EB59A0A-F102-457D-A949-5B50038EB762}" type="presOf" srcId="{9FF35202-776F-4BF5-8A60-1D6CB6B2ACDC}" destId="{6785BE6A-92EA-42C1-AB62-9D2C835C846E}" srcOrd="2" destOrd="0" presId="urn:microsoft.com/office/officeart/2005/8/layout/gear1"/>
    <dgm:cxn modelId="{04970847-E269-4183-8FAA-7945F1D1E63C}" srcId="{0D4786B8-8054-40C5-B42B-B29576B0450E}" destId="{9FF35202-776F-4BF5-8A60-1D6CB6B2ACDC}" srcOrd="2" destOrd="0" parTransId="{C8FA53E8-712D-42EC-9DD5-338635AE5E0E}" sibTransId="{2B22AAAC-BF65-4F81-B299-BFEECB01B498}"/>
    <dgm:cxn modelId="{BEA775A8-F0F2-4556-BA42-F45ED3B814E8}" type="presOf" srcId="{2B22AAAC-BF65-4F81-B299-BFEECB01B498}" destId="{CA2EECC2-11DF-4A32-B930-6FEF50774B01}" srcOrd="0" destOrd="0" presId="urn:microsoft.com/office/officeart/2005/8/layout/gear1"/>
    <dgm:cxn modelId="{BDDC74CE-A759-4270-A622-DF52B8BC28FC}" type="presOf" srcId="{B1A29592-0C23-4CB2-A86F-7ECE1C151972}" destId="{6769D6BD-0DC6-40D0-9E48-8599DBFCEB8B}" srcOrd="2" destOrd="0" presId="urn:microsoft.com/office/officeart/2005/8/layout/gear1"/>
    <dgm:cxn modelId="{84DA5354-5604-4D89-9056-AB06576B9510}" type="presOf" srcId="{A5288B5C-0D67-4C7C-BAF2-A65C857237EA}" destId="{FBBE1967-5354-44F5-AC23-D5DC6594F075}" srcOrd="0" destOrd="0" presId="urn:microsoft.com/office/officeart/2005/8/layout/gear1"/>
    <dgm:cxn modelId="{52A06B08-8FE8-41D1-8ADC-AA9EB397A11B}" srcId="{0D4786B8-8054-40C5-B42B-B29576B0450E}" destId="{B1A29592-0C23-4CB2-A86F-7ECE1C151972}" srcOrd="1" destOrd="0" parTransId="{5105DA59-5EE6-4E49-9C27-753124D1A09A}" sibTransId="{1CB6C8AF-6E3C-4A7D-AD72-9BDE7195F351}"/>
    <dgm:cxn modelId="{49A110E5-A816-46CC-B6D7-037CD778297D}" type="presOf" srcId="{0D4786B8-8054-40C5-B42B-B29576B0450E}" destId="{F980C6A7-E008-463C-A021-63FFC59120EE}" srcOrd="0" destOrd="0" presId="urn:microsoft.com/office/officeart/2005/8/layout/gear1"/>
    <dgm:cxn modelId="{6CB3DD1E-7A03-40E5-8CDC-7B33DDE76FA1}" type="presParOf" srcId="{F980C6A7-E008-463C-A021-63FFC59120EE}" destId="{FBBE1967-5354-44F5-AC23-D5DC6594F075}" srcOrd="0" destOrd="0" presId="urn:microsoft.com/office/officeart/2005/8/layout/gear1"/>
    <dgm:cxn modelId="{E8694482-CCFA-4E75-8FCF-0FB5AAD8AC37}" type="presParOf" srcId="{F980C6A7-E008-463C-A021-63FFC59120EE}" destId="{9C8DE0C1-1489-4235-A593-8F1BEA1BA117}" srcOrd="1" destOrd="0" presId="urn:microsoft.com/office/officeart/2005/8/layout/gear1"/>
    <dgm:cxn modelId="{AD0FDFDE-C2B0-4CDC-BABC-58906D849776}" type="presParOf" srcId="{F980C6A7-E008-463C-A021-63FFC59120EE}" destId="{84D8C47E-5E7D-45FA-A2F9-E0869B2BAC76}" srcOrd="2" destOrd="0" presId="urn:microsoft.com/office/officeart/2005/8/layout/gear1"/>
    <dgm:cxn modelId="{A943A547-4DBC-489D-AE23-E5A730BD8882}" type="presParOf" srcId="{F980C6A7-E008-463C-A021-63FFC59120EE}" destId="{6711B0E5-801B-4FD9-8F76-E3185EFF3228}" srcOrd="3" destOrd="0" presId="urn:microsoft.com/office/officeart/2005/8/layout/gear1"/>
    <dgm:cxn modelId="{0003C92E-9DA8-42E8-9B37-060EBBF5057B}" type="presParOf" srcId="{F980C6A7-E008-463C-A021-63FFC59120EE}" destId="{8BB32F60-736A-4896-B5FD-F1845347D7CD}" srcOrd="4" destOrd="0" presId="urn:microsoft.com/office/officeart/2005/8/layout/gear1"/>
    <dgm:cxn modelId="{39D280BB-04D8-4934-A4AD-21776FAC292D}" type="presParOf" srcId="{F980C6A7-E008-463C-A021-63FFC59120EE}" destId="{6769D6BD-0DC6-40D0-9E48-8599DBFCEB8B}" srcOrd="5" destOrd="0" presId="urn:microsoft.com/office/officeart/2005/8/layout/gear1"/>
    <dgm:cxn modelId="{140CD4DE-E5EF-4F65-A819-17EE4BC47B88}" type="presParOf" srcId="{F980C6A7-E008-463C-A021-63FFC59120EE}" destId="{0CD5D97F-946C-489A-B144-F5C8FAC8489B}" srcOrd="6" destOrd="0" presId="urn:microsoft.com/office/officeart/2005/8/layout/gear1"/>
    <dgm:cxn modelId="{B34DCEFD-2B96-4316-A975-C64AB205CF5F}" type="presParOf" srcId="{F980C6A7-E008-463C-A021-63FFC59120EE}" destId="{EACDF1B3-8E8E-464E-85B8-6133BA46C5E0}" srcOrd="7" destOrd="0" presId="urn:microsoft.com/office/officeart/2005/8/layout/gear1"/>
    <dgm:cxn modelId="{C8D3FE82-55C0-42BA-A7A3-53A4BC96FCD6}" type="presParOf" srcId="{F980C6A7-E008-463C-A021-63FFC59120EE}" destId="{6785BE6A-92EA-42C1-AB62-9D2C835C846E}" srcOrd="8" destOrd="0" presId="urn:microsoft.com/office/officeart/2005/8/layout/gear1"/>
    <dgm:cxn modelId="{5ED5E3B2-B805-4207-B1E0-DC3A81B1A79D}" type="presParOf" srcId="{F980C6A7-E008-463C-A021-63FFC59120EE}" destId="{663CDA7F-809B-453F-A637-1FFC3B0F5F76}" srcOrd="9" destOrd="0" presId="urn:microsoft.com/office/officeart/2005/8/layout/gear1"/>
    <dgm:cxn modelId="{552020A1-4456-4B5F-962E-D615472B929B}" type="presParOf" srcId="{F980C6A7-E008-463C-A021-63FFC59120EE}" destId="{44461238-4DCB-4683-97C3-6E94C4424CEC}" srcOrd="10" destOrd="0" presId="urn:microsoft.com/office/officeart/2005/8/layout/gear1"/>
    <dgm:cxn modelId="{3BC860C2-FDAC-49BE-9503-B68C0DA032CC}" type="presParOf" srcId="{F980C6A7-E008-463C-A021-63FFC59120EE}" destId="{587FCF47-9926-43CB-9A6F-D6B1170087E1}" srcOrd="11" destOrd="0" presId="urn:microsoft.com/office/officeart/2005/8/layout/gear1"/>
    <dgm:cxn modelId="{933B76D3-93BE-4674-A698-C2B73CBDF164}" type="presParOf" srcId="{F980C6A7-E008-463C-A021-63FFC59120EE}" destId="{CA2EECC2-11DF-4A32-B930-6FEF50774B0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C3C85-C76A-4F0A-8AC2-16AD344CC17F}">
      <dsp:nvSpPr>
        <dsp:cNvPr id="0" name=""/>
        <dsp:cNvSpPr/>
      </dsp:nvSpPr>
      <dsp:spPr>
        <a:xfrm>
          <a:off x="1957127" y="51134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Fields</a:t>
          </a:r>
          <a:endParaRPr lang="en-US" sz="1600" kern="1200" dirty="0"/>
        </a:p>
      </dsp:txBody>
      <dsp:txXfrm>
        <a:off x="1957127" y="511346"/>
        <a:ext cx="763150" cy="763150"/>
      </dsp:txXfrm>
    </dsp:sp>
    <dsp:sp modelId="{8878B457-E312-4F66-A806-8992FCF998F0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43C07-A5F2-47A3-8540-BB148A9E19F5}">
      <dsp:nvSpPr>
        <dsp:cNvPr id="0" name=""/>
        <dsp:cNvSpPr/>
      </dsp:nvSpPr>
      <dsp:spPr>
        <a:xfrm>
          <a:off x="2418873" y="193245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Views</a:t>
          </a:r>
          <a:endParaRPr lang="en-US" sz="1800" kern="1200" dirty="0"/>
        </a:p>
      </dsp:txBody>
      <dsp:txXfrm>
        <a:off x="2418873" y="1932456"/>
        <a:ext cx="763150" cy="763150"/>
      </dsp:txXfrm>
    </dsp:sp>
    <dsp:sp modelId="{C43A78A6-DC20-4EB9-8C96-6BA326CF9CC1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3494691"/>
            <a:gd name="adj4" fmla="val 22519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170E1-B0D9-466B-9AC5-B6FF2B39B45B}">
      <dsp:nvSpPr>
        <dsp:cNvPr id="0" name=""/>
        <dsp:cNvSpPr/>
      </dsp:nvSpPr>
      <dsp:spPr>
        <a:xfrm>
          <a:off x="1031130" y="2810750"/>
          <a:ext cx="112090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Formatting</a:t>
          </a:r>
          <a:endParaRPr lang="en-US" sz="1600" kern="1200" dirty="0"/>
        </a:p>
      </dsp:txBody>
      <dsp:txXfrm>
        <a:off x="1031130" y="2810750"/>
        <a:ext cx="1120900" cy="763150"/>
      </dsp:txXfrm>
    </dsp:sp>
    <dsp:sp modelId="{D309F90A-5171-4376-B731-A17D73E25782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8212500"/>
            <a:gd name="adj4" fmla="val 6969774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1C42-7005-4743-AE85-69BDE41A7BC8}">
      <dsp:nvSpPr>
        <dsp:cNvPr id="0" name=""/>
        <dsp:cNvSpPr/>
      </dsp:nvSpPr>
      <dsp:spPr>
        <a:xfrm>
          <a:off x="1137" y="193245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Support features</a:t>
          </a:r>
          <a:endParaRPr lang="en-US" sz="1600" kern="1200" dirty="0"/>
        </a:p>
      </dsp:txBody>
      <dsp:txXfrm>
        <a:off x="1137" y="1932456"/>
        <a:ext cx="763150" cy="763150"/>
      </dsp:txXfrm>
    </dsp:sp>
    <dsp:sp modelId="{591B9DDE-B5D9-4F43-A375-E3A4C8FDDE19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A2F7-690E-4A60-AB32-1782B2DC842E}">
      <dsp:nvSpPr>
        <dsp:cNvPr id="0" name=""/>
        <dsp:cNvSpPr/>
      </dsp:nvSpPr>
      <dsp:spPr>
        <a:xfrm>
          <a:off x="294048" y="511346"/>
          <a:ext cx="1100821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Automate</a:t>
          </a:r>
          <a:endParaRPr lang="en-US" sz="1800" kern="1200" dirty="0"/>
        </a:p>
      </dsp:txBody>
      <dsp:txXfrm>
        <a:off x="294048" y="511346"/>
        <a:ext cx="1100821" cy="763150"/>
      </dsp:txXfrm>
    </dsp:sp>
    <dsp:sp modelId="{15F2034B-AD44-4DF6-AE8F-BD318D86C17C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16867279"/>
            <a:gd name="adj4" fmla="val 1566583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1967-5354-44F5-AC23-D5DC6594F075}">
      <dsp:nvSpPr>
        <dsp:cNvPr id="0" name=""/>
        <dsp:cNvSpPr/>
      </dsp:nvSpPr>
      <dsp:spPr>
        <a:xfrm>
          <a:off x="1223786" y="1024322"/>
          <a:ext cx="1251949" cy="12519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Create Comment</a:t>
          </a:r>
          <a:br>
            <a:rPr lang="en-US" sz="800" kern="1200" dirty="0" smtClean="0"/>
          </a:br>
          <a:r>
            <a:rPr lang="en-US" sz="800" kern="1200" dirty="0" smtClean="0"/>
            <a:t>Add to Lookup</a:t>
          </a:r>
          <a:endParaRPr lang="en-US" sz="800" kern="1200" dirty="0"/>
        </a:p>
      </dsp:txBody>
      <dsp:txXfrm>
        <a:off x="1475483" y="1317585"/>
        <a:ext cx="748555" cy="643528"/>
      </dsp:txXfrm>
    </dsp:sp>
    <dsp:sp modelId="{6711B0E5-801B-4FD9-8F76-E3185EFF3228}">
      <dsp:nvSpPr>
        <dsp:cNvPr id="0" name=""/>
        <dsp:cNvSpPr/>
      </dsp:nvSpPr>
      <dsp:spPr>
        <a:xfrm>
          <a:off x="495379" y="728407"/>
          <a:ext cx="910508" cy="91050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</a:t>
          </a:r>
          <a:endParaRPr lang="en-US" sz="800" kern="1200" dirty="0"/>
        </a:p>
      </dsp:txBody>
      <dsp:txXfrm>
        <a:off x="724602" y="959016"/>
        <a:ext cx="452062" cy="449290"/>
      </dsp:txXfrm>
    </dsp:sp>
    <dsp:sp modelId="{0CD5D97F-946C-489A-B144-F5C8FAC8489B}">
      <dsp:nvSpPr>
        <dsp:cNvPr id="0" name=""/>
        <dsp:cNvSpPr/>
      </dsp:nvSpPr>
      <dsp:spPr>
        <a:xfrm rot="20700000">
          <a:off x="1005357" y="100248"/>
          <a:ext cx="892112" cy="892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Flow</a:t>
          </a:r>
          <a:endParaRPr lang="en-US" sz="800" kern="1200" dirty="0"/>
        </a:p>
      </dsp:txBody>
      <dsp:txXfrm rot="-20700000">
        <a:off x="1201024" y="295915"/>
        <a:ext cx="500779" cy="500779"/>
      </dsp:txXfrm>
    </dsp:sp>
    <dsp:sp modelId="{44461238-4DCB-4683-97C3-6E94C4424CEC}">
      <dsp:nvSpPr>
        <dsp:cNvPr id="0" name=""/>
        <dsp:cNvSpPr/>
      </dsp:nvSpPr>
      <dsp:spPr>
        <a:xfrm>
          <a:off x="1107899" y="846292"/>
          <a:ext cx="1602495" cy="1602495"/>
        </a:xfrm>
        <a:prstGeom prst="circularArrow">
          <a:avLst>
            <a:gd name="adj1" fmla="val 4687"/>
            <a:gd name="adj2" fmla="val 299029"/>
            <a:gd name="adj3" fmla="val 2441004"/>
            <a:gd name="adj4" fmla="val 1603390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FCF47-9926-43CB-9A6F-D6B1170087E1}">
      <dsp:nvSpPr>
        <dsp:cNvPr id="0" name=""/>
        <dsp:cNvSpPr/>
      </dsp:nvSpPr>
      <dsp:spPr>
        <a:xfrm>
          <a:off x="334130" y="535177"/>
          <a:ext cx="1164313" cy="116431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ECC2-11DF-4A32-B930-6FEF50774B01}">
      <dsp:nvSpPr>
        <dsp:cNvPr id="0" name=""/>
        <dsp:cNvSpPr/>
      </dsp:nvSpPr>
      <dsp:spPr>
        <a:xfrm>
          <a:off x="799002" y="-86926"/>
          <a:ext cx="1255364" cy="1255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2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9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324E-B68F-4A12-9926-FF894922F35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p/List-Formatt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>
            <a:normAutofit/>
          </a:bodyPr>
          <a:lstStyle/>
          <a:p>
            <a:pPr algn="ctr"/>
            <a:r>
              <a:rPr lang="en-US" b="1" dirty="0"/>
              <a:t>PnP Community Sample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 smtClean="0"/>
              <a:t>Discussion Board </a:t>
            </a:r>
            <a:r>
              <a:rPr lang="de-DE" b="1" dirty="0"/>
              <a:t>formatting</a:t>
            </a:r>
            <a:endParaRPr lang="de-DE" dirty="0">
              <a:cs typeface="Calibri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6887" y="2893106"/>
            <a:ext cx="4786645" cy="2086266"/>
            <a:chOff x="3496733" y="2546734"/>
            <a:chExt cx="4541418" cy="2086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780" y="2546734"/>
              <a:ext cx="1581371" cy="20862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96733" y="2546734"/>
              <a:ext cx="2753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75000"/>
                    </a:schemeClr>
                  </a:solidFill>
                </a:rPr>
                <a:t>André Lage</a:t>
              </a:r>
              <a:endParaRPr lang="de-DE" sz="4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6733" y="3405201"/>
              <a:ext cx="2988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Twitter: @</a:t>
              </a:r>
              <a:r>
                <a:rPr lang="en-US" sz="1600" dirty="0" err="1" smtClean="0"/>
                <a:t>aaclage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smtClean="0"/>
                <a:t>GitHub: https</a:t>
              </a:r>
              <a:r>
                <a:rPr lang="en-US" sz="1600" dirty="0"/>
                <a:t>://github.com/aaclage</a:t>
              </a:r>
              <a:endParaRPr lang="de-DE" sz="1600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dirty="0" smtClean="0"/>
              <a:t>Emotions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emotions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5" y="3886995"/>
            <a:ext cx="3507222" cy="12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70225" y="1607738"/>
            <a:ext cx="558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Goal:</a:t>
            </a:r>
            <a:r>
              <a:rPr lang="en-US" dirty="0" smtClean="0"/>
              <a:t> Allow selection of emoji’s </a:t>
            </a:r>
            <a:r>
              <a:rPr lang="en-US" dirty="0"/>
              <a:t>for the user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Allow selection of emoji’s for the user and display total selected by all users in the item.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Emoji's are embedded in JSON.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b="1" dirty="0" smtClean="0"/>
              <a:t>customCardProps</a:t>
            </a:r>
            <a:r>
              <a:rPr lang="de-DE" dirty="0" smtClean="0"/>
              <a:t>“ to display Emotions and </a:t>
            </a:r>
            <a:r>
              <a:rPr lang="en-US" dirty="0" smtClean="0"/>
              <a:t>“</a:t>
            </a:r>
            <a:r>
              <a:rPr lang="en-US" b="1" dirty="0" err="1" smtClean="0"/>
              <a:t>customRowAction</a:t>
            </a:r>
            <a:r>
              <a:rPr lang="en-US" dirty="0" smtClean="0"/>
              <a:t>”, “</a:t>
            </a:r>
            <a:r>
              <a:rPr lang="en-US" b="1" dirty="0" err="1" smtClean="0"/>
              <a:t>setValue</a:t>
            </a:r>
            <a:r>
              <a:rPr lang="en-US" dirty="0" smtClean="0"/>
              <a:t>” with conditions to store user and/or emoji 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1" name="Picture 6" descr="emotions board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61649"/>
            <a:ext cx="5141276" cy="16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816" y="1607737"/>
            <a:ext cx="5434113" cy="511479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0"/>
            <a:ext cx="2162175" cy="8715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2" y="367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Samples – List Formatting</a:t>
            </a:r>
            <a:endParaRPr lang="de-DE" dirty="0"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8" y="2406120"/>
            <a:ext cx="6429375" cy="3648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9078" y="6131467"/>
            <a:ext cx="3982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github.com/pnp/List-Formatting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2625" y="1187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de-D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22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Analyze Discussion Boards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870225" y="1607738"/>
            <a:ext cx="55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70224" y="1607738"/>
            <a:ext cx="68414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what already exist and improve for our own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Classic Discussion Board List and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JSON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Menu with support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Permission </a:t>
            </a:r>
            <a:r>
              <a:rPr lang="en-US" b="1" dirty="0" smtClean="0"/>
              <a:t>checker, </a:t>
            </a:r>
            <a:r>
              <a:rPr lang="en-US" b="1" dirty="0" smtClean="0"/>
              <a:t>default option, </a:t>
            </a:r>
            <a:r>
              <a:rPr lang="en-US" b="1" dirty="0" smtClean="0"/>
              <a:t>comment, response…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Discussion Board Timeline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Answers </a:t>
            </a:r>
            <a:r>
              <a:rPr lang="en-US" b="1" dirty="0"/>
              <a:t>Lookup for support “Discussion answers List”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View Responses “Discussion answers List</a:t>
            </a:r>
            <a:r>
              <a:rPr lang="en-US" b="1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Vote,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existing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Microsoft SharePoint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 Web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Microsoft Power Automate </a:t>
            </a: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Declarative JSON for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Microsoft Teams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13" name="Picture 6" descr="https://upload.wikimedia.org/wikipedia/commons/thumb/a/ad/Microsoft_Lists_%282020-present%29.svg/512px-Microsoft_Lists_%282020-present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784" y="3261022"/>
            <a:ext cx="1129746" cy="11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56638494"/>
              </p:ext>
            </p:extLst>
          </p:nvPr>
        </p:nvGraphicFramePr>
        <p:xfrm>
          <a:off x="7562458" y="1977070"/>
          <a:ext cx="3183162" cy="406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5" y="1690687"/>
            <a:ext cx="5617912" cy="4826845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744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</a:t>
            </a:r>
            <a:r>
              <a:rPr lang="en-US" dirty="0" smtClean="0"/>
              <a:t>– Discussion Board</a:t>
            </a:r>
            <a:endParaRPr lang="de-DE" dirty="0"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57" y="1690686"/>
            <a:ext cx="2970179" cy="45408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4766553" y="3336587"/>
            <a:ext cx="167315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56202869"/>
              </p:ext>
            </p:extLst>
          </p:nvPr>
        </p:nvGraphicFramePr>
        <p:xfrm>
          <a:off x="9471322" y="3784060"/>
          <a:ext cx="2675201" cy="227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9471322" y="5836596"/>
            <a:ext cx="1112372" cy="6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78241" y="5148041"/>
            <a:ext cx="1585607" cy="421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6282" y="1895627"/>
            <a:ext cx="2181341" cy="192952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545" y="2860388"/>
            <a:ext cx="4216939" cy="4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32" y="4793530"/>
            <a:ext cx="5248275" cy="58102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List Formatting – Discussion view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03" y="2387384"/>
            <a:ext cx="680085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Group 25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9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3774332" y="3129513"/>
            <a:ext cx="9728" cy="6963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65223" y="3129513"/>
            <a:ext cx="9219" cy="6963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469549" y="3129512"/>
            <a:ext cx="509" cy="696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342907" y="3031751"/>
            <a:ext cx="17024" cy="794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61137" y="3842916"/>
            <a:ext cx="62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Vote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6558" y="3842916"/>
            <a:ext cx="103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Category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64926" y="3833188"/>
            <a:ext cx="121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Created by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78015" y="3844578"/>
            <a:ext cx="1938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Responses Lookup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409112" y="3418065"/>
            <a:ext cx="1416" cy="784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65223" y="4209876"/>
            <a:ext cx="398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Title, Tag, Created, Created by, Category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99223" y="4679004"/>
            <a:ext cx="3081740" cy="7976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3346315" y="4679004"/>
            <a:ext cx="1695242" cy="79766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5168024" y="5622604"/>
            <a:ext cx="5971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Permission checker, Link, Responses, Comments, Edit, Delete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19680" y="4869229"/>
            <a:ext cx="265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Fixed menu options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00645" y="5576438"/>
            <a:ext cx="232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Support Features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054485" y="2958884"/>
            <a:ext cx="9728" cy="17055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62374" y="3849693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Discussion Menu 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9" y="3102364"/>
            <a:ext cx="3695700" cy="107632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List Formatting – Discussion card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oup 30"/>
          <p:cNvGrpSpPr/>
          <p:nvPr/>
        </p:nvGrpSpPr>
        <p:grpSpPr>
          <a:xfrm>
            <a:off x="4546214" y="1607738"/>
            <a:ext cx="8105135" cy="5043187"/>
            <a:chOff x="966420" y="1753708"/>
            <a:chExt cx="8105135" cy="5043187"/>
          </a:xfrm>
        </p:grpSpPr>
        <p:sp>
          <p:nvSpPr>
            <p:cNvPr id="41" name="TextBox 40"/>
            <p:cNvSpPr txBox="1"/>
            <p:nvPr/>
          </p:nvSpPr>
          <p:spPr>
            <a:xfrm>
              <a:off x="4818353" y="6458341"/>
              <a:ext cx="425320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Modified, Modified by, </a:t>
              </a:r>
              <a:r>
                <a:rPr lang="de-DE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owshiddenversion</a:t>
              </a:r>
              <a:endParaRPr lang="en-US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20" y="1792404"/>
              <a:ext cx="3232826" cy="4942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4818353" y="6060650"/>
              <a:ext cx="15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UserComment</a:t>
              </a:r>
              <a:endParaRPr lang="de-DE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70883" y="1753708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Title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70883" y="3336406"/>
              <a:ext cx="1277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Description</a:t>
              </a:r>
              <a:endParaRPr lang="de-D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8353" y="4856469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Emotion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38499" y="5456048"/>
              <a:ext cx="1745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Answers Lookup</a:t>
              </a:r>
            </a:p>
          </p:txBody>
        </p:sp>
        <p:cxnSp>
          <p:nvCxnSpPr>
            <p:cNvPr id="21" name="Straight Arrow Connector 20"/>
            <p:cNvCxnSpPr>
              <a:endCxn id="3" idx="1"/>
            </p:cNvCxnSpPr>
            <p:nvPr/>
          </p:nvCxnSpPr>
          <p:spPr>
            <a:xfrm>
              <a:off x="3735532" y="1938374"/>
              <a:ext cx="103535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44366" y="5041135"/>
              <a:ext cx="242651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82111" y="5640714"/>
              <a:ext cx="195324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124528" y="6240293"/>
              <a:ext cx="610827" cy="50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147905" y="6627618"/>
              <a:ext cx="1622977" cy="50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53207" y="3521072"/>
              <a:ext cx="56514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4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3533218" y="3285960"/>
            <a:ext cx="1063712" cy="4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Discussion Board – Responses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oup 38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4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394"/>
            <a:ext cx="4695825" cy="3762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38200" y="4698460"/>
            <a:ext cx="2955587" cy="486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71" y="2333764"/>
            <a:ext cx="3479209" cy="3077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598514" y="1790022"/>
            <a:ext cx="27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Manual 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PnP New response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71" y="5473488"/>
            <a:ext cx="2657475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1507787" y="5554494"/>
            <a:ext cx="4382639" cy="9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28" idx="3"/>
          </p:cNvCxnSpPr>
          <p:nvPr/>
        </p:nvCxnSpPr>
        <p:spPr>
          <a:xfrm flipV="1">
            <a:off x="8643146" y="3872545"/>
            <a:ext cx="821734" cy="2286743"/>
          </a:xfrm>
          <a:prstGeom prst="bentConnector3">
            <a:avLst>
              <a:gd name="adj1" fmla="val 12781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79779" y="4474160"/>
            <a:ext cx="2310647" cy="145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9187" y="2333764"/>
            <a:ext cx="2344078" cy="3909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9464880" y="2969694"/>
            <a:ext cx="6129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789187" y="1691141"/>
            <a:ext cx="1937415" cy="482850"/>
            <a:chOff x="8693497" y="6058188"/>
            <a:chExt cx="1937415" cy="482850"/>
          </a:xfrm>
        </p:grpSpPr>
        <p:pic>
          <p:nvPicPr>
            <p:cNvPr id="5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9176347" y="6121330"/>
              <a:ext cx="145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Support List</a:t>
              </a:r>
              <a:endParaRPr lang="de-DE" sz="2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27" y="1695380"/>
            <a:ext cx="566420" cy="5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-63638"/>
            <a:ext cx="10515600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</a:t>
            </a:r>
            <a:r>
              <a:rPr lang="en-US" dirty="0" smtClean="0"/>
              <a:t>– </a:t>
            </a:r>
            <a:r>
              <a:rPr lang="en-US" sz="4800" dirty="0" smtClean="0"/>
              <a:t>Discussion Timeline</a:t>
            </a:r>
            <a:endParaRPr lang="de-DE" sz="4800" dirty="0">
              <a:cs typeface="Calibri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690688"/>
            <a:ext cx="10826378" cy="4977645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0789" y="4275438"/>
            <a:ext cx="331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by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Discussion Card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Emotion editable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 by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6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-63638"/>
            <a:ext cx="10515600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</a:t>
            </a:r>
            <a:r>
              <a:rPr lang="en-US" dirty="0" smtClean="0"/>
              <a:t>– </a:t>
            </a:r>
            <a:r>
              <a:rPr lang="en-US" sz="4800" dirty="0" smtClean="0"/>
              <a:t>Discussion Answers</a:t>
            </a:r>
            <a:endParaRPr lang="de-DE" sz="4800" dirty="0">
              <a:cs typeface="Calibri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838200" y="1605568"/>
            <a:ext cx="405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Grouped by Post – ID and Title</a:t>
            </a:r>
            <a:endParaRPr lang="de-DE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6" y="2067233"/>
            <a:ext cx="5465323" cy="457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23" y="1748648"/>
            <a:ext cx="5093034" cy="470271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199" y="365125"/>
            <a:ext cx="1068653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dirty="0" smtClean="0"/>
              <a:t>Permission checker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0225" y="1607738"/>
            <a:ext cx="558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Goal:</a:t>
            </a:r>
            <a:r>
              <a:rPr lang="en-US" dirty="0" smtClean="0"/>
              <a:t> Provide user permission status on item.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Support field</a:t>
            </a:r>
            <a:r>
              <a:rPr lang="en-US" dirty="0" smtClean="0"/>
              <a:t>: </a:t>
            </a:r>
            <a:r>
              <a:rPr lang="de-DE" b="1" dirty="0"/>
              <a:t>[$PermMask</a:t>
            </a:r>
            <a:r>
              <a:rPr lang="de-DE" b="1" dirty="0" smtClean="0"/>
              <a:t>]</a:t>
            </a:r>
            <a:endParaRPr lang="en-US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JSON validates HEX content to display user permission on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66" y="1690688"/>
            <a:ext cx="5371834" cy="4527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33629" y="3637549"/>
            <a:ext cx="2855169" cy="1129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1" y="3466577"/>
            <a:ext cx="6031542" cy="17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316F90834B7408D7F5827C720A3A3" ma:contentTypeVersion="9" ma:contentTypeDescription="Create a new document." ma:contentTypeScope="" ma:versionID="93af94104a59f7175d3cb10f33d2d39b">
  <xsd:schema xmlns:xsd="http://www.w3.org/2001/XMLSchema" xmlns:xs="http://www.w3.org/2001/XMLSchema" xmlns:p="http://schemas.microsoft.com/office/2006/metadata/properties" xmlns:ns2="9d98db45-71f1-4345-a0fd-3e240c676dc8" targetNamespace="http://schemas.microsoft.com/office/2006/metadata/properties" ma:root="true" ma:fieldsID="77d3746e829c5faa5f45b63136e19b99" ns2:_="">
    <xsd:import namespace="9d98db45-71f1-4345-a0fd-3e240c676d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db45-71f1-4345-a0fd-3e240c676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3A08E2-2D95-42B8-83A9-9388B39D8BCF}">
  <ds:schemaRefs>
    <ds:schemaRef ds:uri="http://purl.org/dc/terms/"/>
    <ds:schemaRef ds:uri="http://schemas.microsoft.com/office/infopath/2007/PartnerControls"/>
    <ds:schemaRef ds:uri="9d98db45-71f1-4345-a0fd-3e240c676dc8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1B26917-84A8-48C9-980A-2A317AC13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98db45-71f1-4345-a0fd-3e240c676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C1F3F-398D-4478-8225-94A1CDA31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322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PnP Community Sample Discussion Board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Lage</dc:creator>
  <cp:lastModifiedBy>André Lage</cp:lastModifiedBy>
  <cp:revision>385</cp:revision>
  <dcterms:created xsi:type="dcterms:W3CDTF">2021-05-17T23:56:10Z</dcterms:created>
  <dcterms:modified xsi:type="dcterms:W3CDTF">2022-05-11T07:42:27Z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0x010100744316F90834B7408D7F5827C720A3A3</vt:lpwstr>
  </property>
</Properties>
</file>