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578" r:id="rId6"/>
    <p:sldId id="579" r:id="rId7"/>
    <p:sldId id="580" r:id="rId8"/>
    <p:sldId id="581" r:id="rId9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6922-DE25-3BE8-164C-4ED49A425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AF2DB-BB34-2F9C-7774-9F02CFA3A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ED012-FE1F-4977-8263-FE20531F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513C-F096-4268-BB28-DD0F9FD098B9}" type="datetimeFigureOut">
              <a:rPr lang="en-BE" smtClean="0"/>
              <a:t>05/26/2022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51912-F1EC-70FC-732D-32CFA3201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086FC-0E93-831E-95C6-92FFAA45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176F-0D47-4F6F-B4F9-E42C4B2BA7F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1445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4CC57-C44D-B2D8-CDED-1D8AD214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2F89E-FCD0-E0EC-1B41-BDC0C7958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18E99-B827-DDE5-C403-F61E48EE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513C-F096-4268-BB28-DD0F9FD098B9}" type="datetimeFigureOut">
              <a:rPr lang="en-BE" smtClean="0"/>
              <a:t>05/26/2022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1E986-79D1-9BB4-2CB0-5C3A0CBA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70B18-35C7-8AF1-2B9F-BFE03A41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176F-0D47-4F6F-B4F9-E42C4B2BA7F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369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CCC99F-DD17-2033-F76F-907AB69FE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5E7AE-F548-9121-6DE8-FE99A1BB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FACC3-558B-A2AC-D041-AFBA70DF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513C-F096-4268-BB28-DD0F9FD098B9}" type="datetimeFigureOut">
              <a:rPr lang="en-BE" smtClean="0"/>
              <a:t>05/26/2022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FDA91-7AF6-E963-F0FA-F96F8C12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517A5-34BD-BC63-2259-87E23493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176F-0D47-4F6F-B4F9-E42C4B2BA7F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52311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8B05-72B9-44A5-AC08-F16AAE529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36734-59F4-487F-9E09-20FAD2173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2AEEE-76D8-4703-9C4F-C7F22DEAD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3589-4A21-401C-A41C-ECABACC5CBA8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46354-C152-4BC0-BB4B-49340716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99552-FD2F-485A-B8CC-1A4B84CA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A43D-7470-4BFF-8C73-2984F9A1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7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0B14-277A-4F7B-B2CD-EFBCF906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C24FE-D63D-491C-A915-6C92FEBC8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93BA9-48C6-4BD5-9744-900A1929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3589-4A21-401C-A41C-ECABACC5CBA8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6F32-2F4F-46A8-8230-8078B822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6E4DF-AA51-44CD-B52D-ADD22B4C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A43D-7470-4BFF-8C73-2984F9A1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63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4397-8F51-4059-AB09-9AC94136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0FE8F-C172-4C1D-9E4D-1D23392DA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69517-6B44-4841-BA8F-E38131F2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3589-4A21-401C-A41C-ECABACC5CBA8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8F53D-DD85-4478-9F49-247FC3C6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D0F1B-2073-471F-8EB4-0E5F04D4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A43D-7470-4BFF-8C73-2984F9A1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39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FFEBD-0B4C-4A9D-84A7-70FD0BEA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E1D54-66F8-44A0-8C5A-DD444AF91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4F74F-E40E-428A-9FED-A560912A2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7FDC1-A9F7-4B24-AF2A-50F19F7E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3589-4A21-401C-A41C-ECABACC5CBA8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BA528-230B-4287-9F3B-FE2FD03D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081E0-3829-49D3-9C12-438D842A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A43D-7470-4BFF-8C73-2984F9A1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03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8D6FB-B2B5-4348-9247-9E147893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2407-A1CC-4AEE-9E75-7694F039C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F0D67-1EC0-4A07-8C34-5F86C63AE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A6A61-F3AB-4EEF-BCAA-9620821B2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BB571-973C-48D3-A3F3-E3E4CB121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CCCC85-BFFA-484B-96BB-8A5418DA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3589-4A21-401C-A41C-ECABACC5CBA8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A49A7B-1EA2-472D-B356-7CEA2AF4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8101BA-87DF-48D7-BD52-0CA34CFC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A43D-7470-4BFF-8C73-2984F9A1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70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BB25-316A-44DD-988B-C1BA910CF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345146-B0AD-4707-9DD8-D0438BD6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3589-4A21-401C-A41C-ECABACC5CBA8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61CA13-BF42-42D7-AAA4-D6B086FC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5C05A-9D54-47F8-A897-68CF8382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A43D-7470-4BFF-8C73-2984F9A1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63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DBAB0A-0326-4092-8564-0E0B709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3589-4A21-401C-A41C-ECABACC5CBA8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6DE81-3BE3-4AF2-9779-B8C49610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7B527-6FEA-4081-AEBC-03C571A0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A43D-7470-4BFF-8C73-2984F9A1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88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0882-7454-4B4B-837C-E53875C57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47BAC-CBFF-4DCE-9BDD-923855F20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74F79-1105-4EB4-A605-190CDDD7C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B1DA9-4F43-4BAE-BCDE-B54CA5C6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3589-4A21-401C-A41C-ECABACC5CBA8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7F55B-206E-48EB-BB68-8748F269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41F40-0757-4438-8D4C-7FACDE32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A43D-7470-4BFF-8C73-2984F9A1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7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D0B3-55B1-1841-40FA-97976451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97698-879C-C58D-DC57-B7F003C00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D77D-BDEC-5AD0-9508-9722BB7E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513C-F096-4268-BB28-DD0F9FD098B9}" type="datetimeFigureOut">
              <a:rPr lang="en-BE" smtClean="0"/>
              <a:t>05/26/2022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0B1CF-6F33-90F2-97B2-97E039AA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249F7-991C-A100-88D4-E51D3D7E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176F-0D47-4F6F-B4F9-E42C4B2BA7F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74986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BE0D-EB9D-4D8B-B0A3-AB71A43B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6EA937-E1A7-47C7-BF69-FDF2CF87C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23B8C-422E-492E-B1FC-BAE3AD98E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D4A2C-5A32-4BD1-A9CD-F5AF941B5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3589-4A21-401C-A41C-ECABACC5CBA8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0CD4A-4B5C-4B72-83B9-A4FC1E76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B81C5-EC67-4145-A9C0-B6CF28C6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A43D-7470-4BFF-8C73-2984F9A1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93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EADD-EE58-4CAF-A5CF-BE26AF99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3D728-61B0-4902-A1DD-38F86D474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BFC5D-5C0A-47B6-A2A5-D5F7236AC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3589-4A21-401C-A41C-ECABACC5CBA8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C9A08-0437-413D-BD6A-991CC472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E73F9-9AA3-4D08-A864-C900EA6E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A43D-7470-4BFF-8C73-2984F9A1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81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E4BC91-3402-4C5D-A47E-1963C17CB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8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3F122-B164-44A3-95BB-6B9BF49B0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8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EE8BD-45B3-48C5-B4C2-C411BCD5B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3589-4A21-401C-A41C-ECABACC5CBA8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36FD6-8AAB-4910-92BE-0B09640E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7F88D-B6E2-4E75-B9B9-25324038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A43D-7470-4BFF-8C73-2984F9A1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652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4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kern="1200" spc="-53" baseline="0" dirty="0">
                <a:solidFill>
                  <a:srgbClr val="333333"/>
                </a:solidFill>
                <a:latin typeface="+mj-lt"/>
                <a:ea typeface="+mn-ea"/>
                <a:cs typeface="+mn-cs"/>
              </a:defRPr>
            </a:lvl1pPr>
            <a:lvl2pPr marL="342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575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3393" y="2739679"/>
            <a:ext cx="10248395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7200" b="0" kern="1200" cap="none" spc="-300" baseline="0" dirty="0" smtClean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3394" y="1447800"/>
            <a:ext cx="10240455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4950" spc="-113"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7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0492-1C55-41B9-AF4D-73DC48E9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80C40-8ACE-C070-0B90-A5EE0EEAB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F0D0D-D402-9B50-58D4-D6E2E319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513C-F096-4268-BB28-DD0F9FD098B9}" type="datetimeFigureOut">
              <a:rPr lang="en-BE" smtClean="0"/>
              <a:t>05/26/2022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E4B3A-0C3E-1556-C4DE-8CC5AEAE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5E61D-B5A6-21D6-74D1-2361BD11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176F-0D47-4F6F-B4F9-E42C4B2BA7F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579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C890-785F-CA81-8EF8-7C4A1B0A2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0A99E-AAE1-D650-622F-7CE2735A7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D3990-FC25-66F4-D7D7-7FBEF6729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1B21A-E744-5D5C-D550-65841627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513C-F096-4268-BB28-DD0F9FD098B9}" type="datetimeFigureOut">
              <a:rPr lang="en-BE" smtClean="0"/>
              <a:t>05/26/2022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FADD7-9CBC-456F-1C00-3FA234F7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64527-E341-EF89-265E-C2C3C550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176F-0D47-4F6F-B4F9-E42C4B2BA7F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7856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A8D6-F451-D4EA-72BB-A519488A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CDBAF-A51B-78A3-2E0A-C65D372B1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BC7A5-DBE3-738D-4B43-D6FE2D672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DCF18-861B-C4FD-95C5-58589D34A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C5AC37-3E3F-DA1F-5287-BE9C5FECF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D79C86-149F-FBD2-209C-2806E260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513C-F096-4268-BB28-DD0F9FD098B9}" type="datetimeFigureOut">
              <a:rPr lang="en-BE" smtClean="0"/>
              <a:t>05/26/2022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4E2D0-B719-396C-4F5A-3B6B740F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155F94-1BAA-624B-D12C-A89EAA4D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176F-0D47-4F6F-B4F9-E42C4B2BA7F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0724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89F7-1449-DC2A-4C49-6FDAAF9A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8F5BE-7BDD-7CBD-B061-62DB18EC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513C-F096-4268-BB28-DD0F9FD098B9}" type="datetimeFigureOut">
              <a:rPr lang="en-BE" smtClean="0"/>
              <a:t>05/26/2022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E68D1-9620-EEEE-95C6-EE408698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7CDA7-C245-1659-4CDD-A84DEFB6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176F-0D47-4F6F-B4F9-E42C4B2BA7F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3419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163D82-66BE-F9AD-3FBF-159A288D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513C-F096-4268-BB28-DD0F9FD098B9}" type="datetimeFigureOut">
              <a:rPr lang="en-BE" smtClean="0"/>
              <a:t>05/26/2022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17194B-0920-34D3-4F18-ED5CACE42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FF5BB-9737-A10B-71A2-B3CDB628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176F-0D47-4F6F-B4F9-E42C4B2BA7F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0846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6808-5351-00E0-3CDF-F63A2D55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3E845-2FA5-44A8-16E2-BEBC5B644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1042D-584E-0E1C-1524-DCA45C4AC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21478-A3ED-5234-FBF6-870100D8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513C-F096-4268-BB28-DD0F9FD098B9}" type="datetimeFigureOut">
              <a:rPr lang="en-BE" smtClean="0"/>
              <a:t>05/26/2022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561E9-3E36-2F10-A6E9-F6174A00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896FB-ECE9-9E60-D873-97EB74C2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176F-0D47-4F6F-B4F9-E42C4B2BA7F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353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BA53-1BF4-5A0B-D7AD-804B765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6433E0-7718-5635-6D77-918CB43BB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9B1E0-6B8A-418D-0DCD-2E0E7137F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C898C-AAA1-AE7B-D186-16D7319F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513C-F096-4268-BB28-DD0F9FD098B9}" type="datetimeFigureOut">
              <a:rPr lang="en-BE" smtClean="0"/>
              <a:t>05/26/2022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F1FE9-0014-BD21-550E-F9E672E8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9087B-69B2-41FC-CD7E-93BB0F68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176F-0D47-4F6F-B4F9-E42C4B2BA7F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7687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08B31-0A0D-9F76-6523-238D58A4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A51A3-E0AF-AB13-1429-A34263620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444C8-9D0B-51C5-B899-6B988C625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3513C-F096-4268-BB28-DD0F9FD098B9}" type="datetimeFigureOut">
              <a:rPr lang="en-BE" smtClean="0"/>
              <a:t>05/26/2022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F1822-6C92-A9F4-6654-CE008F6A3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C35B7-BDFC-002C-4941-520B98F09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176F-0D47-4F6F-B4F9-E42C4B2BA7F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044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E6E8AF-79D6-4EF2-B40A-3702C5A9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6C20A-6D64-4DEE-9DBF-08DAACA6E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5267F-C55C-44DD-9F5B-1D80BF8AF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C3589-4A21-401C-A41C-ECABACC5CBA8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993C9-DE07-42D3-913A-103928B87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ACA9F-7C23-42F1-87D5-D8C0E9F73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6A43D-7470-4BFF-8C73-2984F9A1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4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event-hubs/event-hubs-dotnet-standard-getstarted-send" TargetMode="External"/><Relationship Id="rId2" Type="http://schemas.openxmlformats.org/officeDocument/2006/relationships/hyperlink" Target="https://docs.microsoft.com/en-us/graph/change-notifications-delivery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E8EC-A5B3-2964-DF12-342D5B27D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593" y="21944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Loss Prevention solution with the Microsoft Graph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5032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E6291-D309-5114-C783-CBCC10E3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Insider Risk Management (Purview)</a:t>
            </a:r>
            <a:endParaRPr lang="en-BE" sz="34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B57B9-A0C8-AADA-D84D-BA1D4374F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Very broad spectrum of policies and alerts</a:t>
            </a:r>
          </a:p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HR Connector needs a CSV file uploaded through PowerShell</a:t>
            </a:r>
          </a:p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Not customizable </a:t>
            </a:r>
          </a:p>
          <a:p>
            <a:endParaRPr lang="en-BE" sz="200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6D27A40-49AA-5BA0-4F03-B510D8756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6913" y="643469"/>
            <a:ext cx="5942464" cy="557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93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24F45-F524-F43B-A851-75616E628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create our own Email Monitoring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436CA-4F92-038C-154F-70CE3D740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Graph subscriptions to the rescue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Email">
            <a:extLst>
              <a:ext uri="{FF2B5EF4-FFF2-40B4-BE49-F238E27FC236}">
                <a16:creationId xmlns:a16="http://schemas.microsoft.com/office/drawing/2014/main" id="{695560E6-F924-226D-ED31-1706104FF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5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 descr="Camera lens close up">
            <a:extLst>
              <a:ext uri="{FF2B5EF4-FFF2-40B4-BE49-F238E27FC236}">
                <a16:creationId xmlns:a16="http://schemas.microsoft.com/office/drawing/2014/main" id="{496EA18C-674E-83CA-3438-4F05B0527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black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6AD8A-ED01-49DF-9021-8C16BD5D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000"/>
              <a:t>Demo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88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742C8-A511-0B47-7BD6-9C556399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Recap</a:t>
            </a:r>
            <a:endParaRPr lang="en-BE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AC035-E107-803B-6CF0-9C928E846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We can use Microsoft Graph subscriptions to get notifications about events (in this case emails) but also</a:t>
            </a:r>
          </a:p>
          <a:p>
            <a:pPr lvl="1"/>
            <a:r>
              <a:rPr lang="en-US" sz="2000"/>
              <a:t>OneDrive</a:t>
            </a:r>
          </a:p>
          <a:p>
            <a:pPr lvl="1"/>
            <a:r>
              <a:rPr lang="en-US" sz="2000"/>
              <a:t>Group conversations</a:t>
            </a:r>
          </a:p>
          <a:p>
            <a:pPr lvl="1"/>
            <a:r>
              <a:rPr lang="en-US" sz="2000"/>
              <a:t>Outlook events</a:t>
            </a:r>
          </a:p>
          <a:p>
            <a:pPr lvl="1"/>
            <a:r>
              <a:rPr lang="en-US" sz="2000"/>
              <a:t>Security alerts</a:t>
            </a:r>
          </a:p>
          <a:p>
            <a:pPr lvl="1"/>
            <a:r>
              <a:rPr lang="en-US" sz="2000"/>
              <a:t>SharePoint list items</a:t>
            </a:r>
          </a:p>
          <a:p>
            <a:pPr lvl="1"/>
            <a:r>
              <a:rPr lang="en-US" sz="2000"/>
              <a:t>Users</a:t>
            </a:r>
          </a:p>
          <a:p>
            <a:pPr lvl="1"/>
            <a:r>
              <a:rPr lang="en-US" sz="2000"/>
              <a:t>Teams:</a:t>
            </a:r>
          </a:p>
          <a:p>
            <a:pPr lvl="2"/>
            <a:r>
              <a:rPr lang="en-US" sz="2000"/>
              <a:t>Callrecord</a:t>
            </a:r>
          </a:p>
          <a:p>
            <a:pPr lvl="2"/>
            <a:r>
              <a:rPr lang="en-US" sz="2000"/>
              <a:t>Chats</a:t>
            </a:r>
          </a:p>
          <a:p>
            <a:pPr lvl="2"/>
            <a:r>
              <a:rPr lang="en-US" sz="2000"/>
              <a:t>Channel updates</a:t>
            </a:r>
          </a:p>
          <a:p>
            <a:pPr lvl="2"/>
            <a:r>
              <a:rPr lang="en-US" sz="2000"/>
              <a:t>Presence</a:t>
            </a:r>
          </a:p>
          <a:p>
            <a:pPr lvl="2"/>
            <a:r>
              <a:rPr lang="en-US" sz="2000"/>
              <a:t>Teams</a:t>
            </a:r>
          </a:p>
          <a:p>
            <a:pPr lvl="2"/>
            <a:r>
              <a:rPr lang="en-US" sz="20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5029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DAF3B-FE15-71D7-4C88-C9E922C1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Recap</a:t>
            </a:r>
            <a:endParaRPr lang="en-BE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9502-725C-B355-37E3-350471910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To increase performance and stability we can use Event Hubs</a:t>
            </a:r>
          </a:p>
          <a:p>
            <a:r>
              <a:rPr lang="en-US" sz="2000"/>
              <a:t>Public URL is not exposed with this using Event Hubs</a:t>
            </a:r>
          </a:p>
          <a:p>
            <a:r>
              <a:rPr lang="en-US" sz="2000"/>
              <a:t>Use transport rules to keep subscriptions to a minimum</a:t>
            </a:r>
          </a:p>
          <a:p>
            <a:endParaRPr lang="en-BE" sz="2000"/>
          </a:p>
        </p:txBody>
      </p:sp>
    </p:spTree>
    <p:extLst>
      <p:ext uri="{BB962C8B-B14F-4D97-AF65-F5344CB8AC3E}">
        <p14:creationId xmlns:p14="http://schemas.microsoft.com/office/powerpoint/2010/main" val="366559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6AAE-0560-E885-0D0E-DA2E7909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0C8AC-0E72-FBD9-1676-CBBAFCA83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https://docs.microsoft.com/en-us/graph/change-notifications-delivery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https://docs.microsoft.com/en-us/azure/event-hubs/event-hubs-dotnet-standard-getstarted-send</a:t>
            </a:r>
            <a:r>
              <a:rPr lang="en-US" dirty="0"/>
              <a:t>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52130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146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1_Office Theme</vt:lpstr>
      <vt:lpstr>Data Loss Prevention solution with the Microsoft Graph</vt:lpstr>
      <vt:lpstr>Insider Risk Management (Purview)</vt:lpstr>
      <vt:lpstr>How to create our own Email Monitoring Solution </vt:lpstr>
      <vt:lpstr>Demo</vt:lpstr>
      <vt:lpstr>Recap</vt:lpstr>
      <vt:lpstr>Recap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Loss Prevention solution with the Microsoft Graph</dc:title>
  <dc:creator>Rick  Van Rousselt</dc:creator>
  <cp:lastModifiedBy>Rick  Van Rousselt</cp:lastModifiedBy>
  <cp:revision>2</cp:revision>
  <dcterms:created xsi:type="dcterms:W3CDTF">2022-05-26T10:37:43Z</dcterms:created>
  <dcterms:modified xsi:type="dcterms:W3CDTF">2022-05-26T12:59:13Z</dcterms:modified>
</cp:coreProperties>
</file>