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138235" r:id="rId2"/>
    <p:sldId id="2076138236" r:id="rId3"/>
    <p:sldId id="207613823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e Pienkowska (SHE/THEY)" userId="b8324740-2fe1-4348-99c9-113a8b16e801" providerId="ADAL" clId="{FB790F08-436A-4119-AE0D-1B7C2BC38E87}"/>
    <pc:docChg chg="undo custSel modSld">
      <pc:chgData name="Natalie Pienkowska (SHE/THEY)" userId="b8324740-2fe1-4348-99c9-113a8b16e801" providerId="ADAL" clId="{FB790F08-436A-4119-AE0D-1B7C2BC38E87}" dt="2022-05-25T17:44:25.197" v="468" actId="478"/>
      <pc:docMkLst>
        <pc:docMk/>
      </pc:docMkLst>
      <pc:sldChg chg="modSp mod">
        <pc:chgData name="Natalie Pienkowska (SHE/THEY)" userId="b8324740-2fe1-4348-99c9-113a8b16e801" providerId="ADAL" clId="{FB790F08-436A-4119-AE0D-1B7C2BC38E87}" dt="2022-05-25T17:42:11.774" v="319" actId="1076"/>
        <pc:sldMkLst>
          <pc:docMk/>
          <pc:sldMk cId="255994887" sldId="2076138235"/>
        </pc:sldMkLst>
        <pc:spChg chg="mod">
          <ac:chgData name="Natalie Pienkowska (SHE/THEY)" userId="b8324740-2fe1-4348-99c9-113a8b16e801" providerId="ADAL" clId="{FB790F08-436A-4119-AE0D-1B7C2BC38E87}" dt="2022-05-25T17:42:11.774" v="319" actId="1076"/>
          <ac:spMkLst>
            <pc:docMk/>
            <pc:sldMk cId="255994887" sldId="2076138235"/>
            <ac:spMk id="4" creationId="{6619739A-B0F9-43DD-A8C6-BE47C75E412F}"/>
          </ac:spMkLst>
        </pc:spChg>
        <pc:spChg chg="mod">
          <ac:chgData name="Natalie Pienkowska (SHE/THEY)" userId="b8324740-2fe1-4348-99c9-113a8b16e801" providerId="ADAL" clId="{FB790F08-436A-4119-AE0D-1B7C2BC38E87}" dt="2022-05-23T18:08:33.861" v="64" actId="1076"/>
          <ac:spMkLst>
            <pc:docMk/>
            <pc:sldMk cId="255994887" sldId="2076138235"/>
            <ac:spMk id="6" creationId="{B48BB495-2D61-4276-BA57-B67E362396EE}"/>
          </ac:spMkLst>
        </pc:spChg>
        <pc:spChg chg="mod">
          <ac:chgData name="Natalie Pienkowska (SHE/THEY)" userId="b8324740-2fe1-4348-99c9-113a8b16e801" providerId="ADAL" clId="{FB790F08-436A-4119-AE0D-1B7C2BC38E87}" dt="2022-05-25T17:41:26.386" v="303" actId="20577"/>
          <ac:spMkLst>
            <pc:docMk/>
            <pc:sldMk cId="255994887" sldId="2076138235"/>
            <ac:spMk id="7" creationId="{ABAE6095-1E64-3A7F-300F-E6B0FC248DA9}"/>
          </ac:spMkLst>
        </pc:spChg>
        <pc:spChg chg="mod">
          <ac:chgData name="Natalie Pienkowska (SHE/THEY)" userId="b8324740-2fe1-4348-99c9-113a8b16e801" providerId="ADAL" clId="{FB790F08-436A-4119-AE0D-1B7C2BC38E87}" dt="2022-05-25T17:40:54.777" v="280" actId="1076"/>
          <ac:spMkLst>
            <pc:docMk/>
            <pc:sldMk cId="255994887" sldId="2076138235"/>
            <ac:spMk id="10" creationId="{4371E47D-F56D-412F-AC74-EBC6AF9CE5F1}"/>
          </ac:spMkLst>
        </pc:spChg>
        <pc:picChg chg="mod">
          <ac:chgData name="Natalie Pienkowska (SHE/THEY)" userId="b8324740-2fe1-4348-99c9-113a8b16e801" providerId="ADAL" clId="{FB790F08-436A-4119-AE0D-1B7C2BC38E87}" dt="2022-05-25T17:40:57.072" v="281" actId="1076"/>
          <ac:picMkLst>
            <pc:docMk/>
            <pc:sldMk cId="255994887" sldId="2076138235"/>
            <ac:picMk id="3" creationId="{F097276D-A063-4B6D-B6B6-3CF42C3875F2}"/>
          </ac:picMkLst>
        </pc:picChg>
        <pc:picChg chg="mod">
          <ac:chgData name="Natalie Pienkowska (SHE/THEY)" userId="b8324740-2fe1-4348-99c9-113a8b16e801" providerId="ADAL" clId="{FB790F08-436A-4119-AE0D-1B7C2BC38E87}" dt="2022-05-25T17:41:17.032" v="301" actId="1076"/>
          <ac:picMkLst>
            <pc:docMk/>
            <pc:sldMk cId="255994887" sldId="2076138235"/>
            <ac:picMk id="12" creationId="{032B35F2-A1F6-6A0A-2C93-BF21D45F0E0B}"/>
          </ac:picMkLst>
        </pc:picChg>
      </pc:sldChg>
      <pc:sldChg chg="addSp delSp modSp mod">
        <pc:chgData name="Natalie Pienkowska (SHE/THEY)" userId="b8324740-2fe1-4348-99c9-113a8b16e801" providerId="ADAL" clId="{FB790F08-436A-4119-AE0D-1B7C2BC38E87}" dt="2022-05-25T17:44:25.197" v="468" actId="478"/>
        <pc:sldMkLst>
          <pc:docMk/>
          <pc:sldMk cId="1802206806" sldId="2076138236"/>
        </pc:sldMkLst>
        <pc:spChg chg="add del mod">
          <ac:chgData name="Natalie Pienkowska (SHE/THEY)" userId="b8324740-2fe1-4348-99c9-113a8b16e801" providerId="ADAL" clId="{FB790F08-436A-4119-AE0D-1B7C2BC38E87}" dt="2022-05-25T17:44:25.197" v="468" actId="478"/>
          <ac:spMkLst>
            <pc:docMk/>
            <pc:sldMk cId="1802206806" sldId="2076138236"/>
            <ac:spMk id="4" creationId="{A511A30F-EA06-9E15-1DED-7DF360EDCB82}"/>
          </ac:spMkLst>
        </pc:spChg>
        <pc:spChg chg="mod">
          <ac:chgData name="Natalie Pienkowska (SHE/THEY)" userId="b8324740-2fe1-4348-99c9-113a8b16e801" providerId="ADAL" clId="{FB790F08-436A-4119-AE0D-1B7C2BC38E87}" dt="2022-05-25T17:44:22.721" v="467" actId="20577"/>
          <ac:spMkLst>
            <pc:docMk/>
            <pc:sldMk cId="1802206806" sldId="2076138236"/>
            <ac:spMk id="16" creationId="{76F50059-8AD6-4D47-95C2-7CB461BD4014}"/>
          </ac:spMkLst>
        </pc:spChg>
      </pc:sldChg>
      <pc:sldChg chg="modSp mod">
        <pc:chgData name="Natalie Pienkowska (SHE/THEY)" userId="b8324740-2fe1-4348-99c9-113a8b16e801" providerId="ADAL" clId="{FB790F08-436A-4119-AE0D-1B7C2BC38E87}" dt="2022-05-23T18:01:40.361" v="18" actId="108"/>
        <pc:sldMkLst>
          <pc:docMk/>
          <pc:sldMk cId="3469432492" sldId="2076138237"/>
        </pc:sldMkLst>
        <pc:spChg chg="mod">
          <ac:chgData name="Natalie Pienkowska (SHE/THEY)" userId="b8324740-2fe1-4348-99c9-113a8b16e801" providerId="ADAL" clId="{FB790F08-436A-4119-AE0D-1B7C2BC38E87}" dt="2022-05-23T18:01:40.361" v="18" actId="108"/>
          <ac:spMkLst>
            <pc:docMk/>
            <pc:sldMk cId="3469432492" sldId="2076138237"/>
            <ac:spMk id="7" creationId="{61F6BD0B-C4D8-42DE-A3A7-50D8219CE639}"/>
          </ac:spMkLst>
        </pc:spChg>
      </pc:sldChg>
    </pc:docChg>
  </pc:docChgLst>
  <pc:docChgLst>
    <pc:chgData name="Natalie Pienkowska (SHE/THEY)" userId="b8324740-2fe1-4348-99c9-113a8b16e801" providerId="ADAL" clId="{166CBF43-25BA-4F60-9E95-3B6FA956FC20}"/>
    <pc:docChg chg="undo custSel addSld modSld">
      <pc:chgData name="Natalie Pienkowska (SHE/THEY)" userId="b8324740-2fe1-4348-99c9-113a8b16e801" providerId="ADAL" clId="{166CBF43-25BA-4F60-9E95-3B6FA956FC20}" dt="2022-04-28T15:34:05.139" v="677" actId="20577"/>
      <pc:docMkLst>
        <pc:docMk/>
      </pc:docMkLst>
      <pc:sldChg chg="addSp delSp mod">
        <pc:chgData name="Natalie Pienkowska (SHE/THEY)" userId="b8324740-2fe1-4348-99c9-113a8b16e801" providerId="ADAL" clId="{166CBF43-25BA-4F60-9E95-3B6FA956FC20}" dt="2022-04-28T13:08:36.305" v="1" actId="22"/>
        <pc:sldMkLst>
          <pc:docMk/>
          <pc:sldMk cId="3891260129" sldId="2076138231"/>
        </pc:sldMkLst>
        <pc:spChg chg="add del">
          <ac:chgData name="Natalie Pienkowska (SHE/THEY)" userId="b8324740-2fe1-4348-99c9-113a8b16e801" providerId="ADAL" clId="{166CBF43-25BA-4F60-9E95-3B6FA956FC20}" dt="2022-04-28T13:08:36.305" v="1" actId="22"/>
          <ac:spMkLst>
            <pc:docMk/>
            <pc:sldMk cId="3891260129" sldId="2076138231"/>
            <ac:spMk id="5" creationId="{4D2455C2-F80F-391F-8E59-41037DE90916}"/>
          </ac:spMkLst>
        </pc:spChg>
      </pc:sldChg>
      <pc:sldChg chg="addSp delSp modSp add mod">
        <pc:chgData name="Natalie Pienkowska (SHE/THEY)" userId="b8324740-2fe1-4348-99c9-113a8b16e801" providerId="ADAL" clId="{166CBF43-25BA-4F60-9E95-3B6FA956FC20}" dt="2022-04-28T14:47:47.222" v="596" actId="207"/>
        <pc:sldMkLst>
          <pc:docMk/>
          <pc:sldMk cId="3181868414" sldId="2076138232"/>
        </pc:sldMkLst>
        <pc:spChg chg="mod">
          <ac:chgData name="Natalie Pienkowska (SHE/THEY)" userId="b8324740-2fe1-4348-99c9-113a8b16e801" providerId="ADAL" clId="{166CBF43-25BA-4F60-9E95-3B6FA956FC20}" dt="2022-04-28T14:47:47.222" v="596" actId="207"/>
          <ac:spMkLst>
            <pc:docMk/>
            <pc:sldMk cId="3181868414" sldId="2076138232"/>
            <ac:spMk id="4" creationId="{6619739A-B0F9-43DD-A8C6-BE47C75E412F}"/>
          </ac:spMkLst>
        </pc:spChg>
        <pc:spChg chg="mod">
          <ac:chgData name="Natalie Pienkowska (SHE/THEY)" userId="b8324740-2fe1-4348-99c9-113a8b16e801" providerId="ADAL" clId="{166CBF43-25BA-4F60-9E95-3B6FA956FC20}" dt="2022-04-28T13:27:57.089" v="532" actId="20577"/>
          <ac:spMkLst>
            <pc:docMk/>
            <pc:sldMk cId="3181868414" sldId="2076138232"/>
            <ac:spMk id="6" creationId="{B48BB495-2D61-4276-BA57-B67E362396EE}"/>
          </ac:spMkLst>
        </pc:spChg>
        <pc:spChg chg="add mod">
          <ac:chgData name="Natalie Pienkowska (SHE/THEY)" userId="b8324740-2fe1-4348-99c9-113a8b16e801" providerId="ADAL" clId="{166CBF43-25BA-4F60-9E95-3B6FA956FC20}" dt="2022-04-28T13:28:45.602" v="576" actId="113"/>
          <ac:spMkLst>
            <pc:docMk/>
            <pc:sldMk cId="3181868414" sldId="2076138232"/>
            <ac:spMk id="7" creationId="{ABAE6095-1E64-3A7F-300F-E6B0FC248DA9}"/>
          </ac:spMkLst>
        </pc:spChg>
        <pc:spChg chg="mod">
          <ac:chgData name="Natalie Pienkowska (SHE/THEY)" userId="b8324740-2fe1-4348-99c9-113a8b16e801" providerId="ADAL" clId="{166CBF43-25BA-4F60-9E95-3B6FA956FC20}" dt="2022-04-28T14:47:34.697" v="594" actId="20577"/>
          <ac:spMkLst>
            <pc:docMk/>
            <pc:sldMk cId="3181868414" sldId="2076138232"/>
            <ac:spMk id="10" creationId="{4371E47D-F56D-412F-AC74-EBC6AF9CE5F1}"/>
          </ac:spMkLst>
        </pc:spChg>
        <pc:spChg chg="del">
          <ac:chgData name="Natalie Pienkowska (SHE/THEY)" userId="b8324740-2fe1-4348-99c9-113a8b16e801" providerId="ADAL" clId="{166CBF43-25BA-4F60-9E95-3B6FA956FC20}" dt="2022-04-28T13:11:20.535" v="66" actId="478"/>
          <ac:spMkLst>
            <pc:docMk/>
            <pc:sldMk cId="3181868414" sldId="2076138232"/>
            <ac:spMk id="15" creationId="{AC288B9A-5922-472C-A620-B25B0ED0AFF0}"/>
          </ac:spMkLst>
        </pc:spChg>
        <pc:picChg chg="mod">
          <ac:chgData name="Natalie Pienkowska (SHE/THEY)" userId="b8324740-2fe1-4348-99c9-113a8b16e801" providerId="ADAL" clId="{166CBF43-25BA-4F60-9E95-3B6FA956FC20}" dt="2022-04-28T13:28:01.037" v="533" actId="1076"/>
          <ac:picMkLst>
            <pc:docMk/>
            <pc:sldMk cId="3181868414" sldId="2076138232"/>
            <ac:picMk id="3" creationId="{F097276D-A063-4B6D-B6B6-3CF42C3875F2}"/>
          </ac:picMkLst>
        </pc:picChg>
        <pc:picChg chg="add mod">
          <ac:chgData name="Natalie Pienkowska (SHE/THEY)" userId="b8324740-2fe1-4348-99c9-113a8b16e801" providerId="ADAL" clId="{166CBF43-25BA-4F60-9E95-3B6FA956FC20}" dt="2022-04-28T13:28:53.164" v="579" actId="1076"/>
          <ac:picMkLst>
            <pc:docMk/>
            <pc:sldMk cId="3181868414" sldId="2076138232"/>
            <ac:picMk id="12" creationId="{032B35F2-A1F6-6A0A-2C93-BF21D45F0E0B}"/>
          </ac:picMkLst>
        </pc:picChg>
        <pc:picChg chg="del">
          <ac:chgData name="Natalie Pienkowska (SHE/THEY)" userId="b8324740-2fe1-4348-99c9-113a8b16e801" providerId="ADAL" clId="{166CBF43-25BA-4F60-9E95-3B6FA956FC20}" dt="2022-04-28T13:11:21.275" v="67" actId="478"/>
          <ac:picMkLst>
            <pc:docMk/>
            <pc:sldMk cId="3181868414" sldId="2076138232"/>
            <ac:picMk id="14" creationId="{F1509DE0-FFD2-4DF9-8085-B99D3E182384}"/>
          </ac:picMkLst>
        </pc:picChg>
      </pc:sldChg>
      <pc:sldChg chg="modSp add mod">
        <pc:chgData name="Natalie Pienkowska (SHE/THEY)" userId="b8324740-2fe1-4348-99c9-113a8b16e801" providerId="ADAL" clId="{166CBF43-25BA-4F60-9E95-3B6FA956FC20}" dt="2022-04-28T15:34:05.139" v="677" actId="20577"/>
        <pc:sldMkLst>
          <pc:docMk/>
          <pc:sldMk cId="3333963271" sldId="2076138233"/>
        </pc:sldMkLst>
        <pc:spChg chg="mod">
          <ac:chgData name="Natalie Pienkowska (SHE/THEY)" userId="b8324740-2fe1-4348-99c9-113a8b16e801" providerId="ADAL" clId="{166CBF43-25BA-4F60-9E95-3B6FA956FC20}" dt="2022-04-28T13:18:32.779" v="118" actId="20577"/>
          <ac:spMkLst>
            <pc:docMk/>
            <pc:sldMk cId="3333963271" sldId="2076138233"/>
            <ac:spMk id="3" creationId="{593D8E17-78DF-400E-8916-2439E58DE9FE}"/>
          </ac:spMkLst>
        </pc:spChg>
        <pc:spChg chg="mod">
          <ac:chgData name="Natalie Pienkowska (SHE/THEY)" userId="b8324740-2fe1-4348-99c9-113a8b16e801" providerId="ADAL" clId="{166CBF43-25BA-4F60-9E95-3B6FA956FC20}" dt="2022-04-28T15:34:05.139" v="677" actId="20577"/>
          <ac:spMkLst>
            <pc:docMk/>
            <pc:sldMk cId="3333963271" sldId="2076138233"/>
            <ac:spMk id="16" creationId="{76F50059-8AD6-4D47-95C2-7CB461BD4014}"/>
          </ac:spMkLst>
        </pc:spChg>
      </pc:sldChg>
      <pc:sldChg chg="modSp add mod">
        <pc:chgData name="Natalie Pienkowska (SHE/THEY)" userId="b8324740-2fe1-4348-99c9-113a8b16e801" providerId="ADAL" clId="{166CBF43-25BA-4F60-9E95-3B6FA956FC20}" dt="2022-04-28T13:29:04.755" v="588" actId="20577"/>
        <pc:sldMkLst>
          <pc:docMk/>
          <pc:sldMk cId="2885891166" sldId="2076138234"/>
        </pc:sldMkLst>
        <pc:spChg chg="mod">
          <ac:chgData name="Natalie Pienkowska (SHE/THEY)" userId="b8324740-2fe1-4348-99c9-113a8b16e801" providerId="ADAL" clId="{166CBF43-25BA-4F60-9E95-3B6FA956FC20}" dt="2022-04-28T13:29:04.755" v="588" actId="20577"/>
          <ac:spMkLst>
            <pc:docMk/>
            <pc:sldMk cId="2885891166" sldId="2076138234"/>
            <ac:spMk id="7" creationId="{61F6BD0B-C4D8-42DE-A3A7-50D8219CE639}"/>
          </ac:spMkLst>
        </pc:spChg>
      </pc:sldChg>
    </pc:docChg>
  </pc:docChgLst>
  <pc:docChgLst>
    <pc:chgData name="Andrew Benson" userId="d38b912c-55d0-44ce-a085-5a039627a8b5" providerId="ADAL" clId="{1B33C8DF-73D1-485B-84F0-1A93AA74CDCF}"/>
    <pc:docChg chg="delSld sldOrd">
      <pc:chgData name="Andrew Benson" userId="d38b912c-55d0-44ce-a085-5a039627a8b5" providerId="ADAL" clId="{1B33C8DF-73D1-485B-84F0-1A93AA74CDCF}" dt="2022-05-26T19:27:56.980" v="20" actId="47"/>
      <pc:docMkLst>
        <pc:docMk/>
      </pc:docMkLst>
      <pc:sldChg chg="del">
        <pc:chgData name="Andrew Benson" userId="d38b912c-55d0-44ce-a085-5a039627a8b5" providerId="ADAL" clId="{1B33C8DF-73D1-485B-84F0-1A93AA74CDCF}" dt="2022-05-26T19:27:53.075" v="6" actId="47"/>
        <pc:sldMkLst>
          <pc:docMk/>
          <pc:sldMk cId="1916564420" sldId="2076138215"/>
        </pc:sldMkLst>
      </pc:sldChg>
      <pc:sldChg chg="del">
        <pc:chgData name="Andrew Benson" userId="d38b912c-55d0-44ce-a085-5a039627a8b5" providerId="ADAL" clId="{1B33C8DF-73D1-485B-84F0-1A93AA74CDCF}" dt="2022-05-26T19:27:52.658" v="4" actId="47"/>
        <pc:sldMkLst>
          <pc:docMk/>
          <pc:sldMk cId="3183125914" sldId="2076138216"/>
        </pc:sldMkLst>
      </pc:sldChg>
      <pc:sldChg chg="del">
        <pc:chgData name="Andrew Benson" userId="d38b912c-55d0-44ce-a085-5a039627a8b5" providerId="ADAL" clId="{1B33C8DF-73D1-485B-84F0-1A93AA74CDCF}" dt="2022-05-26T19:27:52.861" v="5" actId="47"/>
        <pc:sldMkLst>
          <pc:docMk/>
          <pc:sldMk cId="2387623701" sldId="2076138219"/>
        </pc:sldMkLst>
      </pc:sldChg>
      <pc:sldChg chg="del">
        <pc:chgData name="Andrew Benson" userId="d38b912c-55d0-44ce-a085-5a039627a8b5" providerId="ADAL" clId="{1B33C8DF-73D1-485B-84F0-1A93AA74CDCF}" dt="2022-05-26T19:27:53.213" v="7" actId="47"/>
        <pc:sldMkLst>
          <pc:docMk/>
          <pc:sldMk cId="4281475645" sldId="2076138220"/>
        </pc:sldMkLst>
      </pc:sldChg>
      <pc:sldChg chg="del">
        <pc:chgData name="Andrew Benson" userId="d38b912c-55d0-44ce-a085-5a039627a8b5" providerId="ADAL" clId="{1B33C8DF-73D1-485B-84F0-1A93AA74CDCF}" dt="2022-05-26T19:27:53.344" v="8" actId="47"/>
        <pc:sldMkLst>
          <pc:docMk/>
          <pc:sldMk cId="1414907853" sldId="2076138221"/>
        </pc:sldMkLst>
      </pc:sldChg>
      <pc:sldChg chg="del">
        <pc:chgData name="Andrew Benson" userId="d38b912c-55d0-44ce-a085-5a039627a8b5" providerId="ADAL" clId="{1B33C8DF-73D1-485B-84F0-1A93AA74CDCF}" dt="2022-05-26T19:27:53.512" v="9" actId="47"/>
        <pc:sldMkLst>
          <pc:docMk/>
          <pc:sldMk cId="4130127954" sldId="2076138222"/>
        </pc:sldMkLst>
      </pc:sldChg>
      <pc:sldChg chg="del">
        <pc:chgData name="Andrew Benson" userId="d38b912c-55d0-44ce-a085-5a039627a8b5" providerId="ADAL" clId="{1B33C8DF-73D1-485B-84F0-1A93AA74CDCF}" dt="2022-05-26T19:27:53.677" v="10" actId="47"/>
        <pc:sldMkLst>
          <pc:docMk/>
          <pc:sldMk cId="1754608337" sldId="2076138223"/>
        </pc:sldMkLst>
      </pc:sldChg>
      <pc:sldChg chg="del">
        <pc:chgData name="Andrew Benson" userId="d38b912c-55d0-44ce-a085-5a039627a8b5" providerId="ADAL" clId="{1B33C8DF-73D1-485B-84F0-1A93AA74CDCF}" dt="2022-05-26T19:27:53.792" v="11" actId="47"/>
        <pc:sldMkLst>
          <pc:docMk/>
          <pc:sldMk cId="2815670991" sldId="2076138224"/>
        </pc:sldMkLst>
      </pc:sldChg>
      <pc:sldChg chg="del">
        <pc:chgData name="Andrew Benson" userId="d38b912c-55d0-44ce-a085-5a039627a8b5" providerId="ADAL" clId="{1B33C8DF-73D1-485B-84F0-1A93AA74CDCF}" dt="2022-05-26T19:27:53.977" v="12" actId="47"/>
        <pc:sldMkLst>
          <pc:docMk/>
          <pc:sldMk cId="3403006652" sldId="2076138225"/>
        </pc:sldMkLst>
      </pc:sldChg>
      <pc:sldChg chg="del">
        <pc:chgData name="Andrew Benson" userId="d38b912c-55d0-44ce-a085-5a039627a8b5" providerId="ADAL" clId="{1B33C8DF-73D1-485B-84F0-1A93AA74CDCF}" dt="2022-05-26T19:27:54.134" v="13" actId="47"/>
        <pc:sldMkLst>
          <pc:docMk/>
          <pc:sldMk cId="2565243364" sldId="2076138226"/>
        </pc:sldMkLst>
      </pc:sldChg>
      <pc:sldChg chg="del">
        <pc:chgData name="Andrew Benson" userId="d38b912c-55d0-44ce-a085-5a039627a8b5" providerId="ADAL" clId="{1B33C8DF-73D1-485B-84F0-1A93AA74CDCF}" dt="2022-05-26T19:27:54.280" v="14" actId="47"/>
        <pc:sldMkLst>
          <pc:docMk/>
          <pc:sldMk cId="1679809772" sldId="2076138227"/>
        </pc:sldMkLst>
      </pc:sldChg>
      <pc:sldChg chg="del">
        <pc:chgData name="Andrew Benson" userId="d38b912c-55d0-44ce-a085-5a039627a8b5" providerId="ADAL" clId="{1B33C8DF-73D1-485B-84F0-1A93AA74CDCF}" dt="2022-05-26T19:27:54.465" v="15" actId="47"/>
        <pc:sldMkLst>
          <pc:docMk/>
          <pc:sldMk cId="332775664" sldId="2076138228"/>
        </pc:sldMkLst>
      </pc:sldChg>
      <pc:sldChg chg="del">
        <pc:chgData name="Andrew Benson" userId="d38b912c-55d0-44ce-a085-5a039627a8b5" providerId="ADAL" clId="{1B33C8DF-73D1-485B-84F0-1A93AA74CDCF}" dt="2022-05-26T19:27:54.657" v="16" actId="47"/>
        <pc:sldMkLst>
          <pc:docMk/>
          <pc:sldMk cId="563501133" sldId="2076138229"/>
        </pc:sldMkLst>
      </pc:sldChg>
      <pc:sldChg chg="del">
        <pc:chgData name="Andrew Benson" userId="d38b912c-55d0-44ce-a085-5a039627a8b5" providerId="ADAL" clId="{1B33C8DF-73D1-485B-84F0-1A93AA74CDCF}" dt="2022-05-26T19:27:54.803" v="17" actId="47"/>
        <pc:sldMkLst>
          <pc:docMk/>
          <pc:sldMk cId="2030104043" sldId="2076138230"/>
        </pc:sldMkLst>
      </pc:sldChg>
      <pc:sldChg chg="del">
        <pc:chgData name="Andrew Benson" userId="d38b912c-55d0-44ce-a085-5a039627a8b5" providerId="ADAL" clId="{1B33C8DF-73D1-485B-84F0-1A93AA74CDCF}" dt="2022-05-26T19:27:55.459" v="19" actId="47"/>
        <pc:sldMkLst>
          <pc:docMk/>
          <pc:sldMk cId="3891260129" sldId="2076138231"/>
        </pc:sldMkLst>
      </pc:sldChg>
      <pc:sldChg chg="del">
        <pc:chgData name="Andrew Benson" userId="d38b912c-55d0-44ce-a085-5a039627a8b5" providerId="ADAL" clId="{1B33C8DF-73D1-485B-84F0-1A93AA74CDCF}" dt="2022-05-26T19:27:56.980" v="20" actId="47"/>
        <pc:sldMkLst>
          <pc:docMk/>
          <pc:sldMk cId="3181868414" sldId="2076138232"/>
        </pc:sldMkLst>
      </pc:sldChg>
      <pc:sldChg chg="del">
        <pc:chgData name="Andrew Benson" userId="d38b912c-55d0-44ce-a085-5a039627a8b5" providerId="ADAL" clId="{1B33C8DF-73D1-485B-84F0-1A93AA74CDCF}" dt="2022-05-26T19:27:45.923" v="3" actId="47"/>
        <pc:sldMkLst>
          <pc:docMk/>
          <pc:sldMk cId="3333963271" sldId="2076138233"/>
        </pc:sldMkLst>
      </pc:sldChg>
      <pc:sldChg chg="del ord">
        <pc:chgData name="Andrew Benson" userId="d38b912c-55d0-44ce-a085-5a039627a8b5" providerId="ADAL" clId="{1B33C8DF-73D1-485B-84F0-1A93AA74CDCF}" dt="2022-05-26T19:27:55.264" v="18" actId="47"/>
        <pc:sldMkLst>
          <pc:docMk/>
          <pc:sldMk cId="2885891166" sldId="2076138234"/>
        </pc:sldMkLst>
      </pc:sldChg>
    </pc:docChg>
  </pc:docChgLst>
  <pc:docChgLst>
    <pc:chgData name="Natalie Pienkowska (SHE/THEY)" userId="b8324740-2fe1-4348-99c9-113a8b16e801" providerId="ADAL" clId="{6547B179-5D0E-4B21-BCD3-70C632E72E7F}"/>
    <pc:docChg chg="undo custSel addSld modSld">
      <pc:chgData name="Natalie Pienkowska (SHE/THEY)" userId="b8324740-2fe1-4348-99c9-113a8b16e801" providerId="ADAL" clId="{6547B179-5D0E-4B21-BCD3-70C632E72E7F}" dt="2022-03-31T14:14:55.733" v="1444" actId="13926"/>
      <pc:docMkLst>
        <pc:docMk/>
      </pc:docMkLst>
      <pc:sldChg chg="addSp delSp modSp add mod">
        <pc:chgData name="Natalie Pienkowska (SHE/THEY)" userId="b8324740-2fe1-4348-99c9-113a8b16e801" providerId="ADAL" clId="{6547B179-5D0E-4B21-BCD3-70C632E72E7F}" dt="2022-03-03T15:01:30.553" v="811"/>
        <pc:sldMkLst>
          <pc:docMk/>
          <pc:sldMk cId="1754608337" sldId="2076138223"/>
        </pc:sldMkLst>
        <pc:spChg chg="mod">
          <ac:chgData name="Natalie Pienkowska (SHE/THEY)" userId="b8324740-2fe1-4348-99c9-113a8b16e801" providerId="ADAL" clId="{6547B179-5D0E-4B21-BCD3-70C632E72E7F}" dt="2022-03-03T14:59:09.514" v="721" actId="1076"/>
          <ac:spMkLst>
            <pc:docMk/>
            <pc:sldMk cId="1754608337" sldId="2076138223"/>
            <ac:spMk id="4" creationId="{6619739A-B0F9-43DD-A8C6-BE47C75E412F}"/>
          </ac:spMkLst>
        </pc:spChg>
        <pc:spChg chg="mod">
          <ac:chgData name="Natalie Pienkowska (SHE/THEY)" userId="b8324740-2fe1-4348-99c9-113a8b16e801" providerId="ADAL" clId="{6547B179-5D0E-4B21-BCD3-70C632E72E7F}" dt="2022-03-03T14:57:21.704" v="549" actId="1076"/>
          <ac:spMkLst>
            <pc:docMk/>
            <pc:sldMk cId="1754608337" sldId="2076138223"/>
            <ac:spMk id="6" creationId="{B48BB495-2D61-4276-BA57-B67E362396EE}"/>
          </ac:spMkLst>
        </pc:spChg>
        <pc:spChg chg="del mod">
          <ac:chgData name="Natalie Pienkowska (SHE/THEY)" userId="b8324740-2fe1-4348-99c9-113a8b16e801" providerId="ADAL" clId="{6547B179-5D0E-4B21-BCD3-70C632E72E7F}" dt="2022-03-03T14:44:01.689" v="4" actId="478"/>
          <ac:spMkLst>
            <pc:docMk/>
            <pc:sldMk cId="1754608337" sldId="2076138223"/>
            <ac:spMk id="7" creationId="{26EEA61A-1546-4466-AA23-07BBFA9376B4}"/>
          </ac:spMkLst>
        </pc:spChg>
        <pc:spChg chg="mod">
          <ac:chgData name="Natalie Pienkowska (SHE/THEY)" userId="b8324740-2fe1-4348-99c9-113a8b16e801" providerId="ADAL" clId="{6547B179-5D0E-4B21-BCD3-70C632E72E7F}" dt="2022-03-03T14:59:57.512" v="808" actId="113"/>
          <ac:spMkLst>
            <pc:docMk/>
            <pc:sldMk cId="1754608337" sldId="2076138223"/>
            <ac:spMk id="10" creationId="{4371E47D-F56D-412F-AC74-EBC6AF9CE5F1}"/>
          </ac:spMkLst>
        </pc:spChg>
        <pc:spChg chg="add mod">
          <ac:chgData name="Natalie Pienkowska (SHE/THEY)" userId="b8324740-2fe1-4348-99c9-113a8b16e801" providerId="ADAL" clId="{6547B179-5D0E-4B21-BCD3-70C632E72E7F}" dt="2022-03-03T15:01:30.553" v="811"/>
          <ac:spMkLst>
            <pc:docMk/>
            <pc:sldMk cId="1754608337" sldId="2076138223"/>
            <ac:spMk id="15" creationId="{AC288B9A-5922-472C-A620-B25B0ED0AFF0}"/>
          </ac:spMkLst>
        </pc:spChg>
        <pc:picChg chg="mod">
          <ac:chgData name="Natalie Pienkowska (SHE/THEY)" userId="b8324740-2fe1-4348-99c9-113a8b16e801" providerId="ADAL" clId="{6547B179-5D0E-4B21-BCD3-70C632E72E7F}" dt="2022-03-03T14:56:53.611" v="538" actId="1076"/>
          <ac:picMkLst>
            <pc:docMk/>
            <pc:sldMk cId="1754608337" sldId="2076138223"/>
            <ac:picMk id="3" creationId="{F097276D-A063-4B6D-B6B6-3CF42C3875F2}"/>
          </ac:picMkLst>
        </pc:picChg>
        <pc:picChg chg="add mod">
          <ac:chgData name="Natalie Pienkowska (SHE/THEY)" userId="b8324740-2fe1-4348-99c9-113a8b16e801" providerId="ADAL" clId="{6547B179-5D0E-4B21-BCD3-70C632E72E7F}" dt="2022-03-03T14:57:15.565" v="548" actId="1076"/>
          <ac:picMkLst>
            <pc:docMk/>
            <pc:sldMk cId="1754608337" sldId="2076138223"/>
            <ac:picMk id="11" creationId="{1801ABF6-4ACB-4379-8317-D64F65A72E3C}"/>
          </ac:picMkLst>
        </pc:picChg>
        <pc:picChg chg="add mod">
          <ac:chgData name="Natalie Pienkowska (SHE/THEY)" userId="b8324740-2fe1-4348-99c9-113a8b16e801" providerId="ADAL" clId="{6547B179-5D0E-4B21-BCD3-70C632E72E7F}" dt="2022-03-03T14:58:06.499" v="561" actId="14100"/>
          <ac:picMkLst>
            <pc:docMk/>
            <pc:sldMk cId="1754608337" sldId="2076138223"/>
            <ac:picMk id="14" creationId="{F1509DE0-FFD2-4DF9-8085-B99D3E182384}"/>
          </ac:picMkLst>
        </pc:picChg>
      </pc:sldChg>
      <pc:sldChg chg="modSp add mod">
        <pc:chgData name="Natalie Pienkowska (SHE/THEY)" userId="b8324740-2fe1-4348-99c9-113a8b16e801" providerId="ADAL" clId="{6547B179-5D0E-4B21-BCD3-70C632E72E7F}" dt="2022-03-03T14:55:50.187" v="537" actId="113"/>
        <pc:sldMkLst>
          <pc:docMk/>
          <pc:sldMk cId="2815670991" sldId="2076138224"/>
        </pc:sldMkLst>
        <pc:spChg chg="mod">
          <ac:chgData name="Natalie Pienkowska (SHE/THEY)" userId="b8324740-2fe1-4348-99c9-113a8b16e801" providerId="ADAL" clId="{6547B179-5D0E-4B21-BCD3-70C632E72E7F}" dt="2022-03-03T14:55:09.321" v="521" actId="1076"/>
          <ac:spMkLst>
            <pc:docMk/>
            <pc:sldMk cId="2815670991" sldId="2076138224"/>
            <ac:spMk id="3" creationId="{593D8E17-78DF-400E-8916-2439E58DE9FE}"/>
          </ac:spMkLst>
        </pc:spChg>
        <pc:spChg chg="mod">
          <ac:chgData name="Natalie Pienkowska (SHE/THEY)" userId="b8324740-2fe1-4348-99c9-113a8b16e801" providerId="ADAL" clId="{6547B179-5D0E-4B21-BCD3-70C632E72E7F}" dt="2022-03-03T14:55:50.187" v="537" actId="113"/>
          <ac:spMkLst>
            <pc:docMk/>
            <pc:sldMk cId="2815670991" sldId="2076138224"/>
            <ac:spMk id="16" creationId="{76F50059-8AD6-4D47-95C2-7CB461BD4014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03T14:46:41.471" v="111" actId="20577"/>
        <pc:sldMkLst>
          <pc:docMk/>
          <pc:sldMk cId="3403006652" sldId="2076138225"/>
        </pc:sldMkLst>
        <pc:spChg chg="mod">
          <ac:chgData name="Natalie Pienkowska (SHE/THEY)" userId="b8324740-2fe1-4348-99c9-113a8b16e801" providerId="ADAL" clId="{6547B179-5D0E-4B21-BCD3-70C632E72E7F}" dt="2022-03-03T14:46:41.471" v="111" actId="20577"/>
          <ac:spMkLst>
            <pc:docMk/>
            <pc:sldMk cId="3403006652" sldId="2076138225"/>
            <ac:spMk id="7" creationId="{61F6BD0B-C4D8-42DE-A3A7-50D8219CE639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24T17:01:35.213" v="1166" actId="12"/>
        <pc:sldMkLst>
          <pc:docMk/>
          <pc:sldMk cId="2565243364" sldId="2076138226"/>
        </pc:sldMkLst>
        <pc:spChg chg="mod">
          <ac:chgData name="Natalie Pienkowska (SHE/THEY)" userId="b8324740-2fe1-4348-99c9-113a8b16e801" providerId="ADAL" clId="{6547B179-5D0E-4B21-BCD3-70C632E72E7F}" dt="2022-03-24T17:01:35.213" v="1166" actId="12"/>
          <ac:spMkLst>
            <pc:docMk/>
            <pc:sldMk cId="2565243364" sldId="2076138226"/>
            <ac:spMk id="4" creationId="{6619739A-B0F9-43DD-A8C6-BE47C75E412F}"/>
          </ac:spMkLst>
        </pc:spChg>
        <pc:spChg chg="mod">
          <ac:chgData name="Natalie Pienkowska (SHE/THEY)" userId="b8324740-2fe1-4348-99c9-113a8b16e801" providerId="ADAL" clId="{6547B179-5D0E-4B21-BCD3-70C632E72E7F}" dt="2022-03-17T13:39:28.890" v="1150"/>
          <ac:spMkLst>
            <pc:docMk/>
            <pc:sldMk cId="2565243364" sldId="2076138226"/>
            <ac:spMk id="6" creationId="{B48BB495-2D61-4276-BA57-B67E362396EE}"/>
          </ac:spMkLst>
        </pc:spChg>
        <pc:spChg chg="mod">
          <ac:chgData name="Natalie Pienkowska (SHE/THEY)" userId="b8324740-2fe1-4348-99c9-113a8b16e801" providerId="ADAL" clId="{6547B179-5D0E-4B21-BCD3-70C632E72E7F}" dt="2022-03-17T13:35:25.827" v="885" actId="115"/>
          <ac:spMkLst>
            <pc:docMk/>
            <pc:sldMk cId="2565243364" sldId="2076138226"/>
            <ac:spMk id="15" creationId="{AC288B9A-5922-472C-A620-B25B0ED0AFF0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24T17:02:13.275" v="1167" actId="113"/>
        <pc:sldMkLst>
          <pc:docMk/>
          <pc:sldMk cId="1679809772" sldId="2076138227"/>
        </pc:sldMkLst>
        <pc:spChg chg="mod">
          <ac:chgData name="Natalie Pienkowska (SHE/THEY)" userId="b8324740-2fe1-4348-99c9-113a8b16e801" providerId="ADAL" clId="{6547B179-5D0E-4B21-BCD3-70C632E72E7F}" dt="2022-03-17T13:40:17.307" v="1161" actId="20577"/>
          <ac:spMkLst>
            <pc:docMk/>
            <pc:sldMk cId="1679809772" sldId="2076138227"/>
            <ac:spMk id="3" creationId="{593D8E17-78DF-400E-8916-2439E58DE9FE}"/>
          </ac:spMkLst>
        </pc:spChg>
        <pc:spChg chg="mod">
          <ac:chgData name="Natalie Pienkowska (SHE/THEY)" userId="b8324740-2fe1-4348-99c9-113a8b16e801" providerId="ADAL" clId="{6547B179-5D0E-4B21-BCD3-70C632E72E7F}" dt="2022-03-24T17:02:13.275" v="1167" actId="113"/>
          <ac:spMkLst>
            <pc:docMk/>
            <pc:sldMk cId="1679809772" sldId="2076138227"/>
            <ac:spMk id="16" creationId="{76F50059-8AD6-4D47-95C2-7CB461BD4014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17T13:29:27.814" v="847" actId="20577"/>
        <pc:sldMkLst>
          <pc:docMk/>
          <pc:sldMk cId="332775664" sldId="2076138228"/>
        </pc:sldMkLst>
        <pc:spChg chg="mod">
          <ac:chgData name="Natalie Pienkowska (SHE/THEY)" userId="b8324740-2fe1-4348-99c9-113a8b16e801" providerId="ADAL" clId="{6547B179-5D0E-4B21-BCD3-70C632E72E7F}" dt="2022-03-17T13:29:27.814" v="847" actId="20577"/>
          <ac:spMkLst>
            <pc:docMk/>
            <pc:sldMk cId="332775664" sldId="2076138228"/>
            <ac:spMk id="7" creationId="{61F6BD0B-C4D8-42DE-A3A7-50D8219CE639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31T14:14:48.761" v="1443" actId="20577"/>
        <pc:sldMkLst>
          <pc:docMk/>
          <pc:sldMk cId="563501133" sldId="2076138229"/>
        </pc:sldMkLst>
        <pc:spChg chg="mod">
          <ac:chgData name="Natalie Pienkowska (SHE/THEY)" userId="b8324740-2fe1-4348-99c9-113a8b16e801" providerId="ADAL" clId="{6547B179-5D0E-4B21-BCD3-70C632E72E7F}" dt="2022-03-30T17:05:45.549" v="1196" actId="1076"/>
          <ac:spMkLst>
            <pc:docMk/>
            <pc:sldMk cId="563501133" sldId="2076138229"/>
            <ac:spMk id="4" creationId="{6619739A-B0F9-43DD-A8C6-BE47C75E412F}"/>
          </ac:spMkLst>
        </pc:spChg>
        <pc:spChg chg="mod">
          <ac:chgData name="Natalie Pienkowska (SHE/THEY)" userId="b8324740-2fe1-4348-99c9-113a8b16e801" providerId="ADAL" clId="{6547B179-5D0E-4B21-BCD3-70C632E72E7F}" dt="2022-03-30T17:06:25.103" v="1204" actId="20577"/>
          <ac:spMkLst>
            <pc:docMk/>
            <pc:sldMk cId="563501133" sldId="2076138229"/>
            <ac:spMk id="6" creationId="{B48BB495-2D61-4276-BA57-B67E362396EE}"/>
          </ac:spMkLst>
        </pc:spChg>
        <pc:spChg chg="mod">
          <ac:chgData name="Natalie Pienkowska (SHE/THEY)" userId="b8324740-2fe1-4348-99c9-113a8b16e801" providerId="ADAL" clId="{6547B179-5D0E-4B21-BCD3-70C632E72E7F}" dt="2022-03-31T14:14:48.761" v="1443" actId="20577"/>
          <ac:spMkLst>
            <pc:docMk/>
            <pc:sldMk cId="563501133" sldId="2076138229"/>
            <ac:spMk id="10" creationId="{4371E47D-F56D-412F-AC74-EBC6AF9CE5F1}"/>
          </ac:spMkLst>
        </pc:spChg>
        <pc:spChg chg="mod">
          <ac:chgData name="Natalie Pienkowska (SHE/THEY)" userId="b8324740-2fe1-4348-99c9-113a8b16e801" providerId="ADAL" clId="{6547B179-5D0E-4B21-BCD3-70C632E72E7F}" dt="2022-03-31T14:14:24.818" v="1421" actId="1036"/>
          <ac:spMkLst>
            <pc:docMk/>
            <pc:sldMk cId="563501133" sldId="2076138229"/>
            <ac:spMk id="15" creationId="{AC288B9A-5922-472C-A620-B25B0ED0AFF0}"/>
          </ac:spMkLst>
        </pc:spChg>
        <pc:picChg chg="mod">
          <ac:chgData name="Natalie Pienkowska (SHE/THEY)" userId="b8324740-2fe1-4348-99c9-113a8b16e801" providerId="ADAL" clId="{6547B179-5D0E-4B21-BCD3-70C632E72E7F}" dt="2022-03-30T17:06:28.036" v="1205" actId="1076"/>
          <ac:picMkLst>
            <pc:docMk/>
            <pc:sldMk cId="563501133" sldId="2076138229"/>
            <ac:picMk id="3" creationId="{F097276D-A063-4B6D-B6B6-3CF42C3875F2}"/>
          </ac:picMkLst>
        </pc:picChg>
        <pc:picChg chg="mod">
          <ac:chgData name="Natalie Pienkowska (SHE/THEY)" userId="b8324740-2fe1-4348-99c9-113a8b16e801" providerId="ADAL" clId="{6547B179-5D0E-4B21-BCD3-70C632E72E7F}" dt="2022-03-31T14:14:24.818" v="1421" actId="1036"/>
          <ac:picMkLst>
            <pc:docMk/>
            <pc:sldMk cId="563501133" sldId="2076138229"/>
            <ac:picMk id="14" creationId="{F1509DE0-FFD2-4DF9-8085-B99D3E182384}"/>
          </ac:picMkLst>
        </pc:picChg>
      </pc:sldChg>
      <pc:sldChg chg="modSp add mod">
        <pc:chgData name="Natalie Pienkowska (SHE/THEY)" userId="b8324740-2fe1-4348-99c9-113a8b16e801" providerId="ADAL" clId="{6547B179-5D0E-4B21-BCD3-70C632E72E7F}" dt="2022-03-31T14:14:55.733" v="1444" actId="13926"/>
        <pc:sldMkLst>
          <pc:docMk/>
          <pc:sldMk cId="2030104043" sldId="2076138230"/>
        </pc:sldMkLst>
        <pc:spChg chg="mod">
          <ac:chgData name="Natalie Pienkowska (SHE/THEY)" userId="b8324740-2fe1-4348-99c9-113a8b16e801" providerId="ADAL" clId="{6547B179-5D0E-4B21-BCD3-70C632E72E7F}" dt="2022-03-30T17:09:33.060" v="1396" actId="20577"/>
          <ac:spMkLst>
            <pc:docMk/>
            <pc:sldMk cId="2030104043" sldId="2076138230"/>
            <ac:spMk id="3" creationId="{593D8E17-78DF-400E-8916-2439E58DE9FE}"/>
          </ac:spMkLst>
        </pc:spChg>
        <pc:spChg chg="mod">
          <ac:chgData name="Natalie Pienkowska (SHE/THEY)" userId="b8324740-2fe1-4348-99c9-113a8b16e801" providerId="ADAL" clId="{6547B179-5D0E-4B21-BCD3-70C632E72E7F}" dt="2022-03-31T14:14:55.733" v="1444" actId="13926"/>
          <ac:spMkLst>
            <pc:docMk/>
            <pc:sldMk cId="2030104043" sldId="2076138230"/>
            <ac:spMk id="16" creationId="{76F50059-8AD6-4D47-95C2-7CB461BD4014}"/>
          </ac:spMkLst>
        </pc:spChg>
      </pc:sldChg>
      <pc:sldChg chg="modSp add mod">
        <pc:chgData name="Natalie Pienkowska (SHE/THEY)" userId="b8324740-2fe1-4348-99c9-113a8b16e801" providerId="ADAL" clId="{6547B179-5D0E-4B21-BCD3-70C632E72E7F}" dt="2022-03-30T17:04:19.637" v="1192" actId="20577"/>
        <pc:sldMkLst>
          <pc:docMk/>
          <pc:sldMk cId="3891260129" sldId="2076138231"/>
        </pc:sldMkLst>
        <pc:spChg chg="mod">
          <ac:chgData name="Natalie Pienkowska (SHE/THEY)" userId="b8324740-2fe1-4348-99c9-113a8b16e801" providerId="ADAL" clId="{6547B179-5D0E-4B21-BCD3-70C632E72E7F}" dt="2022-03-30T17:04:19.637" v="1192" actId="20577"/>
          <ac:spMkLst>
            <pc:docMk/>
            <pc:sldMk cId="3891260129" sldId="2076138231"/>
            <ac:spMk id="7" creationId="{61F6BD0B-C4D8-42DE-A3A7-50D8219CE6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3868-1FD6-439D-9FAB-80FFAD83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07DB-E11E-4034-8731-8CD7B805F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9312-A93B-4695-A3F9-E7322323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0FB-64D5-4638-BAEE-4C2F5B9C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E988-01DF-470C-8CA5-2C7A9F55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2698-46D8-47E3-832F-333940F2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72F9D-943A-4E48-A94A-D0C70A5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1782-60B2-451C-B5DC-162AD9A6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7811-6915-4515-BD48-BED25244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F04D-A277-402B-9D03-889F6898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4E0A-694F-4983-AD23-E62198077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D5C3-947A-4562-8560-0B496A92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64D2-2E19-4345-91FC-9C0C50E4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30FF-E7C4-4106-A4AE-C187005D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8D4E-A47C-44C1-85E9-575D485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959226"/>
          </a:xfrm>
        </p:spPr>
        <p:txBody>
          <a:bodyPr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77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49DE-29FC-4225-B5B1-CE5CCA1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51A9-E583-4710-838F-E6C4765D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489-0778-4C3F-9184-617512E6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7716-2586-4FD5-BF14-8F71756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F428-A38F-4D02-BE9B-E4B6497F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1DA-CE6C-4218-9D66-0F1AAF01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9F63-50E7-4CBE-92BD-D7487EA5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7379-DA83-4A28-BD91-AEF79246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607E-A040-468E-B914-5097B50F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97F7-F8C2-4A86-A30F-752B0973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19A-BB2C-408A-92C7-15C67AC0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0195-CB43-4114-9450-208549C8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BCF4-AF14-4760-AC28-95FF9A30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42A5-0425-4B6D-B469-17DACC05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EFAF-14EA-448D-8353-2165C2F7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C3315-8B29-42AA-8323-DB722E20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CBC1-29CD-451B-979D-E0C575EE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15CE-D694-45FA-978E-1D57073D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F990-3878-4AF8-BA10-BD544D0B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261C3-E349-42C9-AA30-653E42667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320A3-A0D9-4A1A-A86E-9E7511D9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A9234-1555-454A-BED1-F746E530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CDA58-D91F-43C5-B6FC-684F8B50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76BA-0043-40CF-8D77-BEAE7BAF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0C1-325F-48DA-BB54-2AB0679B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72E9D-B19E-45DD-955C-0E82AD57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A8479-8AD7-49A0-81C7-B0B0DA8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7071B-5D59-4179-B841-55B03D29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003C7-CC25-469C-979F-0813CB2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F3DD2-B3DE-4A80-B470-217BE876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9D34F-1841-4DC0-AF5B-8AF09ED7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E98-5837-48A8-8E7B-7DB543D7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76B5-7593-4C34-B656-12CAE059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BB45-542A-4D2A-A8F8-C9305FAB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8C35-1CFD-4A2C-AD6A-296028D6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79E1-E818-429C-B344-FB89C158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D734-ADD9-4C0E-9303-EAD81BE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7C5E-D871-4242-8709-BE73AA33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45016-D2FE-4237-B0C9-6474AE5A4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DDCD8-9211-421C-B425-626D88A8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81C4-8B06-406D-A208-64084CF7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0CEA-8C53-45FA-A702-13E7C63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9911A-0B88-4E85-B571-45AADD4C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28ACF-F118-4E57-9D3A-59E20272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AFFC-57AE-43F4-A91C-7706946E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7722-B29F-44F2-AD64-E04AEB61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7525-D2D9-430E-BD7F-C1C3E74D80F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8DCB-95DD-47F2-A58F-AD310B308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D73D-93F0-4437-BCFD-BF6A207B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E069-C921-456F-A1C8-0D094B2F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B81A8-ECBA-49AB-AB7C-757F0DDFD489}"/>
              </a:ext>
            </a:extLst>
          </p:cNvPr>
          <p:cNvSpPr/>
          <p:nvPr/>
        </p:nvSpPr>
        <p:spPr>
          <a:xfrm>
            <a:off x="0" y="1540042"/>
            <a:ext cx="12192000" cy="4704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0C158-D84A-4C96-88D6-67199AE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Publisher Connectors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connectors submitted by anyone at github.com/Microsoft/</a:t>
            </a:r>
            <a:r>
              <a:rPr lang="en-US" sz="14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PowerPlatformConnectors</a:t>
            </a:r>
            <a:r>
              <a:rPr lang="en-US" sz="1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Certified by Microsoft.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4" descr="Link with solid fill">
            <a:extLst>
              <a:ext uri="{FF2B5EF4-FFF2-40B4-BE49-F238E27FC236}">
                <a16:creationId xmlns:a16="http://schemas.microsoft.com/office/drawing/2014/main" id="{3D97922B-6A72-4A5C-A59E-522CD3B86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54" y="613611"/>
            <a:ext cx="677946" cy="677946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D7EE2F3-EBB8-424F-A2CA-845C8ECA8019}"/>
              </a:ext>
            </a:extLst>
          </p:cNvPr>
          <p:cNvSpPr txBox="1">
            <a:spLocks/>
          </p:cNvSpPr>
          <p:nvPr/>
        </p:nvSpPr>
        <p:spPr>
          <a:xfrm>
            <a:off x="1296935" y="1690688"/>
            <a:ext cx="7827984" cy="6335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9178E-7825-4AFA-9C51-707E9C09AE53}"/>
              </a:ext>
            </a:extLst>
          </p:cNvPr>
          <p:cNvSpPr txBox="1"/>
          <p:nvPr/>
        </p:nvSpPr>
        <p:spPr>
          <a:xfrm>
            <a:off x="-62963" y="6443170"/>
            <a:ext cx="12362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 shoutout to our Project Coordinators for their brainpower: Ahmad Najjar, April Dunnam, Daniel Laskewitz, Fausto Capellan, Jr., Nirmal Kumar, Paul Culmsee, Rebekka Aalbers, &amp; Troy Taylor.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3F2279-075F-4503-A3FA-0B0951DF23B8}"/>
              </a:ext>
            </a:extLst>
          </p:cNvPr>
          <p:cNvCxnSpPr>
            <a:cxnSpLocks/>
          </p:cNvCxnSpPr>
          <p:nvPr/>
        </p:nvCxnSpPr>
        <p:spPr>
          <a:xfrm>
            <a:off x="5843060" y="1812913"/>
            <a:ext cx="0" cy="422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8BB495-2D61-4276-BA57-B67E362396EE}"/>
              </a:ext>
            </a:extLst>
          </p:cNvPr>
          <p:cNvSpPr txBox="1"/>
          <p:nvPr/>
        </p:nvSpPr>
        <p:spPr>
          <a:xfrm>
            <a:off x="546585" y="1812913"/>
            <a:ext cx="6210602" cy="63401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128 connectors in production!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Graphic 2" descr="Balloons with solid fill">
            <a:extLst>
              <a:ext uri="{FF2B5EF4-FFF2-40B4-BE49-F238E27FC236}">
                <a16:creationId xmlns:a16="http://schemas.microsoft.com/office/drawing/2014/main" id="{F097276D-A063-4B6D-B6B6-3CF42C387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765" y="2429860"/>
            <a:ext cx="368462" cy="36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9739A-B0F9-43DD-A8C6-BE47C75E412F}"/>
              </a:ext>
            </a:extLst>
          </p:cNvPr>
          <p:cNvSpPr txBox="1"/>
          <p:nvPr/>
        </p:nvSpPr>
        <p:spPr>
          <a:xfrm>
            <a:off x="6054039" y="1664274"/>
            <a:ext cx="5591376" cy="545841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Aaryan Arora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Dr. Adrian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Colquhuon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Ahmad Najjar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Akuthota Deekshith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Andras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Fordos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Ankita Singh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Chandra Sekhar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Clement Olivier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Daniel Laskewitz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Dennis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Goedegebuure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Duke DeVan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FlowJoe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(Joe Unwin)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Haimantika Mitra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Harshini Varma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Hasan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Unlu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Indocs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Kristian Matthews-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Kennington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Landon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Cheif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Marco Amoedo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Mario Trueba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Mariano Sanz,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Acclaro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Inc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Martyn Lesbirel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Matt Beard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Matt Collins-Jones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Michal Guzowski 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Michal Romiszewski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Michel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Gueli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Miguel Verweij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Nanddeep Nachan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Nick Brown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Nirmal Kumar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Paul Culmsee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Richard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Wierenga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Robin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Rosengrün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Roy Parr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Rui Santos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Sebastian Zolg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Siddarth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Vaghasia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Informaticos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ICON, S.L. 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Smita Nachan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Taiki Yoshida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Timo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Pertilä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Tomasz Poszytek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Troy Taylor</a:t>
            </a: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Vivek Bavishi</a:t>
            </a:r>
            <a:endParaRPr lang="en-US" sz="1200" i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Woong Choi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1E47D-F56D-412F-AC74-EBC6AF9CE5F1}"/>
              </a:ext>
            </a:extLst>
          </p:cNvPr>
          <p:cNvSpPr txBox="1"/>
          <p:nvPr/>
        </p:nvSpPr>
        <p:spPr>
          <a:xfrm>
            <a:off x="558748" y="2407103"/>
            <a:ext cx="5218333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Congratulations to our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46 outstanding publishers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publishing great connectors!</a:t>
            </a:r>
          </a:p>
          <a:p>
            <a:pPr marL="2286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1" name="Graphic 10" descr="Balloons with solid fill">
            <a:extLst>
              <a:ext uri="{FF2B5EF4-FFF2-40B4-BE49-F238E27FC236}">
                <a16:creationId xmlns:a16="http://schemas.microsoft.com/office/drawing/2014/main" id="{1801ABF6-4ACB-4379-8317-D64F65A7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765" y="1812913"/>
            <a:ext cx="368462" cy="368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E6095-1E64-3A7F-300F-E6B0FC248DA9}"/>
              </a:ext>
            </a:extLst>
          </p:cNvPr>
          <p:cNvSpPr txBox="1"/>
          <p:nvPr/>
        </p:nvSpPr>
        <p:spPr>
          <a:xfrm>
            <a:off x="546585" y="3363139"/>
            <a:ext cx="52183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Submissions in May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/>
              <a:t>Bin Checker-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/>
              <a:t>CDC Content Services-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/>
              <a:t>Exact System (Proposal)- </a:t>
            </a:r>
            <a:r>
              <a:rPr lang="en-US" sz="1400" b="1" dirty="0" err="1"/>
              <a:t>Indocs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/>
              <a:t>Hunter-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/>
              <a:t>NHTSA </a:t>
            </a:r>
            <a:r>
              <a:rPr lang="en-US" sz="1400" dirty="0" err="1"/>
              <a:t>vPIC</a:t>
            </a:r>
            <a:r>
              <a:rPr lang="en-US" sz="1400" dirty="0"/>
              <a:t>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/>
              <a:t>NIST Nation Vulnerability Database- </a:t>
            </a:r>
            <a:r>
              <a:rPr lang="en-US" sz="1400" b="1" dirty="0"/>
              <a:t>Paul Culmsee</a:t>
            </a:r>
          </a:p>
          <a:p>
            <a:pPr marL="342900" indent="-342900">
              <a:buAutoNum type="arabicPeriod"/>
            </a:pPr>
            <a:r>
              <a:rPr lang="en-US" sz="1400" dirty="0"/>
              <a:t>OneNote (Personal)-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/>
              <a:t>ProPublica Campaign Finance- </a:t>
            </a:r>
            <a:r>
              <a:rPr lang="en-US" sz="1400" b="1" dirty="0"/>
              <a:t>Troy Taylor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Rijksoverheid</a:t>
            </a:r>
            <a:r>
              <a:rPr lang="en-US" sz="1400" dirty="0"/>
              <a:t>- </a:t>
            </a:r>
            <a:r>
              <a:rPr lang="en-US" sz="1400" b="1" dirty="0"/>
              <a:t>Dennis </a:t>
            </a:r>
            <a:r>
              <a:rPr lang="en-US" sz="1400" b="1" dirty="0" err="1"/>
              <a:t>Goedegebuure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/>
              <a:t>Schiphol Airport- </a:t>
            </a:r>
            <a:r>
              <a:rPr lang="en-US" sz="1400" b="1" dirty="0"/>
              <a:t>Michel </a:t>
            </a:r>
            <a:r>
              <a:rPr lang="en-US" sz="1400" b="1" dirty="0" err="1"/>
              <a:t>Gueli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Sessionize</a:t>
            </a:r>
            <a:r>
              <a:rPr lang="en-US" sz="1400" dirty="0"/>
              <a:t>- </a:t>
            </a:r>
            <a:r>
              <a:rPr lang="en-US" sz="1400" b="1" dirty="0"/>
              <a:t>Nanddeep </a:t>
            </a:r>
            <a:r>
              <a:rPr lang="en-US" sz="1400" b="1" dirty="0" err="1"/>
              <a:t>Nanchan</a:t>
            </a:r>
            <a:r>
              <a:rPr lang="en-US" sz="1400" b="1" dirty="0"/>
              <a:t> </a:t>
            </a:r>
          </a:p>
        </p:txBody>
      </p:sp>
      <p:pic>
        <p:nvPicPr>
          <p:cNvPr id="12" name="Graphic 11" descr="Balloons with solid fill">
            <a:extLst>
              <a:ext uri="{FF2B5EF4-FFF2-40B4-BE49-F238E27FC236}">
                <a16:creationId xmlns:a16="http://schemas.microsoft.com/office/drawing/2014/main" id="{032B35F2-A1F6-6A0A-2C93-BF21D45F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44" y="3328481"/>
            <a:ext cx="368462" cy="3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B81A8-ECBA-49AB-AB7C-757F0DDFD489}"/>
              </a:ext>
            </a:extLst>
          </p:cNvPr>
          <p:cNvSpPr/>
          <p:nvPr/>
        </p:nvSpPr>
        <p:spPr>
          <a:xfrm>
            <a:off x="0" y="1540042"/>
            <a:ext cx="12192000" cy="4704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0C158-D84A-4C96-88D6-67199AE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Publisher Connectors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connectors submitted by anyone at github.com/Microsoft/</a:t>
            </a:r>
            <a:r>
              <a:rPr lang="en-US" sz="14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PowerPlatformConnectors</a:t>
            </a:r>
            <a:r>
              <a:rPr lang="en-US" sz="1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Certified by Microsoft.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4" descr="Link with solid fill">
            <a:extLst>
              <a:ext uri="{FF2B5EF4-FFF2-40B4-BE49-F238E27FC236}">
                <a16:creationId xmlns:a16="http://schemas.microsoft.com/office/drawing/2014/main" id="{3D97922B-6A72-4A5C-A59E-522CD3B86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54" y="613611"/>
            <a:ext cx="677946" cy="677946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D7EE2F3-EBB8-424F-A2CA-845C8ECA8019}"/>
              </a:ext>
            </a:extLst>
          </p:cNvPr>
          <p:cNvSpPr txBox="1">
            <a:spLocks/>
          </p:cNvSpPr>
          <p:nvPr/>
        </p:nvSpPr>
        <p:spPr>
          <a:xfrm>
            <a:off x="1259921" y="1690688"/>
            <a:ext cx="7827984" cy="6335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9178E-7825-4AFA-9C51-707E9C09AE53}"/>
              </a:ext>
            </a:extLst>
          </p:cNvPr>
          <p:cNvSpPr txBox="1"/>
          <p:nvPr/>
        </p:nvSpPr>
        <p:spPr>
          <a:xfrm>
            <a:off x="0" y="6466394"/>
            <a:ext cx="1226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 shoutout to our Project Coordinators for their brainpower: Ahmad Najjar, April Dunnam, Daniel Laskewitz, Fausto Capellan, Jr., Nirmal Kumar, Paul Culmsee, Rebekka Aalbers, &amp; Troy Taylor.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6F50059-8AD6-4D47-95C2-7CB461BD4014}"/>
              </a:ext>
            </a:extLst>
          </p:cNvPr>
          <p:cNvSpPr txBox="1">
            <a:spLocks/>
          </p:cNvSpPr>
          <p:nvPr/>
        </p:nvSpPr>
        <p:spPr>
          <a:xfrm>
            <a:off x="713715" y="1705715"/>
            <a:ext cx="10515600" cy="4227824"/>
          </a:xfrm>
          <a:prstGeom prst="rect">
            <a:avLst/>
          </a:prstGeom>
          <a:noFill/>
        </p:spPr>
        <p:txBody>
          <a:bodyPr vert="horz" wrap="square" lIns="0" tIns="0" rIns="0" bIns="0" numCol="2" spcCol="18288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Ahmad Najjar-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MVP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Daniel Laskewitz-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AD Identity and Access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Daniel Laskewitz &amp; Paul Culmsee-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 BI Admin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Dennis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Goedegebuure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Rijksoverheid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Indocs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Exact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Kristian Matthews-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Kennington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ShipStation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Michel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</a:rPr>
              <a:t>Gueli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- </a:t>
            </a:r>
            <a:r>
              <a:rPr lang="en-US" sz="12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Schipol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 Airport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Nanddeep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Nanchan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</a:rPr>
              <a:t>Sessionize</a:t>
            </a:r>
            <a:endParaRPr lang="en-US" sz="1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Nick Brown-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365 Health/Announcements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Paul Culmsee-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AD Applications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Richard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Wierenga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(Sogeti)-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Strava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Tomasz Poszytek-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Philips HUE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Tomasz Poszytek-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VIES by European Commission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Badgr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BIN Checker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Bitly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Troy Taylor- 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CDC Content Services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Google Cloud Translation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Troy Taylor- 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Hunter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Troy Taylor- 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NHTSA </a:t>
            </a:r>
            <a:r>
              <a:rPr lang="en-US" sz="12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vPIC</a:t>
            </a:r>
            <a:endParaRPr lang="en-US" sz="12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Troy Taylor- 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OneNote (Personal)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ProPublica 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Campaign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Xero Accounting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Xero Payroll UK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Troy Taylor-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Xero Projects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Vivek Bavishi-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Shopify Admin Content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Vivek Bavishi-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Shopify Admin 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D8E17-78DF-400E-8916-2439E58DE9FE}"/>
              </a:ext>
            </a:extLst>
          </p:cNvPr>
          <p:cNvSpPr txBox="1"/>
          <p:nvPr/>
        </p:nvSpPr>
        <p:spPr>
          <a:xfrm>
            <a:off x="564331" y="1521049"/>
            <a:ext cx="399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Connectors in certification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8022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2"/>
            <a:ext cx="318202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771289"/>
          </a:xfrm>
        </p:spPr>
        <p:txBody>
          <a:bodyPr/>
          <a:lstStyle/>
          <a:p>
            <a:r>
              <a:rPr lang="en-US" dirty="0"/>
              <a:t>Miguel Verweij will do a demo with the </a:t>
            </a:r>
            <a:r>
              <a:rPr lang="en-US" dirty="0" err="1"/>
              <a:t>Nederlandse</a:t>
            </a:r>
            <a:r>
              <a:rPr lang="en-US" dirty="0"/>
              <a:t> </a:t>
            </a:r>
            <a:r>
              <a:rPr lang="en-US" dirty="0" err="1"/>
              <a:t>Spoorwegen</a:t>
            </a:r>
            <a:r>
              <a:rPr lang="en-US" dirty="0"/>
              <a:t>  connector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32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11283</TotalTime>
  <Words>435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Independent Publisher Connectors Power Platform connectors submitted by anyone at github.com/Microsoft/PowerPlatformConnectors. Certified by Microsoft.</vt:lpstr>
      <vt:lpstr>Independent Publisher Connectors Power Platform connectors submitted by anyone at github.com/Microsoft/PowerPlatformConnectors. Certified by Microsoft.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Pienkowska (SHE/THEY)</dc:creator>
  <cp:lastModifiedBy>Andrew Benson</cp:lastModifiedBy>
  <cp:revision>2</cp:revision>
  <dcterms:created xsi:type="dcterms:W3CDTF">2022-01-19T17:39:33Z</dcterms:created>
  <dcterms:modified xsi:type="dcterms:W3CDTF">2022-05-26T19:27:57Z</dcterms:modified>
</cp:coreProperties>
</file>