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F666DF-17C5-43BD-8130-67813333DE6E}" v="110" dt="2022-04-19T20:15:44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4" d="100"/>
          <a:sy n="64" d="100"/>
        </p:scale>
        <p:origin x="6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el irabor" userId="fc8519e6f27286c5" providerId="LiveId" clId="{E6F666DF-17C5-43BD-8130-67813333DE6E}"/>
    <pc:docChg chg="undo custSel addSld modSld sldOrd">
      <pc:chgData name="rachel irabor" userId="fc8519e6f27286c5" providerId="LiveId" clId="{E6F666DF-17C5-43BD-8130-67813333DE6E}" dt="2022-04-19T20:17:56.264" v="1384" actId="20577"/>
      <pc:docMkLst>
        <pc:docMk/>
      </pc:docMkLst>
      <pc:sldChg chg="addSp delSp modSp mod ord setBg setClrOvrMap">
        <pc:chgData name="rachel irabor" userId="fc8519e6f27286c5" providerId="LiveId" clId="{E6F666DF-17C5-43BD-8130-67813333DE6E}" dt="2022-04-19T20:15:15.492" v="1223"/>
        <pc:sldMkLst>
          <pc:docMk/>
          <pc:sldMk cId="3754664940" sldId="256"/>
        </pc:sldMkLst>
        <pc:spChg chg="mod">
          <ac:chgData name="rachel irabor" userId="fc8519e6f27286c5" providerId="LiveId" clId="{E6F666DF-17C5-43BD-8130-67813333DE6E}" dt="2022-04-19T20:02:03.996" v="1097" actId="26606"/>
          <ac:spMkLst>
            <pc:docMk/>
            <pc:sldMk cId="3754664940" sldId="256"/>
            <ac:spMk id="2" creationId="{8DE5CD8D-E704-46A1-BC3E-9A644A9FFD4E}"/>
          </ac:spMkLst>
        </pc:spChg>
        <pc:spChg chg="del">
          <ac:chgData name="rachel irabor" userId="fc8519e6f27286c5" providerId="LiveId" clId="{E6F666DF-17C5-43BD-8130-67813333DE6E}" dt="2022-04-19T20:02:03.996" v="1097" actId="26606"/>
          <ac:spMkLst>
            <pc:docMk/>
            <pc:sldMk cId="3754664940" sldId="256"/>
            <ac:spMk id="17" creationId="{50496C6C-A85F-426B-9ED1-3444166CE4E1}"/>
          </ac:spMkLst>
        </pc:spChg>
        <pc:spChg chg="add">
          <ac:chgData name="rachel irabor" userId="fc8519e6f27286c5" providerId="LiveId" clId="{E6F666DF-17C5-43BD-8130-67813333DE6E}" dt="2022-04-19T20:02:03.996" v="1097" actId="26606"/>
          <ac:spMkLst>
            <pc:docMk/>
            <pc:sldMk cId="3754664940" sldId="256"/>
            <ac:spMk id="26" creationId="{941596B8-D720-4D6E-B7AD-8F5998211E87}"/>
          </ac:spMkLst>
        </pc:spChg>
        <pc:spChg chg="add">
          <ac:chgData name="rachel irabor" userId="fc8519e6f27286c5" providerId="LiveId" clId="{E6F666DF-17C5-43BD-8130-67813333DE6E}" dt="2022-04-19T20:02:03.996" v="1097" actId="26606"/>
          <ac:spMkLst>
            <pc:docMk/>
            <pc:sldMk cId="3754664940" sldId="256"/>
            <ac:spMk id="28" creationId="{B978501D-E01E-4859-ABAA-F7109C797DE3}"/>
          </ac:spMkLst>
        </pc:spChg>
        <pc:picChg chg="del">
          <ac:chgData name="rachel irabor" userId="fc8519e6f27286c5" providerId="LiveId" clId="{E6F666DF-17C5-43BD-8130-67813333DE6E}" dt="2022-04-19T20:02:03.996" v="1097" actId="26606"/>
          <ac:picMkLst>
            <pc:docMk/>
            <pc:sldMk cId="3754664940" sldId="256"/>
            <ac:picMk id="21" creationId="{D912EF34-0253-41FD-9940-D8FBB7DE74B1}"/>
          </ac:picMkLst>
        </pc:picChg>
        <pc:picChg chg="add">
          <ac:chgData name="rachel irabor" userId="fc8519e6f27286c5" providerId="LiveId" clId="{E6F666DF-17C5-43BD-8130-67813333DE6E}" dt="2022-04-19T20:02:03.996" v="1097" actId="26606"/>
          <ac:picMkLst>
            <pc:docMk/>
            <pc:sldMk cId="3754664940" sldId="256"/>
            <ac:picMk id="30" creationId="{D66B130B-5814-48DD-9CA6-2E189DE2096E}"/>
          </ac:picMkLst>
        </pc:picChg>
        <pc:cxnChg chg="del">
          <ac:chgData name="rachel irabor" userId="fc8519e6f27286c5" providerId="LiveId" clId="{E6F666DF-17C5-43BD-8130-67813333DE6E}" dt="2022-04-19T20:02:03.996" v="1097" actId="26606"/>
          <ac:cxnSpMkLst>
            <pc:docMk/>
            <pc:sldMk cId="3754664940" sldId="256"/>
            <ac:cxnSpMk id="19" creationId="{AD0EF22F-5D3C-4240-8C32-1B20803E5A89}"/>
          </ac:cxnSpMkLst>
        </pc:cxnChg>
      </pc:sldChg>
      <pc:sldChg chg="addSp delSp modSp mod">
        <pc:chgData name="rachel irabor" userId="fc8519e6f27286c5" providerId="LiveId" clId="{E6F666DF-17C5-43BD-8130-67813333DE6E}" dt="2022-04-19T20:09:32.179" v="1152" actId="20577"/>
        <pc:sldMkLst>
          <pc:docMk/>
          <pc:sldMk cId="2194233190" sldId="257"/>
        </pc:sldMkLst>
        <pc:spChg chg="mod">
          <ac:chgData name="rachel irabor" userId="fc8519e6f27286c5" providerId="LiveId" clId="{E6F666DF-17C5-43BD-8130-67813333DE6E}" dt="2022-04-19T19:26:13.650" v="432" actId="14100"/>
          <ac:spMkLst>
            <pc:docMk/>
            <pc:sldMk cId="2194233190" sldId="257"/>
            <ac:spMk id="2" creationId="{A389EA88-8D83-4F3F-A4C1-4B16E2377F9E}"/>
          </ac:spMkLst>
        </pc:spChg>
        <pc:spChg chg="add del mod">
          <ac:chgData name="rachel irabor" userId="fc8519e6f27286c5" providerId="LiveId" clId="{E6F666DF-17C5-43BD-8130-67813333DE6E}" dt="2022-04-19T19:28:25.082" v="447" actId="14100"/>
          <ac:spMkLst>
            <pc:docMk/>
            <pc:sldMk cId="2194233190" sldId="257"/>
            <ac:spMk id="3" creationId="{9F541FAF-730D-47FE-9638-C05616C31320}"/>
          </ac:spMkLst>
        </pc:spChg>
        <pc:spChg chg="add mod">
          <ac:chgData name="rachel irabor" userId="fc8519e6f27286c5" providerId="LiveId" clId="{E6F666DF-17C5-43BD-8130-67813333DE6E}" dt="2022-04-19T20:09:32.179" v="1152" actId="20577"/>
          <ac:spMkLst>
            <pc:docMk/>
            <pc:sldMk cId="2194233190" sldId="257"/>
            <ac:spMk id="9" creationId="{DCC6015D-9834-71B6-5A80-50905675DD17}"/>
          </ac:spMkLst>
        </pc:spChg>
        <pc:spChg chg="add del mod">
          <ac:chgData name="rachel irabor" userId="fc8519e6f27286c5" providerId="LiveId" clId="{E6F666DF-17C5-43BD-8130-67813333DE6E}" dt="2022-04-19T19:28:20.398" v="446" actId="21"/>
          <ac:spMkLst>
            <pc:docMk/>
            <pc:sldMk cId="2194233190" sldId="257"/>
            <ac:spMk id="11" creationId="{6AE31CCA-F312-54A8-F487-740DC34BAEFE}"/>
          </ac:spMkLst>
        </pc:spChg>
        <pc:graphicFrameChg chg="add del mod modGraphic">
          <ac:chgData name="rachel irabor" userId="fc8519e6f27286c5" providerId="LiveId" clId="{E6F666DF-17C5-43BD-8130-67813333DE6E}" dt="2022-04-19T19:25:55.137" v="429" actId="21"/>
          <ac:graphicFrameMkLst>
            <pc:docMk/>
            <pc:sldMk cId="2194233190" sldId="257"/>
            <ac:graphicFrameMk id="6" creationId="{A503614B-00BF-A9BC-5CBA-050C7884D7D7}"/>
          </ac:graphicFrameMkLst>
        </pc:graphicFrameChg>
        <pc:graphicFrameChg chg="add del mod">
          <ac:chgData name="rachel irabor" userId="fc8519e6f27286c5" providerId="LiveId" clId="{E6F666DF-17C5-43BD-8130-67813333DE6E}" dt="2022-04-19T19:26:55.210" v="437" actId="21"/>
          <ac:graphicFrameMkLst>
            <pc:docMk/>
            <pc:sldMk cId="2194233190" sldId="257"/>
            <ac:graphicFrameMk id="7" creationId="{C4138BB3-9111-24A7-7CA7-1672BAC49FB3}"/>
          </ac:graphicFrameMkLst>
        </pc:graphicFrameChg>
      </pc:sldChg>
      <pc:sldChg chg="addSp delSp modSp mod">
        <pc:chgData name="rachel irabor" userId="fc8519e6f27286c5" providerId="LiveId" clId="{E6F666DF-17C5-43BD-8130-67813333DE6E}" dt="2022-04-19T20:13:16.814" v="1221"/>
        <pc:sldMkLst>
          <pc:docMk/>
          <pc:sldMk cId="335640368" sldId="258"/>
        </pc:sldMkLst>
        <pc:spChg chg="del mod">
          <ac:chgData name="rachel irabor" userId="fc8519e6f27286c5" providerId="LiveId" clId="{E6F666DF-17C5-43BD-8130-67813333DE6E}" dt="2022-04-19T20:03:58.115" v="1100" actId="26606"/>
          <ac:spMkLst>
            <pc:docMk/>
            <pc:sldMk cId="335640368" sldId="258"/>
            <ac:spMk id="3" creationId="{62FA3BAE-E201-52BF-231D-78BB63075BDC}"/>
          </ac:spMkLst>
        </pc:spChg>
        <pc:graphicFrameChg chg="add mod">
          <ac:chgData name="rachel irabor" userId="fc8519e6f27286c5" providerId="LiveId" clId="{E6F666DF-17C5-43BD-8130-67813333DE6E}" dt="2022-04-19T20:13:16.814" v="1221"/>
          <ac:graphicFrameMkLst>
            <pc:docMk/>
            <pc:sldMk cId="335640368" sldId="258"/>
            <ac:graphicFrameMk id="11" creationId="{59AFF259-AF6E-E59B-D143-3F7B858489BD}"/>
          </ac:graphicFrameMkLst>
        </pc:graphicFrameChg>
      </pc:sldChg>
      <pc:sldChg chg="modSp mod">
        <pc:chgData name="rachel irabor" userId="fc8519e6f27286c5" providerId="LiveId" clId="{E6F666DF-17C5-43BD-8130-67813333DE6E}" dt="2022-04-19T20:17:56.264" v="1384" actId="20577"/>
        <pc:sldMkLst>
          <pc:docMk/>
          <pc:sldMk cId="3350582945" sldId="259"/>
        </pc:sldMkLst>
        <pc:spChg chg="mod">
          <ac:chgData name="rachel irabor" userId="fc8519e6f27286c5" providerId="LiveId" clId="{E6F666DF-17C5-43BD-8130-67813333DE6E}" dt="2022-04-19T19:31:10.810" v="503" actId="14100"/>
          <ac:spMkLst>
            <pc:docMk/>
            <pc:sldMk cId="3350582945" sldId="259"/>
            <ac:spMk id="2" creationId="{133735CB-ACA4-B5E6-30C3-AC1B7D85DFD4}"/>
          </ac:spMkLst>
        </pc:spChg>
        <pc:spChg chg="mod">
          <ac:chgData name="rachel irabor" userId="fc8519e6f27286c5" providerId="LiveId" clId="{E6F666DF-17C5-43BD-8130-67813333DE6E}" dt="2022-04-19T20:17:56.264" v="1384" actId="20577"/>
          <ac:spMkLst>
            <pc:docMk/>
            <pc:sldMk cId="3350582945" sldId="259"/>
            <ac:spMk id="3" creationId="{21720A6F-4DBA-7373-BA84-2DE093EE402C}"/>
          </ac:spMkLst>
        </pc:spChg>
      </pc:sldChg>
      <pc:sldChg chg="addSp delSp modSp new mod ord">
        <pc:chgData name="rachel irabor" userId="fc8519e6f27286c5" providerId="LiveId" clId="{E6F666DF-17C5-43BD-8130-67813333DE6E}" dt="2022-04-19T20:08:21.037" v="1136" actId="20577"/>
        <pc:sldMkLst>
          <pc:docMk/>
          <pc:sldMk cId="1937136666" sldId="260"/>
        </pc:sldMkLst>
        <pc:spChg chg="mod">
          <ac:chgData name="rachel irabor" userId="fc8519e6f27286c5" providerId="LiveId" clId="{E6F666DF-17C5-43BD-8130-67813333DE6E}" dt="2022-04-19T19:20:54.421" v="342" actId="120"/>
          <ac:spMkLst>
            <pc:docMk/>
            <pc:sldMk cId="1937136666" sldId="260"/>
            <ac:spMk id="2" creationId="{EACEB612-7A96-9132-272D-DB0B2C8F5E61}"/>
          </ac:spMkLst>
        </pc:spChg>
        <pc:spChg chg="del mod">
          <ac:chgData name="rachel irabor" userId="fc8519e6f27286c5" providerId="LiveId" clId="{E6F666DF-17C5-43BD-8130-67813333DE6E}" dt="2022-04-19T19:58:45.725" v="1093" actId="26606"/>
          <ac:spMkLst>
            <pc:docMk/>
            <pc:sldMk cId="1937136666" sldId="260"/>
            <ac:spMk id="3" creationId="{BEE29F10-5D44-3111-D7A8-84FA8EACF877}"/>
          </ac:spMkLst>
        </pc:spChg>
        <pc:graphicFrameChg chg="add mod">
          <ac:chgData name="rachel irabor" userId="fc8519e6f27286c5" providerId="LiveId" clId="{E6F666DF-17C5-43BD-8130-67813333DE6E}" dt="2022-04-19T20:08:21.037" v="1136" actId="20577"/>
          <ac:graphicFrameMkLst>
            <pc:docMk/>
            <pc:sldMk cId="1937136666" sldId="260"/>
            <ac:graphicFrameMk id="5" creationId="{833ED398-3C22-1B0B-1D1C-242D1B3C0BD4}"/>
          </ac:graphicFrameMkLst>
        </pc:graphicFrameChg>
      </pc:sldChg>
      <pc:sldChg chg="addSp delSp modSp new mod setBg setClrOvrMap">
        <pc:chgData name="rachel irabor" userId="fc8519e6f27286c5" providerId="LiveId" clId="{E6F666DF-17C5-43BD-8130-67813333DE6E}" dt="2022-04-19T20:06:12.639" v="1102" actId="20577"/>
        <pc:sldMkLst>
          <pc:docMk/>
          <pc:sldMk cId="1105265753" sldId="261"/>
        </pc:sldMkLst>
        <pc:spChg chg="mod">
          <ac:chgData name="rachel irabor" userId="fc8519e6f27286c5" providerId="LiveId" clId="{E6F666DF-17C5-43BD-8130-67813333DE6E}" dt="2022-04-19T19:58:57.296" v="1094" actId="26606"/>
          <ac:spMkLst>
            <pc:docMk/>
            <pc:sldMk cId="1105265753" sldId="261"/>
            <ac:spMk id="2" creationId="{93EA8B2A-7880-07BB-EA65-620014556368}"/>
          </ac:spMkLst>
        </pc:spChg>
        <pc:spChg chg="del mod">
          <ac:chgData name="rachel irabor" userId="fc8519e6f27286c5" providerId="LiveId" clId="{E6F666DF-17C5-43BD-8130-67813333DE6E}" dt="2022-04-19T19:58:57.296" v="1094" actId="26606"/>
          <ac:spMkLst>
            <pc:docMk/>
            <pc:sldMk cId="1105265753" sldId="261"/>
            <ac:spMk id="3" creationId="{CC3C9892-AE52-82A3-3429-F361A6074B15}"/>
          </ac:spMkLst>
        </pc:spChg>
        <pc:spChg chg="add">
          <ac:chgData name="rachel irabor" userId="fc8519e6f27286c5" providerId="LiveId" clId="{E6F666DF-17C5-43BD-8130-67813333DE6E}" dt="2022-04-19T19:58:57.296" v="1094" actId="26606"/>
          <ac:spMkLst>
            <pc:docMk/>
            <pc:sldMk cId="1105265753" sldId="261"/>
            <ac:spMk id="9" creationId="{843DD86A-8FAA-443F-9211-42A2AE8A790C}"/>
          </ac:spMkLst>
        </pc:spChg>
        <pc:spChg chg="add">
          <ac:chgData name="rachel irabor" userId="fc8519e6f27286c5" providerId="LiveId" clId="{E6F666DF-17C5-43BD-8130-67813333DE6E}" dt="2022-04-19T19:58:57.296" v="1094" actId="26606"/>
          <ac:spMkLst>
            <pc:docMk/>
            <pc:sldMk cId="1105265753" sldId="261"/>
            <ac:spMk id="11" creationId="{C2A13AAE-18EB-4BDF-BAF7-F2F97B8D00D6}"/>
          </ac:spMkLst>
        </pc:spChg>
        <pc:graphicFrameChg chg="add mod">
          <ac:chgData name="rachel irabor" userId="fc8519e6f27286c5" providerId="LiveId" clId="{E6F666DF-17C5-43BD-8130-67813333DE6E}" dt="2022-04-19T20:06:12.639" v="1102" actId="20577"/>
          <ac:graphicFrameMkLst>
            <pc:docMk/>
            <pc:sldMk cId="1105265753" sldId="261"/>
            <ac:graphicFrameMk id="5" creationId="{3B67F149-8D08-894B-5F94-2A1D5629629B}"/>
          </ac:graphicFrameMkLst>
        </pc:graphicFrameChg>
        <pc:picChg chg="add">
          <ac:chgData name="rachel irabor" userId="fc8519e6f27286c5" providerId="LiveId" clId="{E6F666DF-17C5-43BD-8130-67813333DE6E}" dt="2022-04-19T19:58:57.296" v="1094" actId="26606"/>
          <ac:picMkLst>
            <pc:docMk/>
            <pc:sldMk cId="1105265753" sldId="261"/>
            <ac:picMk id="13" creationId="{0F5C1B21-B0DB-4206-99EE-C13D67038B93}"/>
          </ac:picMkLst>
        </pc:picChg>
        <pc:picChg chg="add">
          <ac:chgData name="rachel irabor" userId="fc8519e6f27286c5" providerId="LiveId" clId="{E6F666DF-17C5-43BD-8130-67813333DE6E}" dt="2022-04-19T19:58:57.296" v="1094" actId="26606"/>
          <ac:picMkLst>
            <pc:docMk/>
            <pc:sldMk cId="1105265753" sldId="261"/>
            <ac:picMk id="15" creationId="{49261589-06E9-4B7C-A8F1-26648507B77B}"/>
          </ac:picMkLst>
        </pc:picChg>
      </pc:sldChg>
      <pc:sldChg chg="addSp delSp modSp new mod ord">
        <pc:chgData name="rachel irabor" userId="fc8519e6f27286c5" providerId="LiveId" clId="{E6F666DF-17C5-43BD-8130-67813333DE6E}" dt="2022-04-19T20:15:49.962" v="1226"/>
        <pc:sldMkLst>
          <pc:docMk/>
          <pc:sldMk cId="2070354167" sldId="262"/>
        </pc:sldMkLst>
        <pc:spChg chg="mod">
          <ac:chgData name="rachel irabor" userId="fc8519e6f27286c5" providerId="LiveId" clId="{E6F666DF-17C5-43BD-8130-67813333DE6E}" dt="2022-04-19T19:21:58.707" v="376" actId="14100"/>
          <ac:spMkLst>
            <pc:docMk/>
            <pc:sldMk cId="2070354167" sldId="262"/>
            <ac:spMk id="2" creationId="{E308C678-95D6-F434-43ED-FB093805A7EB}"/>
          </ac:spMkLst>
        </pc:spChg>
        <pc:spChg chg="del mod">
          <ac:chgData name="rachel irabor" userId="fc8519e6f27286c5" providerId="LiveId" clId="{E6F666DF-17C5-43BD-8130-67813333DE6E}" dt="2022-04-19T20:01:08.394" v="1095" actId="26606"/>
          <ac:spMkLst>
            <pc:docMk/>
            <pc:sldMk cId="2070354167" sldId="262"/>
            <ac:spMk id="3" creationId="{62D55742-0891-BAFA-3289-8DE92F4DFE9E}"/>
          </ac:spMkLst>
        </pc:spChg>
        <pc:graphicFrameChg chg="add mod">
          <ac:chgData name="rachel irabor" userId="fc8519e6f27286c5" providerId="LiveId" clId="{E6F666DF-17C5-43BD-8130-67813333DE6E}" dt="2022-04-19T20:10:36.481" v="1158" actId="20577"/>
          <ac:graphicFrameMkLst>
            <pc:docMk/>
            <pc:sldMk cId="2070354167" sldId="262"/>
            <ac:graphicFrameMk id="5" creationId="{73EB0A7A-D3FE-5ADC-CF4C-D4E963DB6891}"/>
          </ac:graphicFrameMkLst>
        </pc:graphicFrameChg>
      </pc:sldChg>
      <pc:sldChg chg="addSp delSp modSp new mod ord setBg setClrOvrMap">
        <pc:chgData name="rachel irabor" userId="fc8519e6f27286c5" providerId="LiveId" clId="{E6F666DF-17C5-43BD-8130-67813333DE6E}" dt="2022-04-19T20:15:44.002" v="1224" actId="20577"/>
        <pc:sldMkLst>
          <pc:docMk/>
          <pc:sldMk cId="3381641401" sldId="263"/>
        </pc:sldMkLst>
        <pc:spChg chg="del">
          <ac:chgData name="rachel irabor" userId="fc8519e6f27286c5" providerId="LiveId" clId="{E6F666DF-17C5-43BD-8130-67813333DE6E}" dt="2022-04-19T19:22:28.464" v="380" actId="21"/>
          <ac:spMkLst>
            <pc:docMk/>
            <pc:sldMk cId="3381641401" sldId="263"/>
            <ac:spMk id="2" creationId="{CCEC10DD-72D8-6FE8-5C32-DF7BDF41E825}"/>
          </ac:spMkLst>
        </pc:spChg>
        <pc:spChg chg="del mod">
          <ac:chgData name="rachel irabor" userId="fc8519e6f27286c5" providerId="LiveId" clId="{E6F666DF-17C5-43BD-8130-67813333DE6E}" dt="2022-04-19T20:01:24.202" v="1096" actId="26606"/>
          <ac:spMkLst>
            <pc:docMk/>
            <pc:sldMk cId="3381641401" sldId="263"/>
            <ac:spMk id="3" creationId="{3A0EECBD-8C2F-E1AC-2780-931507273FE8}"/>
          </ac:spMkLst>
        </pc:spChg>
        <pc:spChg chg="add del">
          <ac:chgData name="rachel irabor" userId="fc8519e6f27286c5" providerId="LiveId" clId="{E6F666DF-17C5-43BD-8130-67813333DE6E}" dt="2022-04-19T20:01:24.202" v="1096" actId="26606"/>
          <ac:spMkLst>
            <pc:docMk/>
            <pc:sldMk cId="3381641401" sldId="263"/>
            <ac:spMk id="8" creationId="{26A3F16E-CC60-4737-8CBB-9568A351D30B}"/>
          </ac:spMkLst>
        </pc:spChg>
        <pc:spChg chg="add del">
          <ac:chgData name="rachel irabor" userId="fc8519e6f27286c5" providerId="LiveId" clId="{E6F666DF-17C5-43BD-8130-67813333DE6E}" dt="2022-04-19T20:01:24.202" v="1096" actId="26606"/>
          <ac:spMkLst>
            <pc:docMk/>
            <pc:sldMk cId="3381641401" sldId="263"/>
            <ac:spMk id="10" creationId="{C0DABE73-66EA-42B0-AB0A-9FB1C0AD7AEB}"/>
          </ac:spMkLst>
        </pc:spChg>
        <pc:spChg chg="add">
          <ac:chgData name="rachel irabor" userId="fc8519e6f27286c5" providerId="LiveId" clId="{E6F666DF-17C5-43BD-8130-67813333DE6E}" dt="2022-04-19T20:01:24.202" v="1096" actId="26606"/>
          <ac:spMkLst>
            <pc:docMk/>
            <pc:sldMk cId="3381641401" sldId="263"/>
            <ac:spMk id="18" creationId="{843DD86A-8FAA-443F-9211-42A2AE8A790C}"/>
          </ac:spMkLst>
        </pc:spChg>
        <pc:spChg chg="add">
          <ac:chgData name="rachel irabor" userId="fc8519e6f27286c5" providerId="LiveId" clId="{E6F666DF-17C5-43BD-8130-67813333DE6E}" dt="2022-04-19T20:01:24.202" v="1096" actId="26606"/>
          <ac:spMkLst>
            <pc:docMk/>
            <pc:sldMk cId="3381641401" sldId="263"/>
            <ac:spMk id="20" creationId="{C2A13AAE-18EB-4BDF-BAF7-F2F97B8D00D6}"/>
          </ac:spMkLst>
        </pc:spChg>
        <pc:graphicFrameChg chg="add mod">
          <ac:chgData name="rachel irabor" userId="fc8519e6f27286c5" providerId="LiveId" clId="{E6F666DF-17C5-43BD-8130-67813333DE6E}" dt="2022-04-19T20:15:44.002" v="1224" actId="20577"/>
          <ac:graphicFrameMkLst>
            <pc:docMk/>
            <pc:sldMk cId="3381641401" sldId="263"/>
            <ac:graphicFrameMk id="14" creationId="{9B740814-8835-FE6A-83D5-1BA07F763895}"/>
          </ac:graphicFrameMkLst>
        </pc:graphicFrameChg>
        <pc:picChg chg="add del">
          <ac:chgData name="rachel irabor" userId="fc8519e6f27286c5" providerId="LiveId" clId="{E6F666DF-17C5-43BD-8130-67813333DE6E}" dt="2022-04-19T20:01:24.202" v="1096" actId="26606"/>
          <ac:picMkLst>
            <pc:docMk/>
            <pc:sldMk cId="3381641401" sldId="263"/>
            <ac:picMk id="12" creationId="{1E4917B9-5D95-4999-9E13-3568EDD42343}"/>
          </ac:picMkLst>
        </pc:picChg>
        <pc:picChg chg="add">
          <ac:chgData name="rachel irabor" userId="fc8519e6f27286c5" providerId="LiveId" clId="{E6F666DF-17C5-43BD-8130-67813333DE6E}" dt="2022-04-19T20:01:24.202" v="1096" actId="26606"/>
          <ac:picMkLst>
            <pc:docMk/>
            <pc:sldMk cId="3381641401" sldId="263"/>
            <ac:picMk id="22" creationId="{0F5C1B21-B0DB-4206-99EE-C13D67038B93}"/>
          </ac:picMkLst>
        </pc:picChg>
        <pc:picChg chg="add">
          <ac:chgData name="rachel irabor" userId="fc8519e6f27286c5" providerId="LiveId" clId="{E6F666DF-17C5-43BD-8130-67813333DE6E}" dt="2022-04-19T20:01:24.202" v="1096" actId="26606"/>
          <ac:picMkLst>
            <pc:docMk/>
            <pc:sldMk cId="3381641401" sldId="263"/>
            <ac:picMk id="24" creationId="{49261589-06E9-4B7C-A8F1-26648507B77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175D0F-ADD2-4AEF-8B2C-AC4F835F9E9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C205E2-6568-4087-AD23-4A17709261A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To help avoid misplacing the notes used for data entry or the papers getting torned</a:t>
          </a:r>
          <a:endParaRPr lang="en-US"/>
        </a:p>
      </dgm:t>
    </dgm:pt>
    <dgm:pt modelId="{1565A845-2BF2-4685-99AF-9F4E84DBC3BB}" type="parTrans" cxnId="{ED36E6DC-0FD0-4ECF-8C55-928F5C2ED831}">
      <dgm:prSet/>
      <dgm:spPr/>
      <dgm:t>
        <a:bodyPr/>
        <a:lstStyle/>
        <a:p>
          <a:endParaRPr lang="en-US"/>
        </a:p>
      </dgm:t>
    </dgm:pt>
    <dgm:pt modelId="{64072050-3F63-4409-AD4E-AA10B92DF275}" type="sibTrans" cxnId="{ED36E6DC-0FD0-4ECF-8C55-928F5C2ED831}">
      <dgm:prSet/>
      <dgm:spPr/>
      <dgm:t>
        <a:bodyPr/>
        <a:lstStyle/>
        <a:p>
          <a:endParaRPr lang="en-US"/>
        </a:p>
      </dgm:t>
    </dgm:pt>
    <dgm:pt modelId="{48259490-DD86-4B68-A7D0-9A28D25ECC9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For easy access and the Manager to  monitor the services and expenses made in a day. </a:t>
          </a:r>
          <a:endParaRPr lang="en-US" dirty="0"/>
        </a:p>
      </dgm:t>
    </dgm:pt>
    <dgm:pt modelId="{82852D7F-9BC5-492B-9F1B-E296F62FF184}" type="parTrans" cxnId="{DF31B5B5-3DDF-47CD-BBB1-CCC74F703625}">
      <dgm:prSet/>
      <dgm:spPr/>
      <dgm:t>
        <a:bodyPr/>
        <a:lstStyle/>
        <a:p>
          <a:endParaRPr lang="en-US"/>
        </a:p>
      </dgm:t>
    </dgm:pt>
    <dgm:pt modelId="{855CA6FE-2063-41FA-880B-886E30EBCA63}" type="sibTrans" cxnId="{DF31B5B5-3DDF-47CD-BBB1-CCC74F703625}">
      <dgm:prSet/>
      <dgm:spPr/>
      <dgm:t>
        <a:bodyPr/>
        <a:lstStyle/>
        <a:p>
          <a:endParaRPr lang="en-US"/>
        </a:p>
      </dgm:t>
    </dgm:pt>
    <dgm:pt modelId="{3A7825D0-9037-415C-B7F0-7C0C1B37440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To track the daily expenses made in day.</a:t>
          </a:r>
          <a:endParaRPr lang="en-US" dirty="0"/>
        </a:p>
      </dgm:t>
    </dgm:pt>
    <dgm:pt modelId="{5D391969-8035-4B93-AA7C-0495BAE225B1}" type="parTrans" cxnId="{AAE9F703-65C8-4D57-9F18-9A1DD1FF0E51}">
      <dgm:prSet/>
      <dgm:spPr/>
      <dgm:t>
        <a:bodyPr/>
        <a:lstStyle/>
        <a:p>
          <a:endParaRPr lang="en-US"/>
        </a:p>
      </dgm:t>
    </dgm:pt>
    <dgm:pt modelId="{A72AEA4D-6B0B-42F7-8582-DEBBECC9B3C3}" type="sibTrans" cxnId="{AAE9F703-65C8-4D57-9F18-9A1DD1FF0E51}">
      <dgm:prSet/>
      <dgm:spPr/>
      <dgm:t>
        <a:bodyPr/>
        <a:lstStyle/>
        <a:p>
          <a:endParaRPr lang="en-US"/>
        </a:p>
      </dgm:t>
    </dgm:pt>
    <dgm:pt modelId="{F2F5FC8D-C118-4AA3-B71E-02A35F02FB38}" type="pres">
      <dgm:prSet presAssocID="{E3175D0F-ADD2-4AEF-8B2C-AC4F835F9E91}" presName="root" presStyleCnt="0">
        <dgm:presLayoutVars>
          <dgm:dir/>
          <dgm:resizeHandles val="exact"/>
        </dgm:presLayoutVars>
      </dgm:prSet>
      <dgm:spPr/>
    </dgm:pt>
    <dgm:pt modelId="{45FE9865-6D5F-4615-8BAD-1154FEAA9DCE}" type="pres">
      <dgm:prSet presAssocID="{CEC205E2-6568-4087-AD23-4A17709261A5}" presName="compNode" presStyleCnt="0"/>
      <dgm:spPr/>
    </dgm:pt>
    <dgm:pt modelId="{D2F35D31-5DDC-4561-96A7-0E53CAA952A9}" type="pres">
      <dgm:prSet presAssocID="{CEC205E2-6568-4087-AD23-4A17709261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811F40E-CB18-4AB5-923D-EAD019BA25FB}" type="pres">
      <dgm:prSet presAssocID="{CEC205E2-6568-4087-AD23-4A17709261A5}" presName="spaceRect" presStyleCnt="0"/>
      <dgm:spPr/>
    </dgm:pt>
    <dgm:pt modelId="{26F25DA2-A38D-4A4F-BC7E-7B2AFE23E68F}" type="pres">
      <dgm:prSet presAssocID="{CEC205E2-6568-4087-AD23-4A17709261A5}" presName="textRect" presStyleLbl="revTx" presStyleIdx="0" presStyleCnt="3">
        <dgm:presLayoutVars>
          <dgm:chMax val="1"/>
          <dgm:chPref val="1"/>
        </dgm:presLayoutVars>
      </dgm:prSet>
      <dgm:spPr/>
    </dgm:pt>
    <dgm:pt modelId="{BEA50FC4-22BB-4D82-ADEE-30D2FB2A3E80}" type="pres">
      <dgm:prSet presAssocID="{64072050-3F63-4409-AD4E-AA10B92DF275}" presName="sibTrans" presStyleCnt="0"/>
      <dgm:spPr/>
    </dgm:pt>
    <dgm:pt modelId="{79AFE782-6FF4-44D6-9556-C71A33EA43C8}" type="pres">
      <dgm:prSet presAssocID="{48259490-DD86-4B68-A7D0-9A28D25ECC9B}" presName="compNode" presStyleCnt="0"/>
      <dgm:spPr/>
    </dgm:pt>
    <dgm:pt modelId="{7FEADC9B-4DEE-49FD-BB6E-E84235D32CE1}" type="pres">
      <dgm:prSet presAssocID="{48259490-DD86-4B68-A7D0-9A28D25ECC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 outline"/>
        </a:ext>
      </dgm:extLst>
    </dgm:pt>
    <dgm:pt modelId="{56514F03-83A6-4E1C-B301-AEFD988C69C9}" type="pres">
      <dgm:prSet presAssocID="{48259490-DD86-4B68-A7D0-9A28D25ECC9B}" presName="spaceRect" presStyleCnt="0"/>
      <dgm:spPr/>
    </dgm:pt>
    <dgm:pt modelId="{22EACD57-B2D0-4CB0-BF1F-3D0A94344959}" type="pres">
      <dgm:prSet presAssocID="{48259490-DD86-4B68-A7D0-9A28D25ECC9B}" presName="textRect" presStyleLbl="revTx" presStyleIdx="1" presStyleCnt="3">
        <dgm:presLayoutVars>
          <dgm:chMax val="1"/>
          <dgm:chPref val="1"/>
        </dgm:presLayoutVars>
      </dgm:prSet>
      <dgm:spPr/>
    </dgm:pt>
    <dgm:pt modelId="{E022A078-27DD-4D8A-B2DA-5365E2DB5028}" type="pres">
      <dgm:prSet presAssocID="{855CA6FE-2063-41FA-880B-886E30EBCA63}" presName="sibTrans" presStyleCnt="0"/>
      <dgm:spPr/>
    </dgm:pt>
    <dgm:pt modelId="{5E2D16E7-2886-4772-A1DF-B12F94EA998B}" type="pres">
      <dgm:prSet presAssocID="{3A7825D0-9037-415C-B7F0-7C0C1B374404}" presName="compNode" presStyleCnt="0"/>
      <dgm:spPr/>
    </dgm:pt>
    <dgm:pt modelId="{7742D63D-D54D-4CB8-B68B-DEDF024B9C72}" type="pres">
      <dgm:prSet presAssocID="{3A7825D0-9037-415C-B7F0-7C0C1B374404}" presName="iconRect" presStyleLbl="node1" presStyleIdx="2" presStyleCnt="3" custLinFactX="-58789" custLinFactNeighborX="-100000" custLinFactNeighborY="103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2549312-6DC0-4DD2-A1F7-CE8E1BC343F8}" type="pres">
      <dgm:prSet presAssocID="{3A7825D0-9037-415C-B7F0-7C0C1B374404}" presName="spaceRect" presStyleCnt="0"/>
      <dgm:spPr/>
    </dgm:pt>
    <dgm:pt modelId="{7B34372A-ED23-4543-91F7-9650F32DE223}" type="pres">
      <dgm:prSet presAssocID="{3A7825D0-9037-415C-B7F0-7C0C1B374404}" presName="textRect" presStyleLbl="revTx" presStyleIdx="2" presStyleCnt="3" custLinFactNeighborX="-60710">
        <dgm:presLayoutVars>
          <dgm:chMax val="1"/>
          <dgm:chPref val="1"/>
        </dgm:presLayoutVars>
      </dgm:prSet>
      <dgm:spPr/>
    </dgm:pt>
  </dgm:ptLst>
  <dgm:cxnLst>
    <dgm:cxn modelId="{AAE9F703-65C8-4D57-9F18-9A1DD1FF0E51}" srcId="{E3175D0F-ADD2-4AEF-8B2C-AC4F835F9E91}" destId="{3A7825D0-9037-415C-B7F0-7C0C1B374404}" srcOrd="2" destOrd="0" parTransId="{5D391969-8035-4B93-AA7C-0495BAE225B1}" sibTransId="{A72AEA4D-6B0B-42F7-8582-DEBBECC9B3C3}"/>
    <dgm:cxn modelId="{B2CC6D1C-62CE-4A92-A778-CCB65FFB717E}" type="presOf" srcId="{3A7825D0-9037-415C-B7F0-7C0C1B374404}" destId="{7B34372A-ED23-4543-91F7-9650F32DE223}" srcOrd="0" destOrd="0" presId="urn:microsoft.com/office/officeart/2018/2/layout/IconLabelList"/>
    <dgm:cxn modelId="{C5139A3A-1C5B-4CBE-8345-FA92E6EB3D7D}" type="presOf" srcId="{E3175D0F-ADD2-4AEF-8B2C-AC4F835F9E91}" destId="{F2F5FC8D-C118-4AA3-B71E-02A35F02FB38}" srcOrd="0" destOrd="0" presId="urn:microsoft.com/office/officeart/2018/2/layout/IconLabelList"/>
    <dgm:cxn modelId="{65ACDC41-6E39-4FD0-A2E4-138BB2148718}" type="presOf" srcId="{48259490-DD86-4B68-A7D0-9A28D25ECC9B}" destId="{22EACD57-B2D0-4CB0-BF1F-3D0A94344959}" srcOrd="0" destOrd="0" presId="urn:microsoft.com/office/officeart/2018/2/layout/IconLabelList"/>
    <dgm:cxn modelId="{DF31B5B5-3DDF-47CD-BBB1-CCC74F703625}" srcId="{E3175D0F-ADD2-4AEF-8B2C-AC4F835F9E91}" destId="{48259490-DD86-4B68-A7D0-9A28D25ECC9B}" srcOrd="1" destOrd="0" parTransId="{82852D7F-9BC5-492B-9F1B-E296F62FF184}" sibTransId="{855CA6FE-2063-41FA-880B-886E30EBCA63}"/>
    <dgm:cxn modelId="{ED36E6DC-0FD0-4ECF-8C55-928F5C2ED831}" srcId="{E3175D0F-ADD2-4AEF-8B2C-AC4F835F9E91}" destId="{CEC205E2-6568-4087-AD23-4A17709261A5}" srcOrd="0" destOrd="0" parTransId="{1565A845-2BF2-4685-99AF-9F4E84DBC3BB}" sibTransId="{64072050-3F63-4409-AD4E-AA10B92DF275}"/>
    <dgm:cxn modelId="{EB1714E7-3549-4F05-AB46-52A52BF0700E}" type="presOf" srcId="{CEC205E2-6568-4087-AD23-4A17709261A5}" destId="{26F25DA2-A38D-4A4F-BC7E-7B2AFE23E68F}" srcOrd="0" destOrd="0" presId="urn:microsoft.com/office/officeart/2018/2/layout/IconLabelList"/>
    <dgm:cxn modelId="{9BFA3F26-3AF6-4AE0-9E18-AF3C1E2EAD75}" type="presParOf" srcId="{F2F5FC8D-C118-4AA3-B71E-02A35F02FB38}" destId="{45FE9865-6D5F-4615-8BAD-1154FEAA9DCE}" srcOrd="0" destOrd="0" presId="urn:microsoft.com/office/officeart/2018/2/layout/IconLabelList"/>
    <dgm:cxn modelId="{149E99DA-0E44-4966-8DB1-6ED118E6FA85}" type="presParOf" srcId="{45FE9865-6D5F-4615-8BAD-1154FEAA9DCE}" destId="{D2F35D31-5DDC-4561-96A7-0E53CAA952A9}" srcOrd="0" destOrd="0" presId="urn:microsoft.com/office/officeart/2018/2/layout/IconLabelList"/>
    <dgm:cxn modelId="{46848F6B-3B11-4175-B635-06101CF06A5B}" type="presParOf" srcId="{45FE9865-6D5F-4615-8BAD-1154FEAA9DCE}" destId="{5811F40E-CB18-4AB5-923D-EAD019BA25FB}" srcOrd="1" destOrd="0" presId="urn:microsoft.com/office/officeart/2018/2/layout/IconLabelList"/>
    <dgm:cxn modelId="{02812AF8-88B3-45B0-AD81-531B8B91D0C4}" type="presParOf" srcId="{45FE9865-6D5F-4615-8BAD-1154FEAA9DCE}" destId="{26F25DA2-A38D-4A4F-BC7E-7B2AFE23E68F}" srcOrd="2" destOrd="0" presId="urn:microsoft.com/office/officeart/2018/2/layout/IconLabelList"/>
    <dgm:cxn modelId="{135E072A-4622-4A2F-ABE1-83F504B946A8}" type="presParOf" srcId="{F2F5FC8D-C118-4AA3-B71E-02A35F02FB38}" destId="{BEA50FC4-22BB-4D82-ADEE-30D2FB2A3E80}" srcOrd="1" destOrd="0" presId="urn:microsoft.com/office/officeart/2018/2/layout/IconLabelList"/>
    <dgm:cxn modelId="{D2D3B7EA-220A-43CC-B2A0-E968156D2C55}" type="presParOf" srcId="{F2F5FC8D-C118-4AA3-B71E-02A35F02FB38}" destId="{79AFE782-6FF4-44D6-9556-C71A33EA43C8}" srcOrd="2" destOrd="0" presId="urn:microsoft.com/office/officeart/2018/2/layout/IconLabelList"/>
    <dgm:cxn modelId="{C45C8A03-BDB2-483E-85BB-D746ED306BD3}" type="presParOf" srcId="{79AFE782-6FF4-44D6-9556-C71A33EA43C8}" destId="{7FEADC9B-4DEE-49FD-BB6E-E84235D32CE1}" srcOrd="0" destOrd="0" presId="urn:microsoft.com/office/officeart/2018/2/layout/IconLabelList"/>
    <dgm:cxn modelId="{424CB0D2-3FFA-4EF9-8E1E-0A90648B9490}" type="presParOf" srcId="{79AFE782-6FF4-44D6-9556-C71A33EA43C8}" destId="{56514F03-83A6-4E1C-B301-AEFD988C69C9}" srcOrd="1" destOrd="0" presId="urn:microsoft.com/office/officeart/2018/2/layout/IconLabelList"/>
    <dgm:cxn modelId="{9DD6E635-3882-4136-A983-D93EA7A732D1}" type="presParOf" srcId="{79AFE782-6FF4-44D6-9556-C71A33EA43C8}" destId="{22EACD57-B2D0-4CB0-BF1F-3D0A94344959}" srcOrd="2" destOrd="0" presId="urn:microsoft.com/office/officeart/2018/2/layout/IconLabelList"/>
    <dgm:cxn modelId="{25DC1CC0-C7B6-4C49-965B-9804BD7F3F66}" type="presParOf" srcId="{F2F5FC8D-C118-4AA3-B71E-02A35F02FB38}" destId="{E022A078-27DD-4D8A-B2DA-5365E2DB5028}" srcOrd="3" destOrd="0" presId="urn:microsoft.com/office/officeart/2018/2/layout/IconLabelList"/>
    <dgm:cxn modelId="{C7D77E7C-E60C-41E3-9E5B-317EAE54293B}" type="presParOf" srcId="{F2F5FC8D-C118-4AA3-B71E-02A35F02FB38}" destId="{5E2D16E7-2886-4772-A1DF-B12F94EA998B}" srcOrd="4" destOrd="0" presId="urn:microsoft.com/office/officeart/2018/2/layout/IconLabelList"/>
    <dgm:cxn modelId="{B29DA1F8-5987-4A07-8353-5810C1C13056}" type="presParOf" srcId="{5E2D16E7-2886-4772-A1DF-B12F94EA998B}" destId="{7742D63D-D54D-4CB8-B68B-DEDF024B9C72}" srcOrd="0" destOrd="0" presId="urn:microsoft.com/office/officeart/2018/2/layout/IconLabelList"/>
    <dgm:cxn modelId="{3F569AAE-35C7-4F96-B560-B0AC2BA87A87}" type="presParOf" srcId="{5E2D16E7-2886-4772-A1DF-B12F94EA998B}" destId="{C2549312-6DC0-4DD2-A1F7-CE8E1BC343F8}" srcOrd="1" destOrd="0" presId="urn:microsoft.com/office/officeart/2018/2/layout/IconLabelList"/>
    <dgm:cxn modelId="{19013674-B6F3-4B7D-ADC0-2DB0BF40FE43}" type="presParOf" srcId="{5E2D16E7-2886-4772-A1DF-B12F94EA998B}" destId="{7B34372A-ED23-4543-91F7-9650F32DE22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E8B3DC-EA1A-4E84-ADD1-38D01E2A33C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1D85C2-0B14-433A-B25C-94F461F52537}">
      <dgm:prSet/>
      <dgm:spPr/>
      <dgm:t>
        <a:bodyPr/>
        <a:lstStyle/>
        <a:p>
          <a:r>
            <a:rPr lang="en-US" dirty="0" err="1"/>
            <a:t>Dataverse</a:t>
          </a:r>
          <a:endParaRPr lang="en-US" dirty="0"/>
        </a:p>
      </dgm:t>
    </dgm:pt>
    <dgm:pt modelId="{50202E83-7C87-4223-8A43-9B2600BE740B}" type="parTrans" cxnId="{E6E20AC6-B172-4A4A-AF50-2EA1E509D45A}">
      <dgm:prSet/>
      <dgm:spPr/>
      <dgm:t>
        <a:bodyPr/>
        <a:lstStyle/>
        <a:p>
          <a:endParaRPr lang="en-US"/>
        </a:p>
      </dgm:t>
    </dgm:pt>
    <dgm:pt modelId="{4BA23786-A89F-4D2A-BAE3-612BDC7C015C}" type="sibTrans" cxnId="{E6E20AC6-B172-4A4A-AF50-2EA1E509D45A}">
      <dgm:prSet/>
      <dgm:spPr/>
      <dgm:t>
        <a:bodyPr/>
        <a:lstStyle/>
        <a:p>
          <a:endParaRPr lang="en-US"/>
        </a:p>
      </dgm:t>
    </dgm:pt>
    <dgm:pt modelId="{ADB64849-7E53-4A3F-9675-1A804D0F19C2}">
      <dgm:prSet/>
      <dgm:spPr/>
      <dgm:t>
        <a:bodyPr/>
        <a:lstStyle/>
        <a:p>
          <a:r>
            <a:rPr lang="en-GB" dirty="0"/>
            <a:t>Power Apps </a:t>
          </a:r>
          <a:endParaRPr lang="en-US" dirty="0"/>
        </a:p>
      </dgm:t>
    </dgm:pt>
    <dgm:pt modelId="{1F477027-5B29-4D6B-8056-81F772D59E68}" type="parTrans" cxnId="{765786B0-C0EB-4880-915A-0C8F37EBB0A2}">
      <dgm:prSet/>
      <dgm:spPr/>
      <dgm:t>
        <a:bodyPr/>
        <a:lstStyle/>
        <a:p>
          <a:endParaRPr lang="en-US"/>
        </a:p>
      </dgm:t>
    </dgm:pt>
    <dgm:pt modelId="{DAB00C0A-5863-46D6-9F6A-C3EDA22C16AD}" type="sibTrans" cxnId="{765786B0-C0EB-4880-915A-0C8F37EBB0A2}">
      <dgm:prSet/>
      <dgm:spPr/>
      <dgm:t>
        <a:bodyPr/>
        <a:lstStyle/>
        <a:p>
          <a:endParaRPr lang="en-US"/>
        </a:p>
      </dgm:t>
    </dgm:pt>
    <dgm:pt modelId="{BB13A769-1658-4C87-AD2C-3188F7F771A8}">
      <dgm:prSet/>
      <dgm:spPr/>
      <dgm:t>
        <a:bodyPr/>
        <a:lstStyle/>
        <a:p>
          <a:r>
            <a:rPr lang="en-GB" dirty="0"/>
            <a:t>Power Automate</a:t>
          </a:r>
          <a:endParaRPr lang="en-US" dirty="0"/>
        </a:p>
      </dgm:t>
    </dgm:pt>
    <dgm:pt modelId="{0AC3D7EB-25F5-4058-B7C9-90AA183DCC0A}" type="parTrans" cxnId="{77F91FBF-FC47-4360-BE43-F1C57AD12027}">
      <dgm:prSet/>
      <dgm:spPr/>
      <dgm:t>
        <a:bodyPr/>
        <a:lstStyle/>
        <a:p>
          <a:endParaRPr lang="en-US"/>
        </a:p>
      </dgm:t>
    </dgm:pt>
    <dgm:pt modelId="{26A3CA58-4E78-4D9B-8F28-9B70579945B3}" type="sibTrans" cxnId="{77F91FBF-FC47-4360-BE43-F1C57AD12027}">
      <dgm:prSet/>
      <dgm:spPr/>
      <dgm:t>
        <a:bodyPr/>
        <a:lstStyle/>
        <a:p>
          <a:endParaRPr lang="en-US"/>
        </a:p>
      </dgm:t>
    </dgm:pt>
    <dgm:pt modelId="{3BE4090B-9744-43D8-AAB2-804A440BEB88}" type="pres">
      <dgm:prSet presAssocID="{32E8B3DC-EA1A-4E84-ADD1-38D01E2A33C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4A425B-6110-471D-859A-7F8F82575EEE}" type="pres">
      <dgm:prSet presAssocID="{2D1D85C2-0B14-433A-B25C-94F461F52537}" presName="root" presStyleCnt="0"/>
      <dgm:spPr/>
    </dgm:pt>
    <dgm:pt modelId="{DDCF926E-D442-4025-BFF8-C27057B615DD}" type="pres">
      <dgm:prSet presAssocID="{2D1D85C2-0B14-433A-B25C-94F461F52537}" presName="rootComposite" presStyleCnt="0"/>
      <dgm:spPr/>
    </dgm:pt>
    <dgm:pt modelId="{FB012BE0-1BA2-4619-8003-36CA34457B16}" type="pres">
      <dgm:prSet presAssocID="{2D1D85C2-0B14-433A-B25C-94F461F52537}" presName="rootText" presStyleLbl="node1" presStyleIdx="0" presStyleCnt="3"/>
      <dgm:spPr/>
    </dgm:pt>
    <dgm:pt modelId="{B8A0AB24-CD29-4EA6-AE67-ADD235A0ABE4}" type="pres">
      <dgm:prSet presAssocID="{2D1D85C2-0B14-433A-B25C-94F461F52537}" presName="rootConnector" presStyleLbl="node1" presStyleIdx="0" presStyleCnt="3"/>
      <dgm:spPr/>
    </dgm:pt>
    <dgm:pt modelId="{A2528E22-4CAF-4605-B60A-8C5D8124DF96}" type="pres">
      <dgm:prSet presAssocID="{2D1D85C2-0B14-433A-B25C-94F461F52537}" presName="childShape" presStyleCnt="0"/>
      <dgm:spPr/>
    </dgm:pt>
    <dgm:pt modelId="{422EED0B-6333-460C-AAE5-DED916932A47}" type="pres">
      <dgm:prSet presAssocID="{ADB64849-7E53-4A3F-9675-1A804D0F19C2}" presName="root" presStyleCnt="0"/>
      <dgm:spPr/>
    </dgm:pt>
    <dgm:pt modelId="{6BDBFD10-68F2-4DC5-B5AD-8DFC9F0AE135}" type="pres">
      <dgm:prSet presAssocID="{ADB64849-7E53-4A3F-9675-1A804D0F19C2}" presName="rootComposite" presStyleCnt="0"/>
      <dgm:spPr/>
    </dgm:pt>
    <dgm:pt modelId="{61FA8B9B-B802-4D16-9E70-24E431D34980}" type="pres">
      <dgm:prSet presAssocID="{ADB64849-7E53-4A3F-9675-1A804D0F19C2}" presName="rootText" presStyleLbl="node1" presStyleIdx="1" presStyleCnt="3"/>
      <dgm:spPr/>
    </dgm:pt>
    <dgm:pt modelId="{103D063C-1A78-463F-A6AE-B0C18BC5BB13}" type="pres">
      <dgm:prSet presAssocID="{ADB64849-7E53-4A3F-9675-1A804D0F19C2}" presName="rootConnector" presStyleLbl="node1" presStyleIdx="1" presStyleCnt="3"/>
      <dgm:spPr/>
    </dgm:pt>
    <dgm:pt modelId="{0881BE45-3231-439E-A0EE-EEB40EF42AA7}" type="pres">
      <dgm:prSet presAssocID="{ADB64849-7E53-4A3F-9675-1A804D0F19C2}" presName="childShape" presStyleCnt="0"/>
      <dgm:spPr/>
    </dgm:pt>
    <dgm:pt modelId="{D413F722-5885-4BEA-B0B7-5D82D598CBD8}" type="pres">
      <dgm:prSet presAssocID="{BB13A769-1658-4C87-AD2C-3188F7F771A8}" presName="root" presStyleCnt="0"/>
      <dgm:spPr/>
    </dgm:pt>
    <dgm:pt modelId="{C8B94556-1C17-4407-BAD6-6B300C3CA334}" type="pres">
      <dgm:prSet presAssocID="{BB13A769-1658-4C87-AD2C-3188F7F771A8}" presName="rootComposite" presStyleCnt="0"/>
      <dgm:spPr/>
    </dgm:pt>
    <dgm:pt modelId="{66A6E925-731C-4577-8AED-F8C742603001}" type="pres">
      <dgm:prSet presAssocID="{BB13A769-1658-4C87-AD2C-3188F7F771A8}" presName="rootText" presStyleLbl="node1" presStyleIdx="2" presStyleCnt="3"/>
      <dgm:spPr/>
    </dgm:pt>
    <dgm:pt modelId="{3EAF7922-525E-47DE-AF1E-DD5396315CBD}" type="pres">
      <dgm:prSet presAssocID="{BB13A769-1658-4C87-AD2C-3188F7F771A8}" presName="rootConnector" presStyleLbl="node1" presStyleIdx="2" presStyleCnt="3"/>
      <dgm:spPr/>
    </dgm:pt>
    <dgm:pt modelId="{14FFF000-13C1-49A9-A5E0-7E65BA6B6CC1}" type="pres">
      <dgm:prSet presAssocID="{BB13A769-1658-4C87-AD2C-3188F7F771A8}" presName="childShape" presStyleCnt="0"/>
      <dgm:spPr/>
    </dgm:pt>
  </dgm:ptLst>
  <dgm:cxnLst>
    <dgm:cxn modelId="{391E4627-9FC3-4E70-9DF2-FC08C7323D4E}" type="presOf" srcId="{ADB64849-7E53-4A3F-9675-1A804D0F19C2}" destId="{103D063C-1A78-463F-A6AE-B0C18BC5BB13}" srcOrd="1" destOrd="0" presId="urn:microsoft.com/office/officeart/2005/8/layout/hierarchy3"/>
    <dgm:cxn modelId="{A2386763-1543-48A6-B81F-E20DD4389650}" type="presOf" srcId="{32E8B3DC-EA1A-4E84-ADD1-38D01E2A33CF}" destId="{3BE4090B-9744-43D8-AAB2-804A440BEB88}" srcOrd="0" destOrd="0" presId="urn:microsoft.com/office/officeart/2005/8/layout/hierarchy3"/>
    <dgm:cxn modelId="{23522A50-9D95-4024-BB36-164F6311A8C7}" type="presOf" srcId="{BB13A769-1658-4C87-AD2C-3188F7F771A8}" destId="{3EAF7922-525E-47DE-AF1E-DD5396315CBD}" srcOrd="1" destOrd="0" presId="urn:microsoft.com/office/officeart/2005/8/layout/hierarchy3"/>
    <dgm:cxn modelId="{FC50D683-A75C-4C88-BCA2-A645E3C33109}" type="presOf" srcId="{BB13A769-1658-4C87-AD2C-3188F7F771A8}" destId="{66A6E925-731C-4577-8AED-F8C742603001}" srcOrd="0" destOrd="0" presId="urn:microsoft.com/office/officeart/2005/8/layout/hierarchy3"/>
    <dgm:cxn modelId="{C8EAA2AA-1490-4568-9DA5-C0E857CE9D1B}" type="presOf" srcId="{2D1D85C2-0B14-433A-B25C-94F461F52537}" destId="{B8A0AB24-CD29-4EA6-AE67-ADD235A0ABE4}" srcOrd="1" destOrd="0" presId="urn:microsoft.com/office/officeart/2005/8/layout/hierarchy3"/>
    <dgm:cxn modelId="{765786B0-C0EB-4880-915A-0C8F37EBB0A2}" srcId="{32E8B3DC-EA1A-4E84-ADD1-38D01E2A33CF}" destId="{ADB64849-7E53-4A3F-9675-1A804D0F19C2}" srcOrd="1" destOrd="0" parTransId="{1F477027-5B29-4D6B-8056-81F772D59E68}" sibTransId="{DAB00C0A-5863-46D6-9F6A-C3EDA22C16AD}"/>
    <dgm:cxn modelId="{727F6EB4-E0E8-4CB4-AB38-DF3CCF2EBDF7}" type="presOf" srcId="{2D1D85C2-0B14-433A-B25C-94F461F52537}" destId="{FB012BE0-1BA2-4619-8003-36CA34457B16}" srcOrd="0" destOrd="0" presId="urn:microsoft.com/office/officeart/2005/8/layout/hierarchy3"/>
    <dgm:cxn modelId="{77F91FBF-FC47-4360-BE43-F1C57AD12027}" srcId="{32E8B3DC-EA1A-4E84-ADD1-38D01E2A33CF}" destId="{BB13A769-1658-4C87-AD2C-3188F7F771A8}" srcOrd="2" destOrd="0" parTransId="{0AC3D7EB-25F5-4058-B7C9-90AA183DCC0A}" sibTransId="{26A3CA58-4E78-4D9B-8F28-9B70579945B3}"/>
    <dgm:cxn modelId="{E6E20AC6-B172-4A4A-AF50-2EA1E509D45A}" srcId="{32E8B3DC-EA1A-4E84-ADD1-38D01E2A33CF}" destId="{2D1D85C2-0B14-433A-B25C-94F461F52537}" srcOrd="0" destOrd="0" parTransId="{50202E83-7C87-4223-8A43-9B2600BE740B}" sibTransId="{4BA23786-A89F-4D2A-BAE3-612BDC7C015C}"/>
    <dgm:cxn modelId="{74638BF7-3935-46C9-9913-4C6FE23FE53A}" type="presOf" srcId="{ADB64849-7E53-4A3F-9675-1A804D0F19C2}" destId="{61FA8B9B-B802-4D16-9E70-24E431D34980}" srcOrd="0" destOrd="0" presId="urn:microsoft.com/office/officeart/2005/8/layout/hierarchy3"/>
    <dgm:cxn modelId="{E511943B-5B75-40CC-B08B-2966D8AA1C45}" type="presParOf" srcId="{3BE4090B-9744-43D8-AAB2-804A440BEB88}" destId="{B84A425B-6110-471D-859A-7F8F82575EEE}" srcOrd="0" destOrd="0" presId="urn:microsoft.com/office/officeart/2005/8/layout/hierarchy3"/>
    <dgm:cxn modelId="{D5872A40-7CC8-43AB-9688-5FF43BFEB699}" type="presParOf" srcId="{B84A425B-6110-471D-859A-7F8F82575EEE}" destId="{DDCF926E-D442-4025-BFF8-C27057B615DD}" srcOrd="0" destOrd="0" presId="urn:microsoft.com/office/officeart/2005/8/layout/hierarchy3"/>
    <dgm:cxn modelId="{A8E4EE9E-09A6-4FD7-96DE-DF507A93EEF4}" type="presParOf" srcId="{DDCF926E-D442-4025-BFF8-C27057B615DD}" destId="{FB012BE0-1BA2-4619-8003-36CA34457B16}" srcOrd="0" destOrd="0" presId="urn:microsoft.com/office/officeart/2005/8/layout/hierarchy3"/>
    <dgm:cxn modelId="{FAEEC7FE-E86A-46F3-80BE-8D59463E9FD5}" type="presParOf" srcId="{DDCF926E-D442-4025-BFF8-C27057B615DD}" destId="{B8A0AB24-CD29-4EA6-AE67-ADD235A0ABE4}" srcOrd="1" destOrd="0" presId="urn:microsoft.com/office/officeart/2005/8/layout/hierarchy3"/>
    <dgm:cxn modelId="{63B6A6A3-4D03-4DE4-B6FB-472C5F6DA2A7}" type="presParOf" srcId="{B84A425B-6110-471D-859A-7F8F82575EEE}" destId="{A2528E22-4CAF-4605-B60A-8C5D8124DF96}" srcOrd="1" destOrd="0" presId="urn:microsoft.com/office/officeart/2005/8/layout/hierarchy3"/>
    <dgm:cxn modelId="{1E7CF0CB-AF34-4073-BC85-7C4FBB7D2364}" type="presParOf" srcId="{3BE4090B-9744-43D8-AAB2-804A440BEB88}" destId="{422EED0B-6333-460C-AAE5-DED916932A47}" srcOrd="1" destOrd="0" presId="urn:microsoft.com/office/officeart/2005/8/layout/hierarchy3"/>
    <dgm:cxn modelId="{12CC1584-84CE-4B8D-96A5-8CDA5AC76970}" type="presParOf" srcId="{422EED0B-6333-460C-AAE5-DED916932A47}" destId="{6BDBFD10-68F2-4DC5-B5AD-8DFC9F0AE135}" srcOrd="0" destOrd="0" presId="urn:microsoft.com/office/officeart/2005/8/layout/hierarchy3"/>
    <dgm:cxn modelId="{05A573E8-0A62-4167-B422-E5B5E9A555AB}" type="presParOf" srcId="{6BDBFD10-68F2-4DC5-B5AD-8DFC9F0AE135}" destId="{61FA8B9B-B802-4D16-9E70-24E431D34980}" srcOrd="0" destOrd="0" presId="urn:microsoft.com/office/officeart/2005/8/layout/hierarchy3"/>
    <dgm:cxn modelId="{C4A0763B-E294-47C0-AD1F-9A12A6412030}" type="presParOf" srcId="{6BDBFD10-68F2-4DC5-B5AD-8DFC9F0AE135}" destId="{103D063C-1A78-463F-A6AE-B0C18BC5BB13}" srcOrd="1" destOrd="0" presId="urn:microsoft.com/office/officeart/2005/8/layout/hierarchy3"/>
    <dgm:cxn modelId="{2C8E06A4-1A86-4ACE-B352-96627A944894}" type="presParOf" srcId="{422EED0B-6333-460C-AAE5-DED916932A47}" destId="{0881BE45-3231-439E-A0EE-EEB40EF42AA7}" srcOrd="1" destOrd="0" presId="urn:microsoft.com/office/officeart/2005/8/layout/hierarchy3"/>
    <dgm:cxn modelId="{C7B1D90F-B1DC-480E-BBCC-33F12E409F03}" type="presParOf" srcId="{3BE4090B-9744-43D8-AAB2-804A440BEB88}" destId="{D413F722-5885-4BEA-B0B7-5D82D598CBD8}" srcOrd="2" destOrd="0" presId="urn:microsoft.com/office/officeart/2005/8/layout/hierarchy3"/>
    <dgm:cxn modelId="{64A5F9E0-714F-4EE5-9595-FEA798E4A798}" type="presParOf" srcId="{D413F722-5885-4BEA-B0B7-5D82D598CBD8}" destId="{C8B94556-1C17-4407-BAD6-6B300C3CA334}" srcOrd="0" destOrd="0" presId="urn:microsoft.com/office/officeart/2005/8/layout/hierarchy3"/>
    <dgm:cxn modelId="{EDF00FAD-E183-4C79-9976-5B9C58850749}" type="presParOf" srcId="{C8B94556-1C17-4407-BAD6-6B300C3CA334}" destId="{66A6E925-731C-4577-8AED-F8C742603001}" srcOrd="0" destOrd="0" presId="urn:microsoft.com/office/officeart/2005/8/layout/hierarchy3"/>
    <dgm:cxn modelId="{54C893A5-265A-49F0-ABA3-223E0BB8AB0D}" type="presParOf" srcId="{C8B94556-1C17-4407-BAD6-6B300C3CA334}" destId="{3EAF7922-525E-47DE-AF1E-DD5396315CBD}" srcOrd="1" destOrd="0" presId="urn:microsoft.com/office/officeart/2005/8/layout/hierarchy3"/>
    <dgm:cxn modelId="{EAB84405-7EE1-42A3-87B2-7838CF8D2EDA}" type="presParOf" srcId="{D413F722-5885-4BEA-B0B7-5D82D598CBD8}" destId="{14FFF000-13C1-49A9-A5E0-7E65BA6B6CC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7B8018-5C36-41E9-BC4B-AB87DA5C3C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8D26120-2768-4062-AFEF-F5C244CDB0CF}">
      <dgm:prSet/>
      <dgm:spPr/>
      <dgm:t>
        <a:bodyPr/>
        <a:lstStyle/>
        <a:p>
          <a:r>
            <a:rPr lang="en-GB" dirty="0" err="1"/>
            <a:t>Dataverse</a:t>
          </a:r>
          <a:r>
            <a:rPr lang="en-GB" dirty="0"/>
            <a:t> is used as the primary database for the App.</a:t>
          </a:r>
          <a:endParaRPr lang="en-US" dirty="0"/>
        </a:p>
      </dgm:t>
    </dgm:pt>
    <dgm:pt modelId="{B63CE01C-7DA8-4F22-9106-57AAEA49B39C}" type="parTrans" cxnId="{FF2FF9DB-8390-4F6B-B89C-362D9D310552}">
      <dgm:prSet/>
      <dgm:spPr/>
      <dgm:t>
        <a:bodyPr/>
        <a:lstStyle/>
        <a:p>
          <a:endParaRPr lang="en-US"/>
        </a:p>
      </dgm:t>
    </dgm:pt>
    <dgm:pt modelId="{ACA1CCC8-1ED7-4BBC-85CA-255F8BA9300F}" type="sibTrans" cxnId="{FF2FF9DB-8390-4F6B-B89C-362D9D310552}">
      <dgm:prSet/>
      <dgm:spPr/>
      <dgm:t>
        <a:bodyPr/>
        <a:lstStyle/>
        <a:p>
          <a:endParaRPr lang="en-US"/>
        </a:p>
      </dgm:t>
    </dgm:pt>
    <dgm:pt modelId="{6F6B4099-039A-465E-A60E-6F170ED21E26}">
      <dgm:prSet/>
      <dgm:spPr/>
      <dgm:t>
        <a:bodyPr/>
        <a:lstStyle/>
        <a:p>
          <a:r>
            <a:rPr lang="en-GB" dirty="0"/>
            <a:t>Building Customer Inventory and Daily Expenses App using Power Apps.</a:t>
          </a:r>
          <a:endParaRPr lang="en-US" dirty="0"/>
        </a:p>
      </dgm:t>
    </dgm:pt>
    <dgm:pt modelId="{421DD2E2-FD12-4119-9E80-FE5DEB29416F}" type="parTrans" cxnId="{2D4B2A7E-FA34-436D-AB5F-0E90D6F8B4DE}">
      <dgm:prSet/>
      <dgm:spPr/>
      <dgm:t>
        <a:bodyPr/>
        <a:lstStyle/>
        <a:p>
          <a:endParaRPr lang="en-US"/>
        </a:p>
      </dgm:t>
    </dgm:pt>
    <dgm:pt modelId="{2725FB9E-B793-4890-8265-2B0261BE50B0}" type="sibTrans" cxnId="{2D4B2A7E-FA34-436D-AB5F-0E90D6F8B4DE}">
      <dgm:prSet/>
      <dgm:spPr/>
      <dgm:t>
        <a:bodyPr/>
        <a:lstStyle/>
        <a:p>
          <a:endParaRPr lang="en-US"/>
        </a:p>
      </dgm:t>
    </dgm:pt>
    <dgm:pt modelId="{BCB234E6-527B-4858-BA8A-8900E47CCDC2}">
      <dgm:prSet/>
      <dgm:spPr/>
      <dgm:t>
        <a:bodyPr/>
        <a:lstStyle/>
        <a:p>
          <a:r>
            <a:rPr lang="en-GB"/>
            <a:t>Power Automate is used within the App environment to create a push notification to the manager App each time a record is added.</a:t>
          </a:r>
          <a:endParaRPr lang="en-US"/>
        </a:p>
      </dgm:t>
    </dgm:pt>
    <dgm:pt modelId="{72FE976A-0074-4BBE-AB56-23BB2CC11ACC}" type="parTrans" cxnId="{57C62DD4-979C-434D-BA01-58D39855176B}">
      <dgm:prSet/>
      <dgm:spPr/>
      <dgm:t>
        <a:bodyPr/>
        <a:lstStyle/>
        <a:p>
          <a:endParaRPr lang="en-US"/>
        </a:p>
      </dgm:t>
    </dgm:pt>
    <dgm:pt modelId="{05B89355-284C-495C-BD51-2EDB8F01B77F}" type="sibTrans" cxnId="{57C62DD4-979C-434D-BA01-58D39855176B}">
      <dgm:prSet/>
      <dgm:spPr/>
      <dgm:t>
        <a:bodyPr/>
        <a:lstStyle/>
        <a:p>
          <a:endParaRPr lang="en-US"/>
        </a:p>
      </dgm:t>
    </dgm:pt>
    <dgm:pt modelId="{FBFBB489-7A1B-46D7-9913-835F53DE7B5C}" type="pres">
      <dgm:prSet presAssocID="{777B8018-5C36-41E9-BC4B-AB87DA5C3CDA}" presName="root" presStyleCnt="0">
        <dgm:presLayoutVars>
          <dgm:dir/>
          <dgm:resizeHandles val="exact"/>
        </dgm:presLayoutVars>
      </dgm:prSet>
      <dgm:spPr/>
    </dgm:pt>
    <dgm:pt modelId="{EA9E48EF-44E3-4E4C-AD1A-CEAF650BDBC2}" type="pres">
      <dgm:prSet presAssocID="{E8D26120-2768-4062-AFEF-F5C244CDB0CF}" presName="compNode" presStyleCnt="0"/>
      <dgm:spPr/>
    </dgm:pt>
    <dgm:pt modelId="{5156B6E7-5A0D-4022-BE55-950292E7CFE2}" type="pres">
      <dgm:prSet presAssocID="{E8D26120-2768-4062-AFEF-F5C244CDB0CF}" presName="bgRect" presStyleLbl="bgShp" presStyleIdx="0" presStyleCnt="3"/>
      <dgm:spPr/>
    </dgm:pt>
    <dgm:pt modelId="{AAE8B77F-3756-46BE-8DDA-0C8F3B9E7F1D}" type="pres">
      <dgm:prSet presAssocID="{E8D26120-2768-4062-AFEF-F5C244CDB0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01A6036-7DAA-4940-B425-5BC36F7F86BE}" type="pres">
      <dgm:prSet presAssocID="{E8D26120-2768-4062-AFEF-F5C244CDB0CF}" presName="spaceRect" presStyleCnt="0"/>
      <dgm:spPr/>
    </dgm:pt>
    <dgm:pt modelId="{9FD75DDD-0433-4641-889C-8414212FB963}" type="pres">
      <dgm:prSet presAssocID="{E8D26120-2768-4062-AFEF-F5C244CDB0CF}" presName="parTx" presStyleLbl="revTx" presStyleIdx="0" presStyleCnt="3">
        <dgm:presLayoutVars>
          <dgm:chMax val="0"/>
          <dgm:chPref val="0"/>
        </dgm:presLayoutVars>
      </dgm:prSet>
      <dgm:spPr/>
    </dgm:pt>
    <dgm:pt modelId="{439AE3E1-F4A7-42E9-881D-8BA75E17ABBF}" type="pres">
      <dgm:prSet presAssocID="{ACA1CCC8-1ED7-4BBC-85CA-255F8BA9300F}" presName="sibTrans" presStyleCnt="0"/>
      <dgm:spPr/>
    </dgm:pt>
    <dgm:pt modelId="{AB704D79-8AED-4C96-9267-AF7046548CE9}" type="pres">
      <dgm:prSet presAssocID="{6F6B4099-039A-465E-A60E-6F170ED21E26}" presName="compNode" presStyleCnt="0"/>
      <dgm:spPr/>
    </dgm:pt>
    <dgm:pt modelId="{E861B33D-5C88-4630-A54C-D274C5B41402}" type="pres">
      <dgm:prSet presAssocID="{6F6B4099-039A-465E-A60E-6F170ED21E26}" presName="bgRect" presStyleLbl="bgShp" presStyleIdx="1" presStyleCnt="3"/>
      <dgm:spPr/>
    </dgm:pt>
    <dgm:pt modelId="{59B9BD8B-2E97-4631-B1AA-4FD551F49246}" type="pres">
      <dgm:prSet presAssocID="{6F6B4099-039A-465E-A60E-6F170ED21E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9392088-481B-49DF-AE04-69801446ED18}" type="pres">
      <dgm:prSet presAssocID="{6F6B4099-039A-465E-A60E-6F170ED21E26}" presName="spaceRect" presStyleCnt="0"/>
      <dgm:spPr/>
    </dgm:pt>
    <dgm:pt modelId="{B7C1F0D9-92A5-4E7D-8EF5-25F24CF23DC8}" type="pres">
      <dgm:prSet presAssocID="{6F6B4099-039A-465E-A60E-6F170ED21E26}" presName="parTx" presStyleLbl="revTx" presStyleIdx="1" presStyleCnt="3">
        <dgm:presLayoutVars>
          <dgm:chMax val="0"/>
          <dgm:chPref val="0"/>
        </dgm:presLayoutVars>
      </dgm:prSet>
      <dgm:spPr/>
    </dgm:pt>
    <dgm:pt modelId="{C7783B91-52FF-40A7-A6F5-2D1C97C6D45C}" type="pres">
      <dgm:prSet presAssocID="{2725FB9E-B793-4890-8265-2B0261BE50B0}" presName="sibTrans" presStyleCnt="0"/>
      <dgm:spPr/>
    </dgm:pt>
    <dgm:pt modelId="{6A3BE2D8-BEA3-466B-8896-BA6E0B0A62DC}" type="pres">
      <dgm:prSet presAssocID="{BCB234E6-527B-4858-BA8A-8900E47CCDC2}" presName="compNode" presStyleCnt="0"/>
      <dgm:spPr/>
    </dgm:pt>
    <dgm:pt modelId="{7EE4CB1D-C043-401A-A771-89ED5BD1BB0A}" type="pres">
      <dgm:prSet presAssocID="{BCB234E6-527B-4858-BA8A-8900E47CCDC2}" presName="bgRect" presStyleLbl="bgShp" presStyleIdx="2" presStyleCnt="3"/>
      <dgm:spPr/>
    </dgm:pt>
    <dgm:pt modelId="{0995AB32-704C-4FCA-B48F-BCEEAAD4F464}" type="pres">
      <dgm:prSet presAssocID="{BCB234E6-527B-4858-BA8A-8900E47CCD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 with solid fill"/>
        </a:ext>
      </dgm:extLst>
    </dgm:pt>
    <dgm:pt modelId="{7DD273A9-0843-45E6-B767-A1043E006D59}" type="pres">
      <dgm:prSet presAssocID="{BCB234E6-527B-4858-BA8A-8900E47CCDC2}" presName="spaceRect" presStyleCnt="0"/>
      <dgm:spPr/>
    </dgm:pt>
    <dgm:pt modelId="{1D793BE3-07DB-488F-884C-7A359BCAF6F3}" type="pres">
      <dgm:prSet presAssocID="{BCB234E6-527B-4858-BA8A-8900E47CCDC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BD1A54B-FF2E-45EC-8230-E54E6CD48D34}" type="presOf" srcId="{E8D26120-2768-4062-AFEF-F5C244CDB0CF}" destId="{9FD75DDD-0433-4641-889C-8414212FB963}" srcOrd="0" destOrd="0" presId="urn:microsoft.com/office/officeart/2018/2/layout/IconVerticalSolidList"/>
    <dgm:cxn modelId="{2D4B2A7E-FA34-436D-AB5F-0E90D6F8B4DE}" srcId="{777B8018-5C36-41E9-BC4B-AB87DA5C3CDA}" destId="{6F6B4099-039A-465E-A60E-6F170ED21E26}" srcOrd="1" destOrd="0" parTransId="{421DD2E2-FD12-4119-9E80-FE5DEB29416F}" sibTransId="{2725FB9E-B793-4890-8265-2B0261BE50B0}"/>
    <dgm:cxn modelId="{65BB3B89-F6E8-4F40-B77D-415F560D7E6F}" type="presOf" srcId="{BCB234E6-527B-4858-BA8A-8900E47CCDC2}" destId="{1D793BE3-07DB-488F-884C-7A359BCAF6F3}" srcOrd="0" destOrd="0" presId="urn:microsoft.com/office/officeart/2018/2/layout/IconVerticalSolidList"/>
    <dgm:cxn modelId="{57C62DD4-979C-434D-BA01-58D39855176B}" srcId="{777B8018-5C36-41E9-BC4B-AB87DA5C3CDA}" destId="{BCB234E6-527B-4858-BA8A-8900E47CCDC2}" srcOrd="2" destOrd="0" parTransId="{72FE976A-0074-4BBE-AB56-23BB2CC11ACC}" sibTransId="{05B89355-284C-495C-BD51-2EDB8F01B77F}"/>
    <dgm:cxn modelId="{D731C1D5-F488-4941-8ADB-31B8CD2ABDFE}" type="presOf" srcId="{6F6B4099-039A-465E-A60E-6F170ED21E26}" destId="{B7C1F0D9-92A5-4E7D-8EF5-25F24CF23DC8}" srcOrd="0" destOrd="0" presId="urn:microsoft.com/office/officeart/2018/2/layout/IconVerticalSolidList"/>
    <dgm:cxn modelId="{FF2FF9DB-8390-4F6B-B89C-362D9D310552}" srcId="{777B8018-5C36-41E9-BC4B-AB87DA5C3CDA}" destId="{E8D26120-2768-4062-AFEF-F5C244CDB0CF}" srcOrd="0" destOrd="0" parTransId="{B63CE01C-7DA8-4F22-9106-57AAEA49B39C}" sibTransId="{ACA1CCC8-1ED7-4BBC-85CA-255F8BA9300F}"/>
    <dgm:cxn modelId="{61DFE7F3-E916-435D-A288-F8B6F4048766}" type="presOf" srcId="{777B8018-5C36-41E9-BC4B-AB87DA5C3CDA}" destId="{FBFBB489-7A1B-46D7-9913-835F53DE7B5C}" srcOrd="0" destOrd="0" presId="urn:microsoft.com/office/officeart/2018/2/layout/IconVerticalSolidList"/>
    <dgm:cxn modelId="{618CE431-9E00-42B2-A239-50C1C9263B5F}" type="presParOf" srcId="{FBFBB489-7A1B-46D7-9913-835F53DE7B5C}" destId="{EA9E48EF-44E3-4E4C-AD1A-CEAF650BDBC2}" srcOrd="0" destOrd="0" presId="urn:microsoft.com/office/officeart/2018/2/layout/IconVerticalSolidList"/>
    <dgm:cxn modelId="{7D319A85-C3A6-4DDD-9752-FFE00913C266}" type="presParOf" srcId="{EA9E48EF-44E3-4E4C-AD1A-CEAF650BDBC2}" destId="{5156B6E7-5A0D-4022-BE55-950292E7CFE2}" srcOrd="0" destOrd="0" presId="urn:microsoft.com/office/officeart/2018/2/layout/IconVerticalSolidList"/>
    <dgm:cxn modelId="{0D85B5F5-37E3-4622-B2B3-B3C8D113AD52}" type="presParOf" srcId="{EA9E48EF-44E3-4E4C-AD1A-CEAF650BDBC2}" destId="{AAE8B77F-3756-46BE-8DDA-0C8F3B9E7F1D}" srcOrd="1" destOrd="0" presId="urn:microsoft.com/office/officeart/2018/2/layout/IconVerticalSolidList"/>
    <dgm:cxn modelId="{A2BFF95E-99F9-40CD-B877-8BEAB8C3C03E}" type="presParOf" srcId="{EA9E48EF-44E3-4E4C-AD1A-CEAF650BDBC2}" destId="{201A6036-7DAA-4940-B425-5BC36F7F86BE}" srcOrd="2" destOrd="0" presId="urn:microsoft.com/office/officeart/2018/2/layout/IconVerticalSolidList"/>
    <dgm:cxn modelId="{83BD963E-D128-4259-9D7D-5381DC78D313}" type="presParOf" srcId="{EA9E48EF-44E3-4E4C-AD1A-CEAF650BDBC2}" destId="{9FD75DDD-0433-4641-889C-8414212FB963}" srcOrd="3" destOrd="0" presId="urn:microsoft.com/office/officeart/2018/2/layout/IconVerticalSolidList"/>
    <dgm:cxn modelId="{09BFF3B7-9D8E-4E37-800E-54EE59F897E7}" type="presParOf" srcId="{FBFBB489-7A1B-46D7-9913-835F53DE7B5C}" destId="{439AE3E1-F4A7-42E9-881D-8BA75E17ABBF}" srcOrd="1" destOrd="0" presId="urn:microsoft.com/office/officeart/2018/2/layout/IconVerticalSolidList"/>
    <dgm:cxn modelId="{BD89376D-5593-4969-86ED-C168A8EE2BC9}" type="presParOf" srcId="{FBFBB489-7A1B-46D7-9913-835F53DE7B5C}" destId="{AB704D79-8AED-4C96-9267-AF7046548CE9}" srcOrd="2" destOrd="0" presId="urn:microsoft.com/office/officeart/2018/2/layout/IconVerticalSolidList"/>
    <dgm:cxn modelId="{7BE25606-28CF-4498-A4F6-7C8243373ACA}" type="presParOf" srcId="{AB704D79-8AED-4C96-9267-AF7046548CE9}" destId="{E861B33D-5C88-4630-A54C-D274C5B41402}" srcOrd="0" destOrd="0" presId="urn:microsoft.com/office/officeart/2018/2/layout/IconVerticalSolidList"/>
    <dgm:cxn modelId="{4E459E65-5FB2-433A-9F4D-D008B358F23C}" type="presParOf" srcId="{AB704D79-8AED-4C96-9267-AF7046548CE9}" destId="{59B9BD8B-2E97-4631-B1AA-4FD551F49246}" srcOrd="1" destOrd="0" presId="urn:microsoft.com/office/officeart/2018/2/layout/IconVerticalSolidList"/>
    <dgm:cxn modelId="{97A8DE00-7C1F-441B-B557-0AD5DFA4450F}" type="presParOf" srcId="{AB704D79-8AED-4C96-9267-AF7046548CE9}" destId="{19392088-481B-49DF-AE04-69801446ED18}" srcOrd="2" destOrd="0" presId="urn:microsoft.com/office/officeart/2018/2/layout/IconVerticalSolidList"/>
    <dgm:cxn modelId="{DCD7AE0D-791D-45AA-9ECA-BF0116ED37A8}" type="presParOf" srcId="{AB704D79-8AED-4C96-9267-AF7046548CE9}" destId="{B7C1F0D9-92A5-4E7D-8EF5-25F24CF23DC8}" srcOrd="3" destOrd="0" presId="urn:microsoft.com/office/officeart/2018/2/layout/IconVerticalSolidList"/>
    <dgm:cxn modelId="{6FBC0E7F-251A-4CAF-9EB0-A49491A82AE4}" type="presParOf" srcId="{FBFBB489-7A1B-46D7-9913-835F53DE7B5C}" destId="{C7783B91-52FF-40A7-A6F5-2D1C97C6D45C}" srcOrd="3" destOrd="0" presId="urn:microsoft.com/office/officeart/2018/2/layout/IconVerticalSolidList"/>
    <dgm:cxn modelId="{74845C01-3045-4E8D-8F77-C0E9012B6402}" type="presParOf" srcId="{FBFBB489-7A1B-46D7-9913-835F53DE7B5C}" destId="{6A3BE2D8-BEA3-466B-8896-BA6E0B0A62DC}" srcOrd="4" destOrd="0" presId="urn:microsoft.com/office/officeart/2018/2/layout/IconVerticalSolidList"/>
    <dgm:cxn modelId="{6937E03A-06FD-4241-BCA5-244999A11FEC}" type="presParOf" srcId="{6A3BE2D8-BEA3-466B-8896-BA6E0B0A62DC}" destId="{7EE4CB1D-C043-401A-A771-89ED5BD1BB0A}" srcOrd="0" destOrd="0" presId="urn:microsoft.com/office/officeart/2018/2/layout/IconVerticalSolidList"/>
    <dgm:cxn modelId="{43D4CA65-FBBA-489E-968A-3EB0944E8C5F}" type="presParOf" srcId="{6A3BE2D8-BEA3-466B-8896-BA6E0B0A62DC}" destId="{0995AB32-704C-4FCA-B48F-BCEEAAD4F464}" srcOrd="1" destOrd="0" presId="urn:microsoft.com/office/officeart/2018/2/layout/IconVerticalSolidList"/>
    <dgm:cxn modelId="{964FA733-AAEE-4768-A0C9-F9E71D5D9C57}" type="presParOf" srcId="{6A3BE2D8-BEA3-466B-8896-BA6E0B0A62DC}" destId="{7DD273A9-0843-45E6-B767-A1043E006D59}" srcOrd="2" destOrd="0" presId="urn:microsoft.com/office/officeart/2018/2/layout/IconVerticalSolidList"/>
    <dgm:cxn modelId="{94622455-A9C8-4E39-99F8-DF0A1A9EC223}" type="presParOf" srcId="{6A3BE2D8-BEA3-466B-8896-BA6E0B0A62DC}" destId="{1D793BE3-07DB-488F-884C-7A359BCAF6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632F3D-18CB-4CB2-962F-2D7A8F16882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2FC02B-9FC6-4197-BA38-C5B85ADB8B0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Helps give each employee access to entering data.</a:t>
          </a:r>
          <a:endParaRPr lang="en-US" dirty="0"/>
        </a:p>
      </dgm:t>
    </dgm:pt>
    <dgm:pt modelId="{081184F2-32EC-491F-86C5-2F9EBC17A610}" type="parTrans" cxnId="{59DE4F28-668B-4962-8E23-054E73B4AF93}">
      <dgm:prSet/>
      <dgm:spPr/>
      <dgm:t>
        <a:bodyPr/>
        <a:lstStyle/>
        <a:p>
          <a:endParaRPr lang="en-US"/>
        </a:p>
      </dgm:t>
    </dgm:pt>
    <dgm:pt modelId="{67BFC67A-A9B3-497D-B58D-CED9E1B06638}" type="sibTrans" cxnId="{59DE4F28-668B-4962-8E23-054E73B4AF93}">
      <dgm:prSet/>
      <dgm:spPr/>
      <dgm:t>
        <a:bodyPr/>
        <a:lstStyle/>
        <a:p>
          <a:endParaRPr lang="en-US"/>
        </a:p>
      </dgm:t>
    </dgm:pt>
    <dgm:pt modelId="{E84E58D6-157E-4E4F-B5E8-C0947854B96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To keep records of the data of customers efficiently and monitor the service if it has been completed. </a:t>
          </a:r>
          <a:endParaRPr lang="en-US"/>
        </a:p>
      </dgm:t>
    </dgm:pt>
    <dgm:pt modelId="{2513A181-8060-43C5-A049-92FCF201FCF5}" type="parTrans" cxnId="{77368BBD-03E2-42AE-8985-B538364C386F}">
      <dgm:prSet/>
      <dgm:spPr/>
      <dgm:t>
        <a:bodyPr/>
        <a:lstStyle/>
        <a:p>
          <a:endParaRPr lang="en-US"/>
        </a:p>
      </dgm:t>
    </dgm:pt>
    <dgm:pt modelId="{14059F54-D3AB-4E73-B6F6-7F20569296D6}" type="sibTrans" cxnId="{77368BBD-03E2-42AE-8985-B538364C386F}">
      <dgm:prSet/>
      <dgm:spPr/>
      <dgm:t>
        <a:bodyPr/>
        <a:lstStyle/>
        <a:p>
          <a:endParaRPr lang="en-US"/>
        </a:p>
      </dgm:t>
    </dgm:pt>
    <dgm:pt modelId="{50CE575F-3813-4CEA-962A-CA4CFBF42DC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Helps resolves the issue of buying new notes and the note getting  missing. </a:t>
          </a:r>
          <a:endParaRPr lang="en-US"/>
        </a:p>
      </dgm:t>
    </dgm:pt>
    <dgm:pt modelId="{381D8759-5DDD-426C-9A29-5518D3C839B1}" type="parTrans" cxnId="{7FDB0D0E-E691-484A-B7A6-4B87D9AE59AE}">
      <dgm:prSet/>
      <dgm:spPr/>
      <dgm:t>
        <a:bodyPr/>
        <a:lstStyle/>
        <a:p>
          <a:endParaRPr lang="en-US"/>
        </a:p>
      </dgm:t>
    </dgm:pt>
    <dgm:pt modelId="{1CEC658E-76EC-4B3F-889E-207D1FD0E960}" type="sibTrans" cxnId="{7FDB0D0E-E691-484A-B7A6-4B87D9AE59AE}">
      <dgm:prSet/>
      <dgm:spPr/>
      <dgm:t>
        <a:bodyPr/>
        <a:lstStyle/>
        <a:p>
          <a:endParaRPr lang="en-US"/>
        </a:p>
      </dgm:t>
    </dgm:pt>
    <dgm:pt modelId="{A697F87E-06D8-47E2-81C5-D0DA2B12E2C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Helps keep track of old records of Customers. </a:t>
          </a:r>
          <a:endParaRPr lang="en-US" dirty="0"/>
        </a:p>
      </dgm:t>
    </dgm:pt>
    <dgm:pt modelId="{1D25E65D-2347-49D4-8BF0-244F51427F04}" type="parTrans" cxnId="{1E79B6BA-D4FF-42DF-A9C9-4AE7FEA53C36}">
      <dgm:prSet/>
      <dgm:spPr/>
      <dgm:t>
        <a:bodyPr/>
        <a:lstStyle/>
        <a:p>
          <a:endParaRPr lang="en-US"/>
        </a:p>
      </dgm:t>
    </dgm:pt>
    <dgm:pt modelId="{12BF3AAD-CB5D-4D74-8000-E7004DB170CE}" type="sibTrans" cxnId="{1E79B6BA-D4FF-42DF-A9C9-4AE7FEA53C36}">
      <dgm:prSet/>
      <dgm:spPr/>
      <dgm:t>
        <a:bodyPr/>
        <a:lstStyle/>
        <a:p>
          <a:endParaRPr lang="en-US"/>
        </a:p>
      </dgm:t>
    </dgm:pt>
    <dgm:pt modelId="{42A873F7-26BE-4CAD-B546-8CCA7D5273D6}" type="pres">
      <dgm:prSet presAssocID="{3A632F3D-18CB-4CB2-962F-2D7A8F168825}" presName="root" presStyleCnt="0">
        <dgm:presLayoutVars>
          <dgm:dir/>
          <dgm:resizeHandles val="exact"/>
        </dgm:presLayoutVars>
      </dgm:prSet>
      <dgm:spPr/>
    </dgm:pt>
    <dgm:pt modelId="{5266E37B-0A69-473B-984C-EB12715FCC31}" type="pres">
      <dgm:prSet presAssocID="{6E2FC02B-9FC6-4197-BA38-C5B85ADB8B0C}" presName="compNode" presStyleCnt="0"/>
      <dgm:spPr/>
    </dgm:pt>
    <dgm:pt modelId="{78D3951D-58C6-419F-8CAC-933606F659E9}" type="pres">
      <dgm:prSet presAssocID="{6E2FC02B-9FC6-4197-BA38-C5B85ADB8B0C}" presName="bgRect" presStyleLbl="bgShp" presStyleIdx="0" presStyleCnt="4"/>
      <dgm:spPr/>
    </dgm:pt>
    <dgm:pt modelId="{DEAF47E6-4A23-4D93-9DD1-DF591A32EE23}" type="pres">
      <dgm:prSet presAssocID="{6E2FC02B-9FC6-4197-BA38-C5B85ADB8B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DF04A58-7944-4113-97FA-28610B28564C}" type="pres">
      <dgm:prSet presAssocID="{6E2FC02B-9FC6-4197-BA38-C5B85ADB8B0C}" presName="spaceRect" presStyleCnt="0"/>
      <dgm:spPr/>
    </dgm:pt>
    <dgm:pt modelId="{E04B3BA8-37A4-466E-AEFB-70BFAB004E10}" type="pres">
      <dgm:prSet presAssocID="{6E2FC02B-9FC6-4197-BA38-C5B85ADB8B0C}" presName="parTx" presStyleLbl="revTx" presStyleIdx="0" presStyleCnt="4">
        <dgm:presLayoutVars>
          <dgm:chMax val="0"/>
          <dgm:chPref val="0"/>
        </dgm:presLayoutVars>
      </dgm:prSet>
      <dgm:spPr/>
    </dgm:pt>
    <dgm:pt modelId="{E9A3B347-5012-4D33-8F27-3E72E4145A1E}" type="pres">
      <dgm:prSet presAssocID="{67BFC67A-A9B3-497D-B58D-CED9E1B06638}" presName="sibTrans" presStyleCnt="0"/>
      <dgm:spPr/>
    </dgm:pt>
    <dgm:pt modelId="{EB661E7E-E303-4297-ADDA-B0839399D0E4}" type="pres">
      <dgm:prSet presAssocID="{E84E58D6-157E-4E4F-B5E8-C0947854B961}" presName="compNode" presStyleCnt="0"/>
      <dgm:spPr/>
    </dgm:pt>
    <dgm:pt modelId="{F35D4A1E-04A5-41BF-AF7F-806EF81D0B2E}" type="pres">
      <dgm:prSet presAssocID="{E84E58D6-157E-4E4F-B5E8-C0947854B961}" presName="bgRect" presStyleLbl="bgShp" presStyleIdx="1" presStyleCnt="4"/>
      <dgm:spPr/>
    </dgm:pt>
    <dgm:pt modelId="{1542896E-F000-4F57-AACC-8DA40BF044B9}" type="pres">
      <dgm:prSet presAssocID="{E84E58D6-157E-4E4F-B5E8-C0947854B9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4A09166-AFBF-446D-8975-9A40317D72A8}" type="pres">
      <dgm:prSet presAssocID="{E84E58D6-157E-4E4F-B5E8-C0947854B961}" presName="spaceRect" presStyleCnt="0"/>
      <dgm:spPr/>
    </dgm:pt>
    <dgm:pt modelId="{FD864CC4-1446-4920-B40C-46D917A7C898}" type="pres">
      <dgm:prSet presAssocID="{E84E58D6-157E-4E4F-B5E8-C0947854B961}" presName="parTx" presStyleLbl="revTx" presStyleIdx="1" presStyleCnt="4">
        <dgm:presLayoutVars>
          <dgm:chMax val="0"/>
          <dgm:chPref val="0"/>
        </dgm:presLayoutVars>
      </dgm:prSet>
      <dgm:spPr/>
    </dgm:pt>
    <dgm:pt modelId="{C1974248-2018-4133-99C4-7AA38A49A7C5}" type="pres">
      <dgm:prSet presAssocID="{14059F54-D3AB-4E73-B6F6-7F20569296D6}" presName="sibTrans" presStyleCnt="0"/>
      <dgm:spPr/>
    </dgm:pt>
    <dgm:pt modelId="{1F9F72CB-8E35-4BC9-B92E-9BBB9FE743AF}" type="pres">
      <dgm:prSet presAssocID="{50CE575F-3813-4CEA-962A-CA4CFBF42DCF}" presName="compNode" presStyleCnt="0"/>
      <dgm:spPr/>
    </dgm:pt>
    <dgm:pt modelId="{28F33CDB-7555-43CB-84AE-8E6D254FC404}" type="pres">
      <dgm:prSet presAssocID="{50CE575F-3813-4CEA-962A-CA4CFBF42DCF}" presName="bgRect" presStyleLbl="bgShp" presStyleIdx="2" presStyleCnt="4"/>
      <dgm:spPr/>
    </dgm:pt>
    <dgm:pt modelId="{BB613196-91F1-4C5A-98A0-B1530E04336F}" type="pres">
      <dgm:prSet presAssocID="{50CE575F-3813-4CEA-962A-CA4CFBF42DC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C282DA09-6A82-4ACD-A329-E8A175DD9F02}" type="pres">
      <dgm:prSet presAssocID="{50CE575F-3813-4CEA-962A-CA4CFBF42DCF}" presName="spaceRect" presStyleCnt="0"/>
      <dgm:spPr/>
    </dgm:pt>
    <dgm:pt modelId="{789690B5-5256-477B-A996-6E1D3DE17F65}" type="pres">
      <dgm:prSet presAssocID="{50CE575F-3813-4CEA-962A-CA4CFBF42DCF}" presName="parTx" presStyleLbl="revTx" presStyleIdx="2" presStyleCnt="4">
        <dgm:presLayoutVars>
          <dgm:chMax val="0"/>
          <dgm:chPref val="0"/>
        </dgm:presLayoutVars>
      </dgm:prSet>
      <dgm:spPr/>
    </dgm:pt>
    <dgm:pt modelId="{B942BCE3-AC7B-4991-ABF2-CFEF890B7DF9}" type="pres">
      <dgm:prSet presAssocID="{1CEC658E-76EC-4B3F-889E-207D1FD0E960}" presName="sibTrans" presStyleCnt="0"/>
      <dgm:spPr/>
    </dgm:pt>
    <dgm:pt modelId="{551151BF-CFBE-4062-85AC-69D0AC32ADFE}" type="pres">
      <dgm:prSet presAssocID="{A697F87E-06D8-47E2-81C5-D0DA2B12E2CD}" presName="compNode" presStyleCnt="0"/>
      <dgm:spPr/>
    </dgm:pt>
    <dgm:pt modelId="{6ACB106F-F5A1-4D2A-964B-B38CC253EE58}" type="pres">
      <dgm:prSet presAssocID="{A697F87E-06D8-47E2-81C5-D0DA2B12E2CD}" presName="bgRect" presStyleLbl="bgShp" presStyleIdx="3" presStyleCnt="4"/>
      <dgm:spPr/>
    </dgm:pt>
    <dgm:pt modelId="{C5682CA7-B306-4421-BFBB-E8B9E051FE49}" type="pres">
      <dgm:prSet presAssocID="{A697F87E-06D8-47E2-81C5-D0DA2B12E2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27ADF79-0925-401D-B6AE-45FC2C11C9BB}" type="pres">
      <dgm:prSet presAssocID="{A697F87E-06D8-47E2-81C5-D0DA2B12E2CD}" presName="spaceRect" presStyleCnt="0"/>
      <dgm:spPr/>
    </dgm:pt>
    <dgm:pt modelId="{AD5217E6-6AF4-4F5D-83DF-0F2E76C09C63}" type="pres">
      <dgm:prSet presAssocID="{A697F87E-06D8-47E2-81C5-D0DA2B12E2C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FDB0D0E-E691-484A-B7A6-4B87D9AE59AE}" srcId="{3A632F3D-18CB-4CB2-962F-2D7A8F168825}" destId="{50CE575F-3813-4CEA-962A-CA4CFBF42DCF}" srcOrd="2" destOrd="0" parTransId="{381D8759-5DDD-426C-9A29-5518D3C839B1}" sibTransId="{1CEC658E-76EC-4B3F-889E-207D1FD0E960}"/>
    <dgm:cxn modelId="{59DE4F28-668B-4962-8E23-054E73B4AF93}" srcId="{3A632F3D-18CB-4CB2-962F-2D7A8F168825}" destId="{6E2FC02B-9FC6-4197-BA38-C5B85ADB8B0C}" srcOrd="0" destOrd="0" parTransId="{081184F2-32EC-491F-86C5-2F9EBC17A610}" sibTransId="{67BFC67A-A9B3-497D-B58D-CED9E1B06638}"/>
    <dgm:cxn modelId="{5387EC44-925B-4D08-AF3A-E2352934A572}" type="presOf" srcId="{A697F87E-06D8-47E2-81C5-D0DA2B12E2CD}" destId="{AD5217E6-6AF4-4F5D-83DF-0F2E76C09C63}" srcOrd="0" destOrd="0" presId="urn:microsoft.com/office/officeart/2018/2/layout/IconVerticalSolidList"/>
    <dgm:cxn modelId="{4232587E-E24B-42D5-A77E-F08BAF5C5129}" type="presOf" srcId="{E84E58D6-157E-4E4F-B5E8-C0947854B961}" destId="{FD864CC4-1446-4920-B40C-46D917A7C898}" srcOrd="0" destOrd="0" presId="urn:microsoft.com/office/officeart/2018/2/layout/IconVerticalSolidList"/>
    <dgm:cxn modelId="{8D67C3B7-D75C-4913-A633-317698EBB728}" type="presOf" srcId="{50CE575F-3813-4CEA-962A-CA4CFBF42DCF}" destId="{789690B5-5256-477B-A996-6E1D3DE17F65}" srcOrd="0" destOrd="0" presId="urn:microsoft.com/office/officeart/2018/2/layout/IconVerticalSolidList"/>
    <dgm:cxn modelId="{1E79B6BA-D4FF-42DF-A9C9-4AE7FEA53C36}" srcId="{3A632F3D-18CB-4CB2-962F-2D7A8F168825}" destId="{A697F87E-06D8-47E2-81C5-D0DA2B12E2CD}" srcOrd="3" destOrd="0" parTransId="{1D25E65D-2347-49D4-8BF0-244F51427F04}" sibTransId="{12BF3AAD-CB5D-4D74-8000-E7004DB170CE}"/>
    <dgm:cxn modelId="{77368BBD-03E2-42AE-8985-B538364C386F}" srcId="{3A632F3D-18CB-4CB2-962F-2D7A8F168825}" destId="{E84E58D6-157E-4E4F-B5E8-C0947854B961}" srcOrd="1" destOrd="0" parTransId="{2513A181-8060-43C5-A049-92FCF201FCF5}" sibTransId="{14059F54-D3AB-4E73-B6F6-7F20569296D6}"/>
    <dgm:cxn modelId="{B41CC3C8-6141-4ACC-97B8-C66DCBEFDF02}" type="presOf" srcId="{3A632F3D-18CB-4CB2-962F-2D7A8F168825}" destId="{42A873F7-26BE-4CAD-B546-8CCA7D5273D6}" srcOrd="0" destOrd="0" presId="urn:microsoft.com/office/officeart/2018/2/layout/IconVerticalSolidList"/>
    <dgm:cxn modelId="{BFAF38D9-E674-4D8E-8331-12F0FCEA987D}" type="presOf" srcId="{6E2FC02B-9FC6-4197-BA38-C5B85ADB8B0C}" destId="{E04B3BA8-37A4-466E-AEFB-70BFAB004E10}" srcOrd="0" destOrd="0" presId="urn:microsoft.com/office/officeart/2018/2/layout/IconVerticalSolidList"/>
    <dgm:cxn modelId="{272C656C-0750-4AA6-A203-CFDC1F1AFBF8}" type="presParOf" srcId="{42A873F7-26BE-4CAD-B546-8CCA7D5273D6}" destId="{5266E37B-0A69-473B-984C-EB12715FCC31}" srcOrd="0" destOrd="0" presId="urn:microsoft.com/office/officeart/2018/2/layout/IconVerticalSolidList"/>
    <dgm:cxn modelId="{85013699-4B52-4C5F-ADA7-3ECF9706A0D3}" type="presParOf" srcId="{5266E37B-0A69-473B-984C-EB12715FCC31}" destId="{78D3951D-58C6-419F-8CAC-933606F659E9}" srcOrd="0" destOrd="0" presId="urn:microsoft.com/office/officeart/2018/2/layout/IconVerticalSolidList"/>
    <dgm:cxn modelId="{4BDC36E0-BC35-40A9-9129-9CAC470E1B5C}" type="presParOf" srcId="{5266E37B-0A69-473B-984C-EB12715FCC31}" destId="{DEAF47E6-4A23-4D93-9DD1-DF591A32EE23}" srcOrd="1" destOrd="0" presId="urn:microsoft.com/office/officeart/2018/2/layout/IconVerticalSolidList"/>
    <dgm:cxn modelId="{CBD12B93-2A23-4108-AE29-8D5B6839EC6C}" type="presParOf" srcId="{5266E37B-0A69-473B-984C-EB12715FCC31}" destId="{5DF04A58-7944-4113-97FA-28610B28564C}" srcOrd="2" destOrd="0" presId="urn:microsoft.com/office/officeart/2018/2/layout/IconVerticalSolidList"/>
    <dgm:cxn modelId="{50C59211-D831-44AE-B9E9-3FFB993D127A}" type="presParOf" srcId="{5266E37B-0A69-473B-984C-EB12715FCC31}" destId="{E04B3BA8-37A4-466E-AEFB-70BFAB004E10}" srcOrd="3" destOrd="0" presId="urn:microsoft.com/office/officeart/2018/2/layout/IconVerticalSolidList"/>
    <dgm:cxn modelId="{1BD06B42-637C-4834-9815-479231B623D3}" type="presParOf" srcId="{42A873F7-26BE-4CAD-B546-8CCA7D5273D6}" destId="{E9A3B347-5012-4D33-8F27-3E72E4145A1E}" srcOrd="1" destOrd="0" presId="urn:microsoft.com/office/officeart/2018/2/layout/IconVerticalSolidList"/>
    <dgm:cxn modelId="{7C5336EB-C681-4953-A337-6CBAB77B1AF9}" type="presParOf" srcId="{42A873F7-26BE-4CAD-B546-8CCA7D5273D6}" destId="{EB661E7E-E303-4297-ADDA-B0839399D0E4}" srcOrd="2" destOrd="0" presId="urn:microsoft.com/office/officeart/2018/2/layout/IconVerticalSolidList"/>
    <dgm:cxn modelId="{18AB8745-493B-49DA-AD32-E30AE94C4594}" type="presParOf" srcId="{EB661E7E-E303-4297-ADDA-B0839399D0E4}" destId="{F35D4A1E-04A5-41BF-AF7F-806EF81D0B2E}" srcOrd="0" destOrd="0" presId="urn:microsoft.com/office/officeart/2018/2/layout/IconVerticalSolidList"/>
    <dgm:cxn modelId="{96644C66-E1FC-4E2D-90C3-0D2FCF2592ED}" type="presParOf" srcId="{EB661E7E-E303-4297-ADDA-B0839399D0E4}" destId="{1542896E-F000-4F57-AACC-8DA40BF044B9}" srcOrd="1" destOrd="0" presId="urn:microsoft.com/office/officeart/2018/2/layout/IconVerticalSolidList"/>
    <dgm:cxn modelId="{C33B6DFA-5B24-461E-ACD2-35A1E5BFA86A}" type="presParOf" srcId="{EB661E7E-E303-4297-ADDA-B0839399D0E4}" destId="{54A09166-AFBF-446D-8975-9A40317D72A8}" srcOrd="2" destOrd="0" presId="urn:microsoft.com/office/officeart/2018/2/layout/IconVerticalSolidList"/>
    <dgm:cxn modelId="{2B2DA3EC-0457-41CB-A26A-213C583BC2C7}" type="presParOf" srcId="{EB661E7E-E303-4297-ADDA-B0839399D0E4}" destId="{FD864CC4-1446-4920-B40C-46D917A7C898}" srcOrd="3" destOrd="0" presId="urn:microsoft.com/office/officeart/2018/2/layout/IconVerticalSolidList"/>
    <dgm:cxn modelId="{66FE2B99-E45F-46EC-B121-9F8AB7FC93AF}" type="presParOf" srcId="{42A873F7-26BE-4CAD-B546-8CCA7D5273D6}" destId="{C1974248-2018-4133-99C4-7AA38A49A7C5}" srcOrd="3" destOrd="0" presId="urn:microsoft.com/office/officeart/2018/2/layout/IconVerticalSolidList"/>
    <dgm:cxn modelId="{90F28BD2-3890-4C4E-BB0C-C7556906E1CD}" type="presParOf" srcId="{42A873F7-26BE-4CAD-B546-8CCA7D5273D6}" destId="{1F9F72CB-8E35-4BC9-B92E-9BBB9FE743AF}" srcOrd="4" destOrd="0" presId="urn:microsoft.com/office/officeart/2018/2/layout/IconVerticalSolidList"/>
    <dgm:cxn modelId="{DD86CDA5-9272-4EEE-9CE7-7A18F65821A5}" type="presParOf" srcId="{1F9F72CB-8E35-4BC9-B92E-9BBB9FE743AF}" destId="{28F33CDB-7555-43CB-84AE-8E6D254FC404}" srcOrd="0" destOrd="0" presId="urn:microsoft.com/office/officeart/2018/2/layout/IconVerticalSolidList"/>
    <dgm:cxn modelId="{C5335840-7184-4603-869A-A62C8568EFCA}" type="presParOf" srcId="{1F9F72CB-8E35-4BC9-B92E-9BBB9FE743AF}" destId="{BB613196-91F1-4C5A-98A0-B1530E04336F}" srcOrd="1" destOrd="0" presId="urn:microsoft.com/office/officeart/2018/2/layout/IconVerticalSolidList"/>
    <dgm:cxn modelId="{E3D2A68A-D053-4E3D-8DC1-E93FF7CF96E6}" type="presParOf" srcId="{1F9F72CB-8E35-4BC9-B92E-9BBB9FE743AF}" destId="{C282DA09-6A82-4ACD-A329-E8A175DD9F02}" srcOrd="2" destOrd="0" presId="urn:microsoft.com/office/officeart/2018/2/layout/IconVerticalSolidList"/>
    <dgm:cxn modelId="{8426A17D-3C79-4306-942A-75B0E50E8E11}" type="presParOf" srcId="{1F9F72CB-8E35-4BC9-B92E-9BBB9FE743AF}" destId="{789690B5-5256-477B-A996-6E1D3DE17F65}" srcOrd="3" destOrd="0" presId="urn:microsoft.com/office/officeart/2018/2/layout/IconVerticalSolidList"/>
    <dgm:cxn modelId="{51E1BB0E-598E-4B69-A118-970C4064131E}" type="presParOf" srcId="{42A873F7-26BE-4CAD-B546-8CCA7D5273D6}" destId="{B942BCE3-AC7B-4991-ABF2-CFEF890B7DF9}" srcOrd="5" destOrd="0" presId="urn:microsoft.com/office/officeart/2018/2/layout/IconVerticalSolidList"/>
    <dgm:cxn modelId="{F9B7DB20-455B-4A52-9DA5-456751DBCB61}" type="presParOf" srcId="{42A873F7-26BE-4CAD-B546-8CCA7D5273D6}" destId="{551151BF-CFBE-4062-85AC-69D0AC32ADFE}" srcOrd="6" destOrd="0" presId="urn:microsoft.com/office/officeart/2018/2/layout/IconVerticalSolidList"/>
    <dgm:cxn modelId="{6FFD381B-8AEE-420E-A5AE-43CFFF938B4F}" type="presParOf" srcId="{551151BF-CFBE-4062-85AC-69D0AC32ADFE}" destId="{6ACB106F-F5A1-4D2A-964B-B38CC253EE58}" srcOrd="0" destOrd="0" presId="urn:microsoft.com/office/officeart/2018/2/layout/IconVerticalSolidList"/>
    <dgm:cxn modelId="{DF392B9C-DE9A-4DA3-B764-99A670D59AA2}" type="presParOf" srcId="{551151BF-CFBE-4062-85AC-69D0AC32ADFE}" destId="{C5682CA7-B306-4421-BFBB-E8B9E051FE49}" srcOrd="1" destOrd="0" presId="urn:microsoft.com/office/officeart/2018/2/layout/IconVerticalSolidList"/>
    <dgm:cxn modelId="{0DECB163-9BCC-4B5E-B4D1-F8760CA300D1}" type="presParOf" srcId="{551151BF-CFBE-4062-85AC-69D0AC32ADFE}" destId="{E27ADF79-0925-401D-B6AE-45FC2C11C9BB}" srcOrd="2" destOrd="0" presId="urn:microsoft.com/office/officeart/2018/2/layout/IconVerticalSolidList"/>
    <dgm:cxn modelId="{FD7C2897-E4AE-4DF8-BA2D-A46183011841}" type="presParOf" srcId="{551151BF-CFBE-4062-85AC-69D0AC32ADFE}" destId="{AD5217E6-6AF4-4F5D-83DF-0F2E76C09C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5F0BA0-C925-4FBA-BDCE-B822F1990D1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6916B8-6B21-403B-A403-F59D91411931}">
      <dgm:prSet/>
      <dgm:spPr/>
      <dgm:t>
        <a:bodyPr/>
        <a:lstStyle/>
        <a:p>
          <a:r>
            <a:rPr lang="en-GB"/>
            <a:t>Thank you</a:t>
          </a:r>
          <a:endParaRPr lang="en-US"/>
        </a:p>
      </dgm:t>
    </dgm:pt>
    <dgm:pt modelId="{CE5A65FB-531B-4260-9749-740B722E1AFE}" type="parTrans" cxnId="{14C8531F-B49D-4FA8-B205-A5EF5C96778A}">
      <dgm:prSet/>
      <dgm:spPr/>
      <dgm:t>
        <a:bodyPr/>
        <a:lstStyle/>
        <a:p>
          <a:endParaRPr lang="en-US"/>
        </a:p>
      </dgm:t>
    </dgm:pt>
    <dgm:pt modelId="{C09E17F2-7998-41F9-8DE1-BFD5BB45A4EC}" type="sibTrans" cxnId="{14C8531F-B49D-4FA8-B205-A5EF5C96778A}">
      <dgm:prSet/>
      <dgm:spPr/>
      <dgm:t>
        <a:bodyPr/>
        <a:lstStyle/>
        <a:p>
          <a:endParaRPr lang="en-US"/>
        </a:p>
      </dgm:t>
    </dgm:pt>
    <dgm:pt modelId="{842BE937-4D9B-4326-B79A-C83F0B043522}">
      <dgm:prSet/>
      <dgm:spPr/>
      <dgm:t>
        <a:bodyPr/>
        <a:lstStyle/>
        <a:p>
          <a:r>
            <a:rPr lang="en-GB"/>
            <a:t>Twitter: @Richie4love</a:t>
          </a:r>
          <a:endParaRPr lang="en-US"/>
        </a:p>
      </dgm:t>
    </dgm:pt>
    <dgm:pt modelId="{9AE07AE1-B4D7-4F60-94FD-8A2BAB4F1173}" type="parTrans" cxnId="{C3FF92A3-F375-4A11-B949-D8A396218241}">
      <dgm:prSet/>
      <dgm:spPr/>
      <dgm:t>
        <a:bodyPr/>
        <a:lstStyle/>
        <a:p>
          <a:endParaRPr lang="en-US"/>
        </a:p>
      </dgm:t>
    </dgm:pt>
    <dgm:pt modelId="{26735A86-3AF5-4CF6-9ACD-5EAB4D15CD17}" type="sibTrans" cxnId="{C3FF92A3-F375-4A11-B949-D8A396218241}">
      <dgm:prSet/>
      <dgm:spPr/>
      <dgm:t>
        <a:bodyPr/>
        <a:lstStyle/>
        <a:p>
          <a:endParaRPr lang="en-US"/>
        </a:p>
      </dgm:t>
    </dgm:pt>
    <dgm:pt modelId="{2D9AC6B7-9A62-426E-81C8-E6E874CF4EBF}">
      <dgm:prSet/>
      <dgm:spPr/>
      <dgm:t>
        <a:bodyPr/>
        <a:lstStyle/>
        <a:p>
          <a:r>
            <a:rPr lang="en-GB" dirty="0"/>
            <a:t>Linkedln:</a:t>
          </a:r>
        </a:p>
        <a:p>
          <a:r>
            <a:rPr lang="en-GB" dirty="0"/>
            <a:t> Rachel Irabor</a:t>
          </a:r>
          <a:endParaRPr lang="en-US" dirty="0"/>
        </a:p>
      </dgm:t>
    </dgm:pt>
    <dgm:pt modelId="{C6FBF08B-6EAD-4AA1-A67F-56A8DA1A55AF}" type="parTrans" cxnId="{2B60D23A-7D24-40CC-8FE9-CC3EAFF3200C}">
      <dgm:prSet/>
      <dgm:spPr/>
      <dgm:t>
        <a:bodyPr/>
        <a:lstStyle/>
        <a:p>
          <a:endParaRPr lang="en-US"/>
        </a:p>
      </dgm:t>
    </dgm:pt>
    <dgm:pt modelId="{0C6226F7-B344-4C9A-A1C5-793232B1CC5F}" type="sibTrans" cxnId="{2B60D23A-7D24-40CC-8FE9-CC3EAFF3200C}">
      <dgm:prSet/>
      <dgm:spPr/>
      <dgm:t>
        <a:bodyPr/>
        <a:lstStyle/>
        <a:p>
          <a:endParaRPr lang="en-US"/>
        </a:p>
      </dgm:t>
    </dgm:pt>
    <dgm:pt modelId="{0D665049-A5A5-418A-9F5F-1E90610B6138}" type="pres">
      <dgm:prSet presAssocID="{F45F0BA0-C925-4FBA-BDCE-B822F1990D13}" presName="vert0" presStyleCnt="0">
        <dgm:presLayoutVars>
          <dgm:dir/>
          <dgm:animOne val="branch"/>
          <dgm:animLvl val="lvl"/>
        </dgm:presLayoutVars>
      </dgm:prSet>
      <dgm:spPr/>
    </dgm:pt>
    <dgm:pt modelId="{DEECAD51-75A6-4CBA-9A67-A570A8BC717F}" type="pres">
      <dgm:prSet presAssocID="{E06916B8-6B21-403B-A403-F59D91411931}" presName="thickLine" presStyleLbl="alignNode1" presStyleIdx="0" presStyleCnt="3"/>
      <dgm:spPr/>
    </dgm:pt>
    <dgm:pt modelId="{E57F054A-9A01-4FB5-9CE7-C0C967B08C2A}" type="pres">
      <dgm:prSet presAssocID="{E06916B8-6B21-403B-A403-F59D91411931}" presName="horz1" presStyleCnt="0"/>
      <dgm:spPr/>
    </dgm:pt>
    <dgm:pt modelId="{F35646DD-88E9-49D5-A1C9-1E187E21DEDB}" type="pres">
      <dgm:prSet presAssocID="{E06916B8-6B21-403B-A403-F59D91411931}" presName="tx1" presStyleLbl="revTx" presStyleIdx="0" presStyleCnt="3"/>
      <dgm:spPr/>
    </dgm:pt>
    <dgm:pt modelId="{3FDFE655-9A24-4EF4-BD20-5B1DD421EA3C}" type="pres">
      <dgm:prSet presAssocID="{E06916B8-6B21-403B-A403-F59D91411931}" presName="vert1" presStyleCnt="0"/>
      <dgm:spPr/>
    </dgm:pt>
    <dgm:pt modelId="{C99A736B-B8BC-4EEE-AB68-F8C9360D4569}" type="pres">
      <dgm:prSet presAssocID="{842BE937-4D9B-4326-B79A-C83F0B043522}" presName="thickLine" presStyleLbl="alignNode1" presStyleIdx="1" presStyleCnt="3"/>
      <dgm:spPr/>
    </dgm:pt>
    <dgm:pt modelId="{88632698-61F2-4508-AEF6-5E48F1BD3AA6}" type="pres">
      <dgm:prSet presAssocID="{842BE937-4D9B-4326-B79A-C83F0B043522}" presName="horz1" presStyleCnt="0"/>
      <dgm:spPr/>
    </dgm:pt>
    <dgm:pt modelId="{6CCA99F2-BAF2-4C76-BBA9-A7CF790E0E9E}" type="pres">
      <dgm:prSet presAssocID="{842BE937-4D9B-4326-B79A-C83F0B043522}" presName="tx1" presStyleLbl="revTx" presStyleIdx="1" presStyleCnt="3"/>
      <dgm:spPr/>
    </dgm:pt>
    <dgm:pt modelId="{B95A96A9-58D6-4FC4-83BC-05EA1F2DE27E}" type="pres">
      <dgm:prSet presAssocID="{842BE937-4D9B-4326-B79A-C83F0B043522}" presName="vert1" presStyleCnt="0"/>
      <dgm:spPr/>
    </dgm:pt>
    <dgm:pt modelId="{EF4F754B-ACAE-4E4F-AFFB-F6910AD2003A}" type="pres">
      <dgm:prSet presAssocID="{2D9AC6B7-9A62-426E-81C8-E6E874CF4EBF}" presName="thickLine" presStyleLbl="alignNode1" presStyleIdx="2" presStyleCnt="3"/>
      <dgm:spPr/>
    </dgm:pt>
    <dgm:pt modelId="{D0F15A56-F261-4367-91E3-E2FFE7B17C65}" type="pres">
      <dgm:prSet presAssocID="{2D9AC6B7-9A62-426E-81C8-E6E874CF4EBF}" presName="horz1" presStyleCnt="0"/>
      <dgm:spPr/>
    </dgm:pt>
    <dgm:pt modelId="{51703A7B-C7CD-4AC0-888A-42F27851861D}" type="pres">
      <dgm:prSet presAssocID="{2D9AC6B7-9A62-426E-81C8-E6E874CF4EBF}" presName="tx1" presStyleLbl="revTx" presStyleIdx="2" presStyleCnt="3"/>
      <dgm:spPr/>
    </dgm:pt>
    <dgm:pt modelId="{59AB9C56-7163-44CD-8965-4F94445B504D}" type="pres">
      <dgm:prSet presAssocID="{2D9AC6B7-9A62-426E-81C8-E6E874CF4EBF}" presName="vert1" presStyleCnt="0"/>
      <dgm:spPr/>
    </dgm:pt>
  </dgm:ptLst>
  <dgm:cxnLst>
    <dgm:cxn modelId="{14C8531F-B49D-4FA8-B205-A5EF5C96778A}" srcId="{F45F0BA0-C925-4FBA-BDCE-B822F1990D13}" destId="{E06916B8-6B21-403B-A403-F59D91411931}" srcOrd="0" destOrd="0" parTransId="{CE5A65FB-531B-4260-9749-740B722E1AFE}" sibTransId="{C09E17F2-7998-41F9-8DE1-BFD5BB45A4EC}"/>
    <dgm:cxn modelId="{2B60D23A-7D24-40CC-8FE9-CC3EAFF3200C}" srcId="{F45F0BA0-C925-4FBA-BDCE-B822F1990D13}" destId="{2D9AC6B7-9A62-426E-81C8-E6E874CF4EBF}" srcOrd="2" destOrd="0" parTransId="{C6FBF08B-6EAD-4AA1-A67F-56A8DA1A55AF}" sibTransId="{0C6226F7-B344-4C9A-A1C5-793232B1CC5F}"/>
    <dgm:cxn modelId="{E145B560-68AE-43F7-B105-D995D6FB79D4}" type="presOf" srcId="{F45F0BA0-C925-4FBA-BDCE-B822F1990D13}" destId="{0D665049-A5A5-418A-9F5F-1E90610B6138}" srcOrd="0" destOrd="0" presId="urn:microsoft.com/office/officeart/2008/layout/LinedList"/>
    <dgm:cxn modelId="{47843673-9829-4293-BDA3-A30712E95D13}" type="presOf" srcId="{E06916B8-6B21-403B-A403-F59D91411931}" destId="{F35646DD-88E9-49D5-A1C9-1E187E21DEDB}" srcOrd="0" destOrd="0" presId="urn:microsoft.com/office/officeart/2008/layout/LinedList"/>
    <dgm:cxn modelId="{C3FF92A3-F375-4A11-B949-D8A396218241}" srcId="{F45F0BA0-C925-4FBA-BDCE-B822F1990D13}" destId="{842BE937-4D9B-4326-B79A-C83F0B043522}" srcOrd="1" destOrd="0" parTransId="{9AE07AE1-B4D7-4F60-94FD-8A2BAB4F1173}" sibTransId="{26735A86-3AF5-4CF6-9ACD-5EAB4D15CD17}"/>
    <dgm:cxn modelId="{5686BEF3-3ED4-4385-B79E-0C526E7FB8F7}" type="presOf" srcId="{2D9AC6B7-9A62-426E-81C8-E6E874CF4EBF}" destId="{51703A7B-C7CD-4AC0-888A-42F27851861D}" srcOrd="0" destOrd="0" presId="urn:microsoft.com/office/officeart/2008/layout/LinedList"/>
    <dgm:cxn modelId="{32D74FF6-2B4B-4D41-B229-F088B1262861}" type="presOf" srcId="{842BE937-4D9B-4326-B79A-C83F0B043522}" destId="{6CCA99F2-BAF2-4C76-BBA9-A7CF790E0E9E}" srcOrd="0" destOrd="0" presId="urn:microsoft.com/office/officeart/2008/layout/LinedList"/>
    <dgm:cxn modelId="{BE017373-85B6-4F36-AC42-D4780A1DECEB}" type="presParOf" srcId="{0D665049-A5A5-418A-9F5F-1E90610B6138}" destId="{DEECAD51-75A6-4CBA-9A67-A570A8BC717F}" srcOrd="0" destOrd="0" presId="urn:microsoft.com/office/officeart/2008/layout/LinedList"/>
    <dgm:cxn modelId="{6355496E-621D-4B3C-9B27-9EF79D24C0B8}" type="presParOf" srcId="{0D665049-A5A5-418A-9F5F-1E90610B6138}" destId="{E57F054A-9A01-4FB5-9CE7-C0C967B08C2A}" srcOrd="1" destOrd="0" presId="urn:microsoft.com/office/officeart/2008/layout/LinedList"/>
    <dgm:cxn modelId="{6C28E05E-0FAC-4253-8BFD-723CAA629A23}" type="presParOf" srcId="{E57F054A-9A01-4FB5-9CE7-C0C967B08C2A}" destId="{F35646DD-88E9-49D5-A1C9-1E187E21DEDB}" srcOrd="0" destOrd="0" presId="urn:microsoft.com/office/officeart/2008/layout/LinedList"/>
    <dgm:cxn modelId="{F47952C6-8180-40FD-8B58-0E345474E925}" type="presParOf" srcId="{E57F054A-9A01-4FB5-9CE7-C0C967B08C2A}" destId="{3FDFE655-9A24-4EF4-BD20-5B1DD421EA3C}" srcOrd="1" destOrd="0" presId="urn:microsoft.com/office/officeart/2008/layout/LinedList"/>
    <dgm:cxn modelId="{16D2D5E8-41C5-4A52-B400-C91681E4252D}" type="presParOf" srcId="{0D665049-A5A5-418A-9F5F-1E90610B6138}" destId="{C99A736B-B8BC-4EEE-AB68-F8C9360D4569}" srcOrd="2" destOrd="0" presId="urn:microsoft.com/office/officeart/2008/layout/LinedList"/>
    <dgm:cxn modelId="{CDCD8774-B2DB-4566-8E0C-CFA445F82DFC}" type="presParOf" srcId="{0D665049-A5A5-418A-9F5F-1E90610B6138}" destId="{88632698-61F2-4508-AEF6-5E48F1BD3AA6}" srcOrd="3" destOrd="0" presId="urn:microsoft.com/office/officeart/2008/layout/LinedList"/>
    <dgm:cxn modelId="{EF75F52B-4278-4EFA-B588-D3D906AF5B78}" type="presParOf" srcId="{88632698-61F2-4508-AEF6-5E48F1BD3AA6}" destId="{6CCA99F2-BAF2-4C76-BBA9-A7CF790E0E9E}" srcOrd="0" destOrd="0" presId="urn:microsoft.com/office/officeart/2008/layout/LinedList"/>
    <dgm:cxn modelId="{F5D25657-1510-4465-8540-0282821BBBB6}" type="presParOf" srcId="{88632698-61F2-4508-AEF6-5E48F1BD3AA6}" destId="{B95A96A9-58D6-4FC4-83BC-05EA1F2DE27E}" srcOrd="1" destOrd="0" presId="urn:microsoft.com/office/officeart/2008/layout/LinedList"/>
    <dgm:cxn modelId="{7213443A-CD51-463F-8D50-522664FC8F8A}" type="presParOf" srcId="{0D665049-A5A5-418A-9F5F-1E90610B6138}" destId="{EF4F754B-ACAE-4E4F-AFFB-F6910AD2003A}" srcOrd="4" destOrd="0" presId="urn:microsoft.com/office/officeart/2008/layout/LinedList"/>
    <dgm:cxn modelId="{7192AB62-2E64-43DF-B749-FD25002F80C2}" type="presParOf" srcId="{0D665049-A5A5-418A-9F5F-1E90610B6138}" destId="{D0F15A56-F261-4367-91E3-E2FFE7B17C65}" srcOrd="5" destOrd="0" presId="urn:microsoft.com/office/officeart/2008/layout/LinedList"/>
    <dgm:cxn modelId="{7BD8A791-2FE3-4525-BF71-CEFA646D67ED}" type="presParOf" srcId="{D0F15A56-F261-4367-91E3-E2FFE7B17C65}" destId="{51703A7B-C7CD-4AC0-888A-42F27851861D}" srcOrd="0" destOrd="0" presId="urn:microsoft.com/office/officeart/2008/layout/LinedList"/>
    <dgm:cxn modelId="{D6B6A463-2EF6-4A67-8869-EC9F0866A404}" type="presParOf" srcId="{D0F15A56-F261-4367-91E3-E2FFE7B17C65}" destId="{59AB9C56-7163-44CD-8965-4F94445B50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35D31-5DDC-4561-96A7-0E53CAA952A9}">
      <dsp:nvSpPr>
        <dsp:cNvPr id="0" name=""/>
        <dsp:cNvSpPr/>
      </dsp:nvSpPr>
      <dsp:spPr>
        <a:xfrm>
          <a:off x="921388" y="291465"/>
          <a:ext cx="957705" cy="957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25DA2-A38D-4A4F-BC7E-7B2AFE23E68F}">
      <dsp:nvSpPr>
        <dsp:cNvPr id="0" name=""/>
        <dsp:cNvSpPr/>
      </dsp:nvSpPr>
      <dsp:spPr>
        <a:xfrm>
          <a:off x="336124" y="1553970"/>
          <a:ext cx="21282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To help avoid misplacing the notes used for data entry or the papers getting torned</a:t>
          </a:r>
          <a:endParaRPr lang="en-US" sz="1100" kern="1200"/>
        </a:p>
      </dsp:txBody>
      <dsp:txXfrm>
        <a:off x="336124" y="1553970"/>
        <a:ext cx="2128233" cy="720000"/>
      </dsp:txXfrm>
    </dsp:sp>
    <dsp:sp modelId="{7FEADC9B-4DEE-49FD-BB6E-E84235D32CE1}">
      <dsp:nvSpPr>
        <dsp:cNvPr id="0" name=""/>
        <dsp:cNvSpPr/>
      </dsp:nvSpPr>
      <dsp:spPr>
        <a:xfrm>
          <a:off x="3422063" y="291465"/>
          <a:ext cx="957705" cy="957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ACD57-B2D0-4CB0-BF1F-3D0A94344959}">
      <dsp:nvSpPr>
        <dsp:cNvPr id="0" name=""/>
        <dsp:cNvSpPr/>
      </dsp:nvSpPr>
      <dsp:spPr>
        <a:xfrm>
          <a:off x="2836798" y="1553970"/>
          <a:ext cx="21282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For easy access and the Manager to  monitor the services and expenses made in a day. </a:t>
          </a:r>
          <a:endParaRPr lang="en-US" sz="1100" kern="1200" dirty="0"/>
        </a:p>
      </dsp:txBody>
      <dsp:txXfrm>
        <a:off x="2836798" y="1553970"/>
        <a:ext cx="2128233" cy="720000"/>
      </dsp:txXfrm>
    </dsp:sp>
    <dsp:sp modelId="{7742D63D-D54D-4CB8-B68B-DEDF024B9C72}">
      <dsp:nvSpPr>
        <dsp:cNvPr id="0" name=""/>
        <dsp:cNvSpPr/>
      </dsp:nvSpPr>
      <dsp:spPr>
        <a:xfrm>
          <a:off x="650995" y="2815970"/>
          <a:ext cx="957705" cy="9577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4372A-ED23-4543-91F7-9650F32DE223}">
      <dsp:nvSpPr>
        <dsp:cNvPr id="0" name=""/>
        <dsp:cNvSpPr/>
      </dsp:nvSpPr>
      <dsp:spPr>
        <a:xfrm>
          <a:off x="294411" y="4068534"/>
          <a:ext cx="21282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To track the daily expenses made in day.</a:t>
          </a:r>
          <a:endParaRPr lang="en-US" sz="1100" kern="1200" dirty="0"/>
        </a:p>
      </dsp:txBody>
      <dsp:txXfrm>
        <a:off x="294411" y="4068534"/>
        <a:ext cx="212823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12BE0-1BA2-4619-8003-36CA34457B16}">
      <dsp:nvSpPr>
        <dsp:cNvPr id="0" name=""/>
        <dsp:cNvSpPr/>
      </dsp:nvSpPr>
      <dsp:spPr>
        <a:xfrm>
          <a:off x="1320" y="1239365"/>
          <a:ext cx="3090788" cy="1545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Dataverse</a:t>
          </a:r>
          <a:endParaRPr lang="en-US" sz="4400" kern="1200" dirty="0"/>
        </a:p>
      </dsp:txBody>
      <dsp:txXfrm>
        <a:off x="46583" y="1284628"/>
        <a:ext cx="3000262" cy="1454868"/>
      </dsp:txXfrm>
    </dsp:sp>
    <dsp:sp modelId="{61FA8B9B-B802-4D16-9E70-24E431D34980}">
      <dsp:nvSpPr>
        <dsp:cNvPr id="0" name=""/>
        <dsp:cNvSpPr/>
      </dsp:nvSpPr>
      <dsp:spPr>
        <a:xfrm>
          <a:off x="3864805" y="1239365"/>
          <a:ext cx="3090788" cy="1545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Power Apps </a:t>
          </a:r>
          <a:endParaRPr lang="en-US" sz="4400" kern="1200" dirty="0"/>
        </a:p>
      </dsp:txBody>
      <dsp:txXfrm>
        <a:off x="3910068" y="1284628"/>
        <a:ext cx="3000262" cy="1454868"/>
      </dsp:txXfrm>
    </dsp:sp>
    <dsp:sp modelId="{66A6E925-731C-4577-8AED-F8C742603001}">
      <dsp:nvSpPr>
        <dsp:cNvPr id="0" name=""/>
        <dsp:cNvSpPr/>
      </dsp:nvSpPr>
      <dsp:spPr>
        <a:xfrm>
          <a:off x="7728291" y="1239365"/>
          <a:ext cx="3090788" cy="15453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Power Automate</a:t>
          </a:r>
          <a:endParaRPr lang="en-US" sz="4400" kern="1200" dirty="0"/>
        </a:p>
      </dsp:txBody>
      <dsp:txXfrm>
        <a:off x="7773554" y="1284628"/>
        <a:ext cx="3000262" cy="14548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6B6E7-5A0D-4022-BE55-950292E7CFE2}">
      <dsp:nvSpPr>
        <dsp:cNvPr id="0" name=""/>
        <dsp:cNvSpPr/>
      </dsp:nvSpPr>
      <dsp:spPr>
        <a:xfrm>
          <a:off x="0" y="665"/>
          <a:ext cx="6290226" cy="15561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8B77F-3756-46BE-8DDA-0C8F3B9E7F1D}">
      <dsp:nvSpPr>
        <dsp:cNvPr id="0" name=""/>
        <dsp:cNvSpPr/>
      </dsp:nvSpPr>
      <dsp:spPr>
        <a:xfrm>
          <a:off x="470725" y="350791"/>
          <a:ext cx="855865" cy="855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75DDD-0433-4641-889C-8414212FB963}">
      <dsp:nvSpPr>
        <dsp:cNvPr id="0" name=""/>
        <dsp:cNvSpPr/>
      </dsp:nvSpPr>
      <dsp:spPr>
        <a:xfrm>
          <a:off x="1797316" y="665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Dataverse</a:t>
          </a:r>
          <a:r>
            <a:rPr lang="en-GB" sz="1900" kern="1200" dirty="0"/>
            <a:t> is used as the primary database for the App.</a:t>
          </a:r>
          <a:endParaRPr lang="en-US" sz="1900" kern="1200" dirty="0"/>
        </a:p>
      </dsp:txBody>
      <dsp:txXfrm>
        <a:off x="1797316" y="665"/>
        <a:ext cx="4492909" cy="1556118"/>
      </dsp:txXfrm>
    </dsp:sp>
    <dsp:sp modelId="{E861B33D-5C88-4630-A54C-D274C5B41402}">
      <dsp:nvSpPr>
        <dsp:cNvPr id="0" name=""/>
        <dsp:cNvSpPr/>
      </dsp:nvSpPr>
      <dsp:spPr>
        <a:xfrm>
          <a:off x="0" y="1945813"/>
          <a:ext cx="6290226" cy="15561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9BD8B-2E97-4631-B1AA-4FD551F49246}">
      <dsp:nvSpPr>
        <dsp:cNvPr id="0" name=""/>
        <dsp:cNvSpPr/>
      </dsp:nvSpPr>
      <dsp:spPr>
        <a:xfrm>
          <a:off x="470725" y="2295939"/>
          <a:ext cx="855865" cy="855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1F0D9-92A5-4E7D-8EF5-25F24CF23DC8}">
      <dsp:nvSpPr>
        <dsp:cNvPr id="0" name=""/>
        <dsp:cNvSpPr/>
      </dsp:nvSpPr>
      <dsp:spPr>
        <a:xfrm>
          <a:off x="1797316" y="1945813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Building Customer Inventory and Daily Expenses App using Power Apps.</a:t>
          </a:r>
          <a:endParaRPr lang="en-US" sz="1900" kern="1200" dirty="0"/>
        </a:p>
      </dsp:txBody>
      <dsp:txXfrm>
        <a:off x="1797316" y="1945813"/>
        <a:ext cx="4492909" cy="1556118"/>
      </dsp:txXfrm>
    </dsp:sp>
    <dsp:sp modelId="{7EE4CB1D-C043-401A-A771-89ED5BD1BB0A}">
      <dsp:nvSpPr>
        <dsp:cNvPr id="0" name=""/>
        <dsp:cNvSpPr/>
      </dsp:nvSpPr>
      <dsp:spPr>
        <a:xfrm>
          <a:off x="0" y="3890961"/>
          <a:ext cx="6290226" cy="15561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5AB32-704C-4FCA-B48F-BCEEAAD4F464}">
      <dsp:nvSpPr>
        <dsp:cNvPr id="0" name=""/>
        <dsp:cNvSpPr/>
      </dsp:nvSpPr>
      <dsp:spPr>
        <a:xfrm>
          <a:off x="470725" y="4241088"/>
          <a:ext cx="855865" cy="855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93BE3-07DB-488F-884C-7A359BCAF6F3}">
      <dsp:nvSpPr>
        <dsp:cNvPr id="0" name=""/>
        <dsp:cNvSpPr/>
      </dsp:nvSpPr>
      <dsp:spPr>
        <a:xfrm>
          <a:off x="1797316" y="3890961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Power Automate is used within the App environment to create a push notification to the manager App each time a record is added.</a:t>
          </a:r>
          <a:endParaRPr lang="en-US" sz="1900" kern="1200"/>
        </a:p>
      </dsp:txBody>
      <dsp:txXfrm>
        <a:off x="1797316" y="3890961"/>
        <a:ext cx="4492909" cy="15561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3951D-58C6-419F-8CAC-933606F659E9}">
      <dsp:nvSpPr>
        <dsp:cNvPr id="0" name=""/>
        <dsp:cNvSpPr/>
      </dsp:nvSpPr>
      <dsp:spPr>
        <a:xfrm>
          <a:off x="0" y="1842"/>
          <a:ext cx="10820400" cy="9338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F47E6-4A23-4D93-9DD1-DF591A32EE23}">
      <dsp:nvSpPr>
        <dsp:cNvPr id="0" name=""/>
        <dsp:cNvSpPr/>
      </dsp:nvSpPr>
      <dsp:spPr>
        <a:xfrm>
          <a:off x="282496" y="211963"/>
          <a:ext cx="513630" cy="513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B3BA8-37A4-466E-AEFB-70BFAB004E10}">
      <dsp:nvSpPr>
        <dsp:cNvPr id="0" name=""/>
        <dsp:cNvSpPr/>
      </dsp:nvSpPr>
      <dsp:spPr>
        <a:xfrm>
          <a:off x="1078623" y="1842"/>
          <a:ext cx="9741776" cy="933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35" tIns="98835" rIns="98835" bIns="9883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Helps give each employee access to entering data.</a:t>
          </a:r>
          <a:endParaRPr lang="en-US" sz="2200" kern="1200" dirty="0"/>
        </a:p>
      </dsp:txBody>
      <dsp:txXfrm>
        <a:off x="1078623" y="1842"/>
        <a:ext cx="9741776" cy="933872"/>
      </dsp:txXfrm>
    </dsp:sp>
    <dsp:sp modelId="{F35D4A1E-04A5-41BF-AF7F-806EF81D0B2E}">
      <dsp:nvSpPr>
        <dsp:cNvPr id="0" name=""/>
        <dsp:cNvSpPr/>
      </dsp:nvSpPr>
      <dsp:spPr>
        <a:xfrm>
          <a:off x="0" y="1169183"/>
          <a:ext cx="10820400" cy="9338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2896E-F000-4F57-AACC-8DA40BF044B9}">
      <dsp:nvSpPr>
        <dsp:cNvPr id="0" name=""/>
        <dsp:cNvSpPr/>
      </dsp:nvSpPr>
      <dsp:spPr>
        <a:xfrm>
          <a:off x="282496" y="1379304"/>
          <a:ext cx="513630" cy="513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64CC4-1446-4920-B40C-46D917A7C898}">
      <dsp:nvSpPr>
        <dsp:cNvPr id="0" name=""/>
        <dsp:cNvSpPr/>
      </dsp:nvSpPr>
      <dsp:spPr>
        <a:xfrm>
          <a:off x="1078623" y="1169183"/>
          <a:ext cx="9741776" cy="933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35" tIns="98835" rIns="98835" bIns="9883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To keep records of the data of customers efficiently and monitor the service if it has been completed. </a:t>
          </a:r>
          <a:endParaRPr lang="en-US" sz="2200" kern="1200"/>
        </a:p>
      </dsp:txBody>
      <dsp:txXfrm>
        <a:off x="1078623" y="1169183"/>
        <a:ext cx="9741776" cy="933872"/>
      </dsp:txXfrm>
    </dsp:sp>
    <dsp:sp modelId="{28F33CDB-7555-43CB-84AE-8E6D254FC404}">
      <dsp:nvSpPr>
        <dsp:cNvPr id="0" name=""/>
        <dsp:cNvSpPr/>
      </dsp:nvSpPr>
      <dsp:spPr>
        <a:xfrm>
          <a:off x="0" y="2336524"/>
          <a:ext cx="10820400" cy="9338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13196-91F1-4C5A-98A0-B1530E04336F}">
      <dsp:nvSpPr>
        <dsp:cNvPr id="0" name=""/>
        <dsp:cNvSpPr/>
      </dsp:nvSpPr>
      <dsp:spPr>
        <a:xfrm>
          <a:off x="282496" y="2546645"/>
          <a:ext cx="513630" cy="5136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690B5-5256-477B-A996-6E1D3DE17F65}">
      <dsp:nvSpPr>
        <dsp:cNvPr id="0" name=""/>
        <dsp:cNvSpPr/>
      </dsp:nvSpPr>
      <dsp:spPr>
        <a:xfrm>
          <a:off x="1078623" y="2336524"/>
          <a:ext cx="9741776" cy="933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35" tIns="98835" rIns="98835" bIns="9883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Helps resolves the issue of buying new notes and the note getting  missing. </a:t>
          </a:r>
          <a:endParaRPr lang="en-US" sz="2200" kern="1200"/>
        </a:p>
      </dsp:txBody>
      <dsp:txXfrm>
        <a:off x="1078623" y="2336524"/>
        <a:ext cx="9741776" cy="933872"/>
      </dsp:txXfrm>
    </dsp:sp>
    <dsp:sp modelId="{6ACB106F-F5A1-4D2A-964B-B38CC253EE58}">
      <dsp:nvSpPr>
        <dsp:cNvPr id="0" name=""/>
        <dsp:cNvSpPr/>
      </dsp:nvSpPr>
      <dsp:spPr>
        <a:xfrm>
          <a:off x="0" y="3503865"/>
          <a:ext cx="10820400" cy="9338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82CA7-B306-4421-BFBB-E8B9E051FE49}">
      <dsp:nvSpPr>
        <dsp:cNvPr id="0" name=""/>
        <dsp:cNvSpPr/>
      </dsp:nvSpPr>
      <dsp:spPr>
        <a:xfrm>
          <a:off x="282496" y="3713986"/>
          <a:ext cx="513630" cy="5136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217E6-6AF4-4F5D-83DF-0F2E76C09C63}">
      <dsp:nvSpPr>
        <dsp:cNvPr id="0" name=""/>
        <dsp:cNvSpPr/>
      </dsp:nvSpPr>
      <dsp:spPr>
        <a:xfrm>
          <a:off x="1078623" y="3503865"/>
          <a:ext cx="9741776" cy="933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35" tIns="98835" rIns="98835" bIns="9883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Helps keep track of old records of Customers. </a:t>
          </a:r>
          <a:endParaRPr lang="en-US" sz="2200" kern="1200" dirty="0"/>
        </a:p>
      </dsp:txBody>
      <dsp:txXfrm>
        <a:off x="1078623" y="3503865"/>
        <a:ext cx="9741776" cy="933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CAD51-75A6-4CBA-9A67-A570A8BC717F}">
      <dsp:nvSpPr>
        <dsp:cNvPr id="0" name=""/>
        <dsp:cNvSpPr/>
      </dsp:nvSpPr>
      <dsp:spPr>
        <a:xfrm>
          <a:off x="0" y="2660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646DD-88E9-49D5-A1C9-1E187E21DEDB}">
      <dsp:nvSpPr>
        <dsp:cNvPr id="0" name=""/>
        <dsp:cNvSpPr/>
      </dsp:nvSpPr>
      <dsp:spPr>
        <a:xfrm>
          <a:off x="0" y="2660"/>
          <a:ext cx="6290226" cy="1814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/>
            <a:t>Thank you</a:t>
          </a:r>
          <a:endParaRPr lang="en-US" sz="4400" kern="1200"/>
        </a:p>
      </dsp:txBody>
      <dsp:txXfrm>
        <a:off x="0" y="2660"/>
        <a:ext cx="6290226" cy="1814141"/>
      </dsp:txXfrm>
    </dsp:sp>
    <dsp:sp modelId="{C99A736B-B8BC-4EEE-AB68-F8C9360D4569}">
      <dsp:nvSpPr>
        <dsp:cNvPr id="0" name=""/>
        <dsp:cNvSpPr/>
      </dsp:nvSpPr>
      <dsp:spPr>
        <a:xfrm>
          <a:off x="0" y="1816801"/>
          <a:ext cx="6290226" cy="0"/>
        </a:xfrm>
        <a:prstGeom prst="line">
          <a:avLst/>
        </a:prstGeom>
        <a:solidFill>
          <a:schemeClr val="accent2">
            <a:hueOff val="574745"/>
            <a:satOff val="-9386"/>
            <a:lumOff val="588"/>
            <a:alphaOff val="0"/>
          </a:schemeClr>
        </a:solidFill>
        <a:ln w="12700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A99F2-BAF2-4C76-BBA9-A7CF790E0E9E}">
      <dsp:nvSpPr>
        <dsp:cNvPr id="0" name=""/>
        <dsp:cNvSpPr/>
      </dsp:nvSpPr>
      <dsp:spPr>
        <a:xfrm>
          <a:off x="0" y="1816801"/>
          <a:ext cx="6290226" cy="1814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/>
            <a:t>Twitter: @Richie4love</a:t>
          </a:r>
          <a:endParaRPr lang="en-US" sz="4400" kern="1200"/>
        </a:p>
      </dsp:txBody>
      <dsp:txXfrm>
        <a:off x="0" y="1816801"/>
        <a:ext cx="6290226" cy="1814141"/>
      </dsp:txXfrm>
    </dsp:sp>
    <dsp:sp modelId="{EF4F754B-ACAE-4E4F-AFFB-F6910AD2003A}">
      <dsp:nvSpPr>
        <dsp:cNvPr id="0" name=""/>
        <dsp:cNvSpPr/>
      </dsp:nvSpPr>
      <dsp:spPr>
        <a:xfrm>
          <a:off x="0" y="3630943"/>
          <a:ext cx="6290226" cy="0"/>
        </a:xfrm>
        <a:prstGeom prst="line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03A7B-C7CD-4AC0-888A-42F27851861D}">
      <dsp:nvSpPr>
        <dsp:cNvPr id="0" name=""/>
        <dsp:cNvSpPr/>
      </dsp:nvSpPr>
      <dsp:spPr>
        <a:xfrm>
          <a:off x="0" y="3630943"/>
          <a:ext cx="6290226" cy="1814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Linkedln: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 Rachel Irabor</a:t>
          </a:r>
          <a:endParaRPr lang="en-US" sz="4400" kern="1200" dirty="0"/>
        </a:p>
      </dsp:txBody>
      <dsp:txXfrm>
        <a:off x="0" y="3630943"/>
        <a:ext cx="6290226" cy="1814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41596B8-D720-4D6E-B7AD-8F5998211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2228" y="1240970"/>
            <a:ext cx="6259286" cy="4561115"/>
          </a:xfrm>
        </p:spPr>
        <p:txBody>
          <a:bodyPr anchor="ctr">
            <a:normAutofit/>
          </a:bodyPr>
          <a:lstStyle/>
          <a:p>
            <a:r>
              <a:rPr lang="en-US"/>
              <a:t>Customer Inventory and daily expenses app</a:t>
            </a: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978501D-E01E-4859-ABAA-F7109C797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66B130B-5814-48DD-9CA6-2E189DE20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87" y="829341"/>
            <a:ext cx="5547360" cy="9462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99" y="1552353"/>
            <a:ext cx="7163391" cy="499730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C87F9559-9629-985E-4028-EA515FE2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676" y="2272748"/>
            <a:ext cx="2483847" cy="36393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C6015D-9834-71B6-5A80-50905675DD17}"/>
              </a:ext>
            </a:extLst>
          </p:cNvPr>
          <p:cNvSpPr txBox="1"/>
          <p:nvPr/>
        </p:nvSpPr>
        <p:spPr>
          <a:xfrm>
            <a:off x="493587" y="2070729"/>
            <a:ext cx="64991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>
                <a:latin typeface="Segeo UI"/>
              </a:rPr>
              <a:t>Studying Industrial Mathematics at the University of Benin.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latin typeface="Segeo UI"/>
              </a:rPr>
              <a:t>Been building Power Platform since November 2021.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latin typeface="Segeo UI"/>
              </a:rPr>
              <a:t>Currently helping people learn and build solutions with Microsoft's Power Platform</a:t>
            </a:r>
            <a:r>
              <a:rPr lang="en-US" sz="1800" dirty="0"/>
              <a:t>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671F-A4D3-5069-FB63-541B1380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12800"/>
            <a:ext cx="3977639" cy="822960"/>
          </a:xfrm>
        </p:spPr>
        <p:txBody>
          <a:bodyPr anchor="b">
            <a:normAutofit/>
          </a:bodyPr>
          <a:lstStyle/>
          <a:p>
            <a:pPr algn="l"/>
            <a:r>
              <a:rPr lang="en-GB" sz="3200" dirty="0"/>
              <a:t>The idea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9AFF259-AF6E-E59B-D143-3F7B85848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400577"/>
              </p:ext>
            </p:extLst>
          </p:nvPr>
        </p:nvGraphicFramePr>
        <p:xfrm>
          <a:off x="110814" y="1635760"/>
          <a:ext cx="5301157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bulb idea concept">
            <a:extLst>
              <a:ext uri="{FF2B5EF4-FFF2-40B4-BE49-F238E27FC236}">
                <a16:creationId xmlns:a16="http://schemas.microsoft.com/office/drawing/2014/main" id="{BB4D34BD-5FEE-B5F6-0FBC-EEC37823FE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2958" b="-1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35CB-ACA4-B5E6-30C3-AC1B7D85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989999"/>
          </a:xfrm>
        </p:spPr>
        <p:txBody>
          <a:bodyPr anchor="b">
            <a:normAutofit/>
          </a:bodyPr>
          <a:lstStyle/>
          <a:p>
            <a:pPr algn="l"/>
            <a:r>
              <a:rPr lang="en-GB" sz="3200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0A6F-4DBA-7373-BA84-2DE093EE4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44" y="1754372"/>
            <a:ext cx="4355095" cy="4997302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effectLst/>
                <a:latin typeface="Segeo UI"/>
                <a:cs typeface="Segoe UI" panose="020B0502040204020203" pitchFamily="34" charset="0"/>
              </a:rPr>
              <a:t>The processes the Laundry Company used in recording the expenses made for a day, the entry of data of a customer and the different prices of their services.</a:t>
            </a:r>
          </a:p>
          <a:p>
            <a:pPr marL="0" indent="0">
              <a:buNone/>
            </a:pPr>
            <a:br>
              <a:rPr lang="en-US" sz="2000" dirty="0">
                <a:latin typeface="Segeo UI"/>
              </a:rPr>
            </a:br>
            <a:endParaRPr lang="en-GB" sz="2000" dirty="0">
              <a:latin typeface="Segeo UI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y room full of question marks with an opening going out">
            <a:extLst>
              <a:ext uri="{FF2B5EF4-FFF2-40B4-BE49-F238E27FC236}">
                <a16:creationId xmlns:a16="http://schemas.microsoft.com/office/drawing/2014/main" id="{2DE6C860-CA08-D4E0-8A3E-03F5888F0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22" r="14936" b="-1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8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B612-7A96-9132-272D-DB0B2C8F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148" y="168966"/>
            <a:ext cx="10224052" cy="1878496"/>
          </a:xfrm>
        </p:spPr>
        <p:txBody>
          <a:bodyPr/>
          <a:lstStyle/>
          <a:p>
            <a:pPr algn="l"/>
            <a:r>
              <a:rPr lang="en-GB" dirty="0"/>
              <a:t>Tools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3ED398-3C22-1B0B-1D1C-242D1B3C0B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638319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13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EA8B2A-7880-07BB-EA65-62001455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Solution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67F149-8D08-894B-5F94-2A1D56296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734497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05265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C678-95D6-F434-43ED-FB093805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12" y="764373"/>
            <a:ext cx="11198087" cy="885523"/>
          </a:xfrm>
        </p:spPr>
        <p:txBody>
          <a:bodyPr/>
          <a:lstStyle/>
          <a:p>
            <a:pPr algn="l"/>
            <a:r>
              <a:rPr lang="en-GB" dirty="0"/>
              <a:t>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EB0A7A-D3FE-5ADC-CF4C-D4E963DB6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628210"/>
              </p:ext>
            </p:extLst>
          </p:nvPr>
        </p:nvGraphicFramePr>
        <p:xfrm>
          <a:off x="685800" y="1779104"/>
          <a:ext cx="10820400" cy="443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35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B740814-8835-FE6A-83D5-1BA07F763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011742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81641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137</TotalTime>
  <Words>231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Segeo UI</vt:lpstr>
      <vt:lpstr>Vapor Trail</vt:lpstr>
      <vt:lpstr>Customer Inventory and daily expenses app</vt:lpstr>
      <vt:lpstr>About me</vt:lpstr>
      <vt:lpstr>The idea</vt:lpstr>
      <vt:lpstr>The problem</vt:lpstr>
      <vt:lpstr>Tools used</vt:lpstr>
      <vt:lpstr>Solution overview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Inventory and daily expenses app</dc:title>
  <dc:creator>rachel irabor</dc:creator>
  <cp:lastModifiedBy>rachel irabor</cp:lastModifiedBy>
  <cp:revision>1</cp:revision>
  <dcterms:created xsi:type="dcterms:W3CDTF">2022-04-19T17:39:14Z</dcterms:created>
  <dcterms:modified xsi:type="dcterms:W3CDTF">2022-04-19T20:17:58Z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