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3CFA-07F7-7D62-9D5E-1B5DB661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F93CD-4FAF-748F-054C-B893DB5BF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39AA-99C2-FCEB-84C5-8D45F768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A792-8ACB-4AF9-F966-91F27F5F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0C81-CDFE-6A18-9A4B-08491593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CC94-2A32-FBDA-C210-44F7A1A0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41541-145A-E96C-27E8-0C6AFE78F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E914-1CB5-6C44-62E9-BE5C80D3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BC92-8293-396E-A159-3C528AB0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929B-6068-BBDD-B61B-2A2CAD96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84148-9E70-FAE6-37F4-62CDA7839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3C7E0-8EA5-7D7C-B1DF-339746CA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F410-981C-DC5A-3566-55B6EF1E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F291-B567-AF67-EDF1-062A2500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48AA-FDD6-2EEA-F237-26A4859A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4934-DE1A-9E6F-59FC-98A820A5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1919-0E71-9078-5C4F-26A06D9A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5FD2-C428-053C-3AFA-626FD5FF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36BC-02CE-CF3B-C117-F39E2E91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702C-30DC-FFF1-8981-AA853ED9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4061-5ACD-8A6D-783D-18D4DDDC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9487F-17AC-27F4-5B8F-EB754A6F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606F-D111-5497-821F-B1125355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E3CA7-ABCE-B750-E216-4B3D568B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C107-D7E9-29FF-7343-753A7B48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24C4-E5DB-33B8-ABB6-49CB71D1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FFBC-647D-755F-6D88-DF037EADA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7289C-B981-E5C3-A52B-99BD3A96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C3BB5-C5C6-3137-B583-80CE2244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7463B-9F33-8678-9F09-52735C8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84347-E232-C310-1EDF-C234DACA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1E4C-6126-E004-040A-D83300A9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D7C2-7388-8640-FC13-A7B813FD0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56DC9-1A4E-9FDB-334E-BF026FA2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EA13A-5ACF-EBBB-520F-C2841F201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69312-A60D-4C14-D7B1-29C01931B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82B0A-53F7-15A5-4695-C41A6737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7E3D-E915-68B3-7F6F-673C1999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D1F86-3F9E-8CB7-9470-77746687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4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6B9A-C2DC-1715-A5CF-6B19689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51B03-8AD7-925B-CE71-27EBB4AB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CB97-C722-F9B6-44B3-36BF3EE3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C76C3-8DCE-2F1A-33C7-B377BF42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C57A0-7A4E-E63A-8318-98137BBE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07273-B0CE-BBDF-31A0-3EA8C6B3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B8712-252D-F3C5-E448-3DB4B7C2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D2D2-0519-C7DA-5EE2-36F3B34F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72B1-443C-0617-1D36-352ACD11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5E5FF-0B2B-A091-E84B-BA357F171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6952F-EAD9-78CC-4B52-405F0AEE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7437-6A06-8183-03AF-55CD29F0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6D932-DCD1-AA49-49BD-D919EDA7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A747-47A7-6AA7-8565-905C8B6D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1F1C9-228A-2941-DE2D-30125AA08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091F8-EE2C-FDD7-B26F-FD998943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5FA26-5BEF-B307-79E0-9A253344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0AB5F-28D3-F091-2A3C-DC8D9501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98678-8215-763C-400F-7F85D6F9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003B4-25A4-CE96-E624-6A30F4E1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F95C9-9D73-84C4-EBB1-B2983AC5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1E10-8F46-6027-213E-1CBFFE581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D6D8-8DF7-4B5B-B9DE-3ABA47013BF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48CE-3200-19AC-5CEF-563056214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EB84-C438-6413-6D4F-9D50C9AD2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1292-413B-4191-B787-53D45901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F4961D-F52C-B9C9-25DB-BC0C7065ACC0}"/>
              </a:ext>
            </a:extLst>
          </p:cNvPr>
          <p:cNvGrpSpPr/>
          <p:nvPr/>
        </p:nvGrpSpPr>
        <p:grpSpPr>
          <a:xfrm>
            <a:off x="650955" y="3190875"/>
            <a:ext cx="1026243" cy="845582"/>
            <a:chOff x="650955" y="3190875"/>
            <a:chExt cx="1026243" cy="84558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6836D13-A573-2517-BDBC-A71D8E00D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52" y="3190875"/>
              <a:ext cx="476250" cy="4762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16D8DC-77EF-7B7A-116E-37A659EB3B4D}"/>
                </a:ext>
              </a:extLst>
            </p:cNvPr>
            <p:cNvSpPr txBox="1"/>
            <p:nvPr/>
          </p:nvSpPr>
          <p:spPr>
            <a:xfrm>
              <a:off x="650955" y="3667125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 User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880F9-AD86-89F7-C176-718DB76AB796}"/>
              </a:ext>
            </a:extLst>
          </p:cNvPr>
          <p:cNvGrpSpPr/>
          <p:nvPr/>
        </p:nvGrpSpPr>
        <p:grpSpPr>
          <a:xfrm>
            <a:off x="2465711" y="2909440"/>
            <a:ext cx="2314544" cy="1346189"/>
            <a:chOff x="2445582" y="2874934"/>
            <a:chExt cx="2314544" cy="1346189"/>
          </a:xfrm>
        </p:grpSpPr>
        <p:pic>
          <p:nvPicPr>
            <p:cNvPr id="1026" name="Picture 2" descr="Microsoft 365 Icon">
              <a:extLst>
                <a:ext uri="{FF2B5EF4-FFF2-40B4-BE49-F238E27FC236}">
                  <a16:creationId xmlns:a16="http://schemas.microsoft.com/office/drawing/2014/main" id="{040D1EC6-60B5-66FA-7C0E-EC4107DB6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789" y="2874934"/>
              <a:ext cx="1108131" cy="110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7915C7-02D3-34EE-6AE0-141596BF720D}"/>
                </a:ext>
              </a:extLst>
            </p:cNvPr>
            <p:cNvSpPr txBox="1"/>
            <p:nvPr/>
          </p:nvSpPr>
          <p:spPr>
            <a:xfrm>
              <a:off x="2445582" y="3851791"/>
              <a:ext cx="2314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Microsoft 365 Channel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2F5587-8E25-A809-CBAD-072C2D82CE3E}"/>
              </a:ext>
            </a:extLst>
          </p:cNvPr>
          <p:cNvGrpSpPr/>
          <p:nvPr/>
        </p:nvGrpSpPr>
        <p:grpSpPr>
          <a:xfrm>
            <a:off x="5534124" y="3009900"/>
            <a:ext cx="1825693" cy="1245729"/>
            <a:chOff x="5534124" y="3009900"/>
            <a:chExt cx="1825693" cy="124572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E976451-0E82-262B-E812-6988E3C11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7871" y="3009900"/>
              <a:ext cx="838200" cy="838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BC6959-C8AC-5323-62F7-5D75C898B3DA}"/>
                </a:ext>
              </a:extLst>
            </p:cNvPr>
            <p:cNvSpPr txBox="1"/>
            <p:nvPr/>
          </p:nvSpPr>
          <p:spPr>
            <a:xfrm>
              <a:off x="5534124" y="3886297"/>
              <a:ext cx="182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Bot Service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CDF604-7666-FADD-4E4C-5CF624971BFC}"/>
              </a:ext>
            </a:extLst>
          </p:cNvPr>
          <p:cNvCxnSpPr>
            <a:endCxn id="1026" idx="1"/>
          </p:cNvCxnSpPr>
          <p:nvPr/>
        </p:nvCxnSpPr>
        <p:spPr>
          <a:xfrm>
            <a:off x="1677198" y="3463505"/>
            <a:ext cx="1391720" cy="1"/>
          </a:xfrm>
          <a:prstGeom prst="straightConnector1">
            <a:avLst/>
          </a:prstGeom>
          <a:ln w="57150">
            <a:solidFill>
              <a:srgbClr val="59B4D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7267E0-97C4-1CA1-40CF-E92F5EA12022}"/>
              </a:ext>
            </a:extLst>
          </p:cNvPr>
          <p:cNvCxnSpPr/>
          <p:nvPr/>
        </p:nvCxnSpPr>
        <p:spPr>
          <a:xfrm>
            <a:off x="4406600" y="3463505"/>
            <a:ext cx="1391720" cy="1"/>
          </a:xfrm>
          <a:prstGeom prst="straightConnector1">
            <a:avLst/>
          </a:prstGeom>
          <a:ln w="57150">
            <a:solidFill>
              <a:srgbClr val="59B4D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EB5FAC-91AE-7A18-CFCC-51D71C0044A2}"/>
              </a:ext>
            </a:extLst>
          </p:cNvPr>
          <p:cNvGrpSpPr/>
          <p:nvPr/>
        </p:nvGrpSpPr>
        <p:grpSpPr>
          <a:xfrm>
            <a:off x="7969166" y="2949190"/>
            <a:ext cx="1317668" cy="1306439"/>
            <a:chOff x="7969166" y="2949190"/>
            <a:chExt cx="1317668" cy="1306439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2E68285-FFC2-1B0A-F638-03CAA1281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13686" y="2949190"/>
              <a:ext cx="1028629" cy="102862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27BA24-EC5A-511C-585D-9B4ECDB2FB3D}"/>
                </a:ext>
              </a:extLst>
            </p:cNvPr>
            <p:cNvSpPr txBox="1"/>
            <p:nvPr/>
          </p:nvSpPr>
          <p:spPr>
            <a:xfrm>
              <a:off x="7969166" y="3886297"/>
              <a:ext cx="1317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 Adapter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32136F-6A8C-4864-2031-699F135BE32C}"/>
              </a:ext>
            </a:extLst>
          </p:cNvPr>
          <p:cNvGrpSpPr/>
          <p:nvPr/>
        </p:nvGrpSpPr>
        <p:grpSpPr>
          <a:xfrm>
            <a:off x="10512416" y="3119167"/>
            <a:ext cx="1028629" cy="1095916"/>
            <a:chOff x="8113686" y="3159713"/>
            <a:chExt cx="1028629" cy="1095916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48CA91C-F807-A48B-3D20-BF631B26B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113686" y="3159713"/>
              <a:ext cx="1028629" cy="60758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8C047-C2B4-9B03-BC19-927DA3BA0B0B}"/>
                </a:ext>
              </a:extLst>
            </p:cNvPr>
            <p:cNvSpPr txBox="1"/>
            <p:nvPr/>
          </p:nvSpPr>
          <p:spPr>
            <a:xfrm>
              <a:off x="8137930" y="3886297"/>
              <a:ext cx="980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Your Bot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AC16C-7FB7-DA22-648B-990BBF22B4DE}"/>
              </a:ext>
            </a:extLst>
          </p:cNvPr>
          <p:cNvCxnSpPr>
            <a:cxnSpLocks/>
          </p:cNvCxnSpPr>
          <p:nvPr/>
        </p:nvCxnSpPr>
        <p:spPr>
          <a:xfrm>
            <a:off x="7082961" y="3463504"/>
            <a:ext cx="1030725" cy="0"/>
          </a:xfrm>
          <a:prstGeom prst="straightConnector1">
            <a:avLst/>
          </a:prstGeom>
          <a:ln w="57150">
            <a:solidFill>
              <a:srgbClr val="59B4D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973011-0B3F-43FE-A457-B37CD7C084CF}"/>
              </a:ext>
            </a:extLst>
          </p:cNvPr>
          <p:cNvCxnSpPr>
            <a:cxnSpLocks/>
          </p:cNvCxnSpPr>
          <p:nvPr/>
        </p:nvCxnSpPr>
        <p:spPr>
          <a:xfrm>
            <a:off x="9249076" y="3463210"/>
            <a:ext cx="1030725" cy="0"/>
          </a:xfrm>
          <a:prstGeom prst="straightConnector1">
            <a:avLst/>
          </a:prstGeom>
          <a:ln w="57150">
            <a:solidFill>
              <a:srgbClr val="59B4D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8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CDB00C-4999-80E2-7A5E-C305255267E7}"/>
              </a:ext>
            </a:extLst>
          </p:cNvPr>
          <p:cNvSpPr/>
          <p:nvPr/>
        </p:nvSpPr>
        <p:spPr>
          <a:xfrm>
            <a:off x="2251494" y="1259457"/>
            <a:ext cx="2915729" cy="31400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526CC9-B124-C132-0C84-4765168EE743}"/>
              </a:ext>
            </a:extLst>
          </p:cNvPr>
          <p:cNvSpPr/>
          <p:nvPr/>
        </p:nvSpPr>
        <p:spPr>
          <a:xfrm>
            <a:off x="2251494" y="1259457"/>
            <a:ext cx="2915729" cy="56071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CardBar</a:t>
            </a:r>
            <a:r>
              <a:rPr lang="en-GB" sz="1400" dirty="0">
                <a:solidFill>
                  <a:schemeClr val="tx1"/>
                </a:solidFill>
              </a:rPr>
              <a:t>: </a:t>
            </a:r>
            <a:r>
              <a:rPr lang="en-GB" sz="1400" dirty="0" err="1">
                <a:solidFill>
                  <a:schemeClr val="tx1"/>
                </a:solidFill>
              </a:rPr>
              <a:t>CardBarComponent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A6BFB-5902-AFDA-6F37-80D2D9229030}"/>
              </a:ext>
            </a:extLst>
          </p:cNvPr>
          <p:cNvSpPr/>
          <p:nvPr/>
        </p:nvSpPr>
        <p:spPr>
          <a:xfrm>
            <a:off x="2251494" y="1820174"/>
            <a:ext cx="2915729" cy="56071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Header: </a:t>
            </a:r>
            <a:r>
              <a:rPr lang="en-GB" sz="1400" dirty="0" err="1">
                <a:solidFill>
                  <a:schemeClr val="tx1"/>
                </a:solidFill>
              </a:rPr>
              <a:t>CardTextComponent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6E7AE-6EFD-27F1-078E-68C64A5B45E6}"/>
              </a:ext>
            </a:extLst>
          </p:cNvPr>
          <p:cNvSpPr/>
          <p:nvPr/>
        </p:nvSpPr>
        <p:spPr>
          <a:xfrm>
            <a:off x="2251494" y="3838755"/>
            <a:ext cx="2915729" cy="56071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Footer: List&lt;</a:t>
            </a:r>
            <a:r>
              <a:rPr lang="en-GB" sz="1400" dirty="0" err="1">
                <a:solidFill>
                  <a:schemeClr val="tx1"/>
                </a:solidFill>
              </a:rPr>
              <a:t>BaseCardComponent</a:t>
            </a:r>
            <a:r>
              <a:rPr lang="en-GB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5CBD6-E89A-1158-C6A8-A73B354AC417}"/>
              </a:ext>
            </a:extLst>
          </p:cNvPr>
          <p:cNvSpPr/>
          <p:nvPr/>
        </p:nvSpPr>
        <p:spPr>
          <a:xfrm>
            <a:off x="2251494" y="2380891"/>
            <a:ext cx="2915729" cy="145786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Body: Actual Card View Content, depending on the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9AC81-F693-11AA-9D02-0306368B7653}"/>
              </a:ext>
            </a:extLst>
          </p:cNvPr>
          <p:cNvSpPr/>
          <p:nvPr/>
        </p:nvSpPr>
        <p:spPr>
          <a:xfrm>
            <a:off x="5167223" y="1259457"/>
            <a:ext cx="2915729" cy="31400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Microsoft.Bot.Schema.SharePoint.CardImage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14E683-7AF9-6448-B7F2-2F8362EF18A0}"/>
              </a:ext>
            </a:extLst>
          </p:cNvPr>
          <p:cNvSpPr/>
          <p:nvPr/>
        </p:nvSpPr>
        <p:spPr>
          <a:xfrm>
            <a:off x="5167223" y="1259456"/>
            <a:ext cx="2915729" cy="31400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Microsoft.Bot.Schema</a:t>
            </a:r>
            <a:r>
              <a:rPr lang="en-GB" sz="1400" dirty="0">
                <a:solidFill>
                  <a:schemeClr val="tx1"/>
                </a:solidFill>
              </a:rPr>
              <a:t>.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 err="1">
                <a:solidFill>
                  <a:schemeClr val="tx1"/>
                </a:solidFill>
              </a:rPr>
              <a:t>SharePoint.CardImage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Pialorsi</dc:creator>
  <cp:lastModifiedBy>Paolo Pialorsi</cp:lastModifiedBy>
  <cp:revision>4</cp:revision>
  <dcterms:created xsi:type="dcterms:W3CDTF">2024-01-02T13:49:25Z</dcterms:created>
  <dcterms:modified xsi:type="dcterms:W3CDTF">2024-01-07T16:44:11Z</dcterms:modified>
</cp:coreProperties>
</file>