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</a:rPr>
              <a:t>In general, AI systems work by ingesting large amounts of labeled training data, analyzing the data for correlations and patterns, and using these patterns to make predictions about future states.”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for ray tracing when using AI generated graphics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a407763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a407763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for ray tracing when using AI generated graphics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407763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407763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b2f455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b2f455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a407763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a407763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www.mordorintelligence.com/industry-reports/global-gaming-mark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ixelplex.io/blog/how-ai-enhances-game-development/" TargetMode="External"/><Relationship Id="rId4" Type="http://schemas.openxmlformats.org/officeDocument/2006/relationships/hyperlink" Target="https://www.gamedesigning.org/gaming/ai-in-gaming/" TargetMode="External"/><Relationship Id="rId5" Type="http://schemas.openxmlformats.org/officeDocument/2006/relationships/hyperlink" Target="https://www.techtarget.com/searchenterpriseai/definition/AI-Artificial-Intelligence" TargetMode="External"/><Relationship Id="rId6" Type="http://schemas.openxmlformats.org/officeDocument/2006/relationships/hyperlink" Target="https://www.techtimes.com/articles/260199/20210513/artificial-intelligence-video-game-graphics-quality.htm" TargetMode="External"/><Relationship Id="rId7" Type="http://schemas.openxmlformats.org/officeDocument/2006/relationships/hyperlink" Target="https://www.freethink.com/robots-ai/ai-npc-voice-convers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</a:t>
            </a:r>
            <a:r>
              <a:rPr lang="en"/>
              <a:t>Adaptation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Game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Adam Milewski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50" y="923087"/>
            <a:ext cx="1440324" cy="144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87" y="2505425"/>
            <a:ext cx="1479700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AI?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Simulated human level thinking done by machines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Most common form being Machine learning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AI mostly looks for patterns in given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991" y="1307438"/>
            <a:ext cx="2528650" cy="25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implemented into gaming?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It is widely used in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Game production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6108827" y="1715829"/>
            <a:ext cx="2486701" cy="2920247"/>
            <a:chOff x="6528639" y="12188"/>
            <a:chExt cx="2486701" cy="292024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28639" y="116433"/>
              <a:ext cx="2486701" cy="28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0" name="Google Shape;90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233350" y="36244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5"/>
            <p:cNvSpPr txBox="1"/>
            <p:nvPr/>
          </p:nvSpPr>
          <p:spPr>
            <a:xfrm>
              <a:off x="6719062" y="463484"/>
              <a:ext cx="2123400" cy="21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How does AI help?</a:t>
              </a:r>
              <a:endParaRPr b="1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-photorealistic visuals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-content generation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-NPC’s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58225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90180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Photorealism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901800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-Up scaled images created by AI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-Generation and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continuation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of pattern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-Faster than hard coded visuals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-Less demanding on the hardware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000" y="1177025"/>
            <a:ext cx="3432899" cy="278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6" name="Google Shape;10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582250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901800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NPC’s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901800" y="14157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-AI NPC still in its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infancy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-Conversation trees and scripted dialogue obsolete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-Instead AI can help power fully-formed personalities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325" y="131875"/>
            <a:ext cx="2739850" cy="2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173" y="3026475"/>
            <a:ext cx="4060164" cy="1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9949" y="6974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effects on industry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23122" y="1735262"/>
            <a:ext cx="2433697" cy="2797633"/>
            <a:chOff x="6803275" y="395363"/>
            <a:chExt cx="2212050" cy="2537076"/>
          </a:xfrm>
        </p:grpSpPr>
        <p:pic>
          <p:nvPicPr>
            <p:cNvPr id="117" name="Google Shape;1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8" name="Google Shape;118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8"/>
            <p:cNvSpPr txBox="1"/>
            <p:nvPr/>
          </p:nvSpPr>
          <p:spPr>
            <a:xfrm>
              <a:off x="6944798" y="684234"/>
              <a:ext cx="2023200" cy="20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pixelplex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050">
                  <a:solidFill>
                    <a:srgbClr val="292929"/>
                  </a:solidFill>
                  <a:highlight>
                    <a:srgbClr val="FFFFFF"/>
                  </a:highlight>
                </a:rPr>
                <a:t>“The growing popularity of AI in games also has significant business benefits for enterprises. The gaming industry is becoming one of the most profitable sectors, with a market value predicted to reach around </a:t>
              </a:r>
              <a:r>
                <a:rPr lang="en" sz="1050">
                  <a:solidFill>
                    <a:srgbClr val="49B29E"/>
                  </a:solidFill>
                  <a:highlight>
                    <a:srgbClr val="FFFFFF"/>
                  </a:highlight>
                  <a:uFill>
                    <a:noFill/>
                  </a:uFill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314 billion USD</a:t>
              </a:r>
              <a:r>
                <a:rPr lang="en" sz="1050">
                  <a:solidFill>
                    <a:srgbClr val="292929"/>
                  </a:solidFill>
                  <a:highlight>
                    <a:srgbClr val="FFFFFF"/>
                  </a:highlight>
                </a:rPr>
                <a:t> by 2026. As a result, funding of the development of AI-based games worldwide has been steadily rising.”</a:t>
              </a:r>
              <a:endParaRPr b="1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0" name="Google Shape;120;p18"/>
          <p:cNvSpPr txBox="1"/>
          <p:nvPr/>
        </p:nvSpPr>
        <p:spPr>
          <a:xfrm>
            <a:off x="626350" y="1967500"/>
            <a:ext cx="44655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-More automation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-Cost reduction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-New forms of NPC’s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9950" y="434793"/>
            <a:ext cx="62442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19950" y="1554850"/>
            <a:ext cx="61014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-Overall better visuals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-AI is 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beneficial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 in game development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-Cost reduction and faster production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-Advanced NPC’s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449903" y="-891084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75" y="1543975"/>
            <a:ext cx="3210650" cy="3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93650" y="225794"/>
            <a:ext cx="62442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Sources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60025" y="2033825"/>
            <a:ext cx="7523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https://pixelplex.io/blog/how-ai-enhances-game-development/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https://www.gamedesigning.org/gaming/ai-in-gaming/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https://www.techtarget.com/searchenterpriseai/definition/AI-Artificial-Intelligence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https://www.techtimes.com/articles/260199/20210513/artificial-intelligence-video-game-graphics-quality.htm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https://www.freethink.com/robots-ai/ai-npc-voice-conversations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