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59" r:id="rId5"/>
    <p:sldId id="262" r:id="rId6"/>
    <p:sldId id="264" r:id="rId7"/>
    <p:sldId id="257" r:id="rId8"/>
    <p:sldId id="263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4"/>
    <p:restoredTop sz="94609"/>
  </p:normalViewPr>
  <p:slideViewPr>
    <p:cSldViewPr snapToGrid="0">
      <p:cViewPr varScale="1">
        <p:scale>
          <a:sx n="151" d="100"/>
          <a:sy n="151" d="100"/>
        </p:scale>
        <p:origin x="9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2E273-EA2E-4E4C-A2D3-B2B801B4E2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B2CC8C-97A2-4162-AD5D-35802197F1A1}">
      <dgm:prSet/>
      <dgm:spPr/>
      <dgm:t>
        <a:bodyPr/>
        <a:lstStyle/>
        <a:p>
          <a:r>
            <a:rPr lang="fr-FR" b="0" i="0"/>
            <a:t>Définition et Architecture d'un Modèle GAN</a:t>
          </a:r>
          <a:endParaRPr lang="en-US"/>
        </a:p>
      </dgm:t>
    </dgm:pt>
    <dgm:pt modelId="{BA1F4C52-EEFA-4F1D-B0F0-26BFFCC40233}" type="parTrans" cxnId="{11512AC7-FD05-40CE-AAD7-A463FA9E4114}">
      <dgm:prSet/>
      <dgm:spPr/>
      <dgm:t>
        <a:bodyPr/>
        <a:lstStyle/>
        <a:p>
          <a:endParaRPr lang="en-US"/>
        </a:p>
      </dgm:t>
    </dgm:pt>
    <dgm:pt modelId="{A63D115B-05F6-46A6-81E7-8005E35E03BE}" type="sibTrans" cxnId="{11512AC7-FD05-40CE-AAD7-A463FA9E4114}">
      <dgm:prSet/>
      <dgm:spPr/>
      <dgm:t>
        <a:bodyPr/>
        <a:lstStyle/>
        <a:p>
          <a:endParaRPr lang="en-US"/>
        </a:p>
      </dgm:t>
    </dgm:pt>
    <dgm:pt modelId="{0B3DA54F-4F64-4567-B126-75AFA623375A}">
      <dgm:prSet/>
      <dgm:spPr/>
      <dgm:t>
        <a:bodyPr/>
        <a:lstStyle/>
        <a:p>
          <a:r>
            <a:rPr lang="fr-FR" b="0" i="0"/>
            <a:t>Le Générateur</a:t>
          </a:r>
          <a:endParaRPr lang="en-US"/>
        </a:p>
      </dgm:t>
    </dgm:pt>
    <dgm:pt modelId="{F43026EB-0329-4A66-B685-7F21590E9F34}" type="parTrans" cxnId="{3E5932B4-D11B-45E3-8360-A11A0010E1F3}">
      <dgm:prSet/>
      <dgm:spPr/>
      <dgm:t>
        <a:bodyPr/>
        <a:lstStyle/>
        <a:p>
          <a:endParaRPr lang="en-US"/>
        </a:p>
      </dgm:t>
    </dgm:pt>
    <dgm:pt modelId="{69908621-6945-40B1-9CEC-94F9E03E74AD}" type="sibTrans" cxnId="{3E5932B4-D11B-45E3-8360-A11A0010E1F3}">
      <dgm:prSet/>
      <dgm:spPr/>
      <dgm:t>
        <a:bodyPr/>
        <a:lstStyle/>
        <a:p>
          <a:endParaRPr lang="en-US"/>
        </a:p>
      </dgm:t>
    </dgm:pt>
    <dgm:pt modelId="{CD69324A-DEE9-41CF-B4F2-FFA3D40E4696}">
      <dgm:prSet/>
      <dgm:spPr/>
      <dgm:t>
        <a:bodyPr/>
        <a:lstStyle/>
        <a:p>
          <a:r>
            <a:rPr lang="fr-FR" b="0" i="0"/>
            <a:t>Le Discriminateur</a:t>
          </a:r>
          <a:endParaRPr lang="en-US"/>
        </a:p>
      </dgm:t>
    </dgm:pt>
    <dgm:pt modelId="{FAE34B89-6191-4E92-A95A-B28E171D604D}" type="parTrans" cxnId="{0B5DB94B-796C-4997-9390-F0815E560BAF}">
      <dgm:prSet/>
      <dgm:spPr/>
      <dgm:t>
        <a:bodyPr/>
        <a:lstStyle/>
        <a:p>
          <a:endParaRPr lang="en-US"/>
        </a:p>
      </dgm:t>
    </dgm:pt>
    <dgm:pt modelId="{BEAB2DCA-2851-4DFA-BFCB-219C269F4ED5}" type="sibTrans" cxnId="{0B5DB94B-796C-4997-9390-F0815E560BAF}">
      <dgm:prSet/>
      <dgm:spPr/>
      <dgm:t>
        <a:bodyPr/>
        <a:lstStyle/>
        <a:p>
          <a:endParaRPr lang="en-US"/>
        </a:p>
      </dgm:t>
    </dgm:pt>
    <dgm:pt modelId="{CB2F70E6-CEBD-47C5-8CF9-64EEDA51553C}">
      <dgm:prSet/>
      <dgm:spPr/>
      <dgm:t>
        <a:bodyPr/>
        <a:lstStyle/>
        <a:p>
          <a:r>
            <a:rPr lang="fr-FR" b="0" i="0"/>
            <a:t>Entraînement des GAN</a:t>
          </a:r>
          <a:endParaRPr lang="en-US"/>
        </a:p>
      </dgm:t>
    </dgm:pt>
    <dgm:pt modelId="{084566AF-A918-4562-BCD9-9876C9AE63D4}" type="parTrans" cxnId="{864DAF67-E852-463F-A8C0-A1098A16C5BF}">
      <dgm:prSet/>
      <dgm:spPr/>
      <dgm:t>
        <a:bodyPr/>
        <a:lstStyle/>
        <a:p>
          <a:endParaRPr lang="en-US"/>
        </a:p>
      </dgm:t>
    </dgm:pt>
    <dgm:pt modelId="{10F698D4-3D6A-4F0A-A3E9-5ED38C756024}" type="sibTrans" cxnId="{864DAF67-E852-463F-A8C0-A1098A16C5BF}">
      <dgm:prSet/>
      <dgm:spPr/>
      <dgm:t>
        <a:bodyPr/>
        <a:lstStyle/>
        <a:p>
          <a:endParaRPr lang="en-US"/>
        </a:p>
      </dgm:t>
    </dgm:pt>
    <dgm:pt modelId="{0B16590B-AA9F-4C1F-B213-42B8D7192CCD}">
      <dgm:prSet/>
      <dgm:spPr/>
      <dgm:t>
        <a:bodyPr/>
        <a:lstStyle/>
        <a:p>
          <a:r>
            <a:rPr lang="fr-FR" b="0" i="0"/>
            <a:t>Applications des GAN</a:t>
          </a:r>
          <a:endParaRPr lang="en-US"/>
        </a:p>
      </dgm:t>
    </dgm:pt>
    <dgm:pt modelId="{6C34368A-41B6-40EA-955B-1B8413DE34DE}" type="parTrans" cxnId="{D66751D9-0695-4B61-AEB5-DD7073349201}">
      <dgm:prSet/>
      <dgm:spPr/>
      <dgm:t>
        <a:bodyPr/>
        <a:lstStyle/>
        <a:p>
          <a:endParaRPr lang="en-US"/>
        </a:p>
      </dgm:t>
    </dgm:pt>
    <dgm:pt modelId="{E5DC3619-0D9F-4350-BC66-7C3ECCBB0782}" type="sibTrans" cxnId="{D66751D9-0695-4B61-AEB5-DD7073349201}">
      <dgm:prSet/>
      <dgm:spPr/>
      <dgm:t>
        <a:bodyPr/>
        <a:lstStyle/>
        <a:p>
          <a:endParaRPr lang="en-US"/>
        </a:p>
      </dgm:t>
    </dgm:pt>
    <dgm:pt modelId="{124CF95A-94BE-5D49-BE40-94B5BC32EF4A}" type="pres">
      <dgm:prSet presAssocID="{8D22E273-EA2E-4E4C-A2D3-B2B801B4E292}" presName="linear" presStyleCnt="0">
        <dgm:presLayoutVars>
          <dgm:animLvl val="lvl"/>
          <dgm:resizeHandles val="exact"/>
        </dgm:presLayoutVars>
      </dgm:prSet>
      <dgm:spPr/>
    </dgm:pt>
    <dgm:pt modelId="{57FCFB72-5AC4-1C48-AFDB-C28143FE6D2F}" type="pres">
      <dgm:prSet presAssocID="{4EB2CC8C-97A2-4162-AD5D-35802197F1A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0781AF2-C8DA-524D-9026-F6E948C49B49}" type="pres">
      <dgm:prSet presAssocID="{A63D115B-05F6-46A6-81E7-8005E35E03BE}" presName="spacer" presStyleCnt="0"/>
      <dgm:spPr/>
    </dgm:pt>
    <dgm:pt modelId="{ABA9330D-1C9C-FF44-92CB-CCBFD303B017}" type="pres">
      <dgm:prSet presAssocID="{0B3DA54F-4F64-4567-B126-75AFA623375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007F553-B1C7-B741-B4B7-2ACB66F5BBC5}" type="pres">
      <dgm:prSet presAssocID="{69908621-6945-40B1-9CEC-94F9E03E74AD}" presName="spacer" presStyleCnt="0"/>
      <dgm:spPr/>
    </dgm:pt>
    <dgm:pt modelId="{33310E23-3CC8-2F4C-AF97-382F9CF0C360}" type="pres">
      <dgm:prSet presAssocID="{CD69324A-DEE9-41CF-B4F2-FFA3D40E469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51A1BFD-ECD7-4E43-BFD2-A7BB61DA185B}" type="pres">
      <dgm:prSet presAssocID="{BEAB2DCA-2851-4DFA-BFCB-219C269F4ED5}" presName="spacer" presStyleCnt="0"/>
      <dgm:spPr/>
    </dgm:pt>
    <dgm:pt modelId="{F00D2D19-34D1-F44A-A357-0EB5251CB678}" type="pres">
      <dgm:prSet presAssocID="{CB2F70E6-CEBD-47C5-8CF9-64EEDA51553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0048F12-E207-6B42-AF25-34471A5B5F89}" type="pres">
      <dgm:prSet presAssocID="{10F698D4-3D6A-4F0A-A3E9-5ED38C756024}" presName="spacer" presStyleCnt="0"/>
      <dgm:spPr/>
    </dgm:pt>
    <dgm:pt modelId="{E0012C60-A6A9-AF44-95BC-F87A038493C9}" type="pres">
      <dgm:prSet presAssocID="{0B16590B-AA9F-4C1F-B213-42B8D7192CC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9E2F016-9923-134C-95DD-306B5B5C3D43}" type="presOf" srcId="{CD69324A-DEE9-41CF-B4F2-FFA3D40E4696}" destId="{33310E23-3CC8-2F4C-AF97-382F9CF0C360}" srcOrd="0" destOrd="0" presId="urn:microsoft.com/office/officeart/2005/8/layout/vList2"/>
    <dgm:cxn modelId="{6C0AE83F-7D51-0244-B9A6-085CE70D4C62}" type="presOf" srcId="{8D22E273-EA2E-4E4C-A2D3-B2B801B4E292}" destId="{124CF95A-94BE-5D49-BE40-94B5BC32EF4A}" srcOrd="0" destOrd="0" presId="urn:microsoft.com/office/officeart/2005/8/layout/vList2"/>
    <dgm:cxn modelId="{0B5DB94B-796C-4997-9390-F0815E560BAF}" srcId="{8D22E273-EA2E-4E4C-A2D3-B2B801B4E292}" destId="{CD69324A-DEE9-41CF-B4F2-FFA3D40E4696}" srcOrd="2" destOrd="0" parTransId="{FAE34B89-6191-4E92-A95A-B28E171D604D}" sibTransId="{BEAB2DCA-2851-4DFA-BFCB-219C269F4ED5}"/>
    <dgm:cxn modelId="{2EDD6D4F-3EB7-2F40-9384-ADBCF1D49BBC}" type="presOf" srcId="{CB2F70E6-CEBD-47C5-8CF9-64EEDA51553C}" destId="{F00D2D19-34D1-F44A-A357-0EB5251CB678}" srcOrd="0" destOrd="0" presId="urn:microsoft.com/office/officeart/2005/8/layout/vList2"/>
    <dgm:cxn modelId="{7F179363-95EE-5B48-90D9-32F40B708609}" type="presOf" srcId="{0B16590B-AA9F-4C1F-B213-42B8D7192CCD}" destId="{E0012C60-A6A9-AF44-95BC-F87A038493C9}" srcOrd="0" destOrd="0" presId="urn:microsoft.com/office/officeart/2005/8/layout/vList2"/>
    <dgm:cxn modelId="{864DAF67-E852-463F-A8C0-A1098A16C5BF}" srcId="{8D22E273-EA2E-4E4C-A2D3-B2B801B4E292}" destId="{CB2F70E6-CEBD-47C5-8CF9-64EEDA51553C}" srcOrd="3" destOrd="0" parTransId="{084566AF-A918-4562-BCD9-9876C9AE63D4}" sibTransId="{10F698D4-3D6A-4F0A-A3E9-5ED38C756024}"/>
    <dgm:cxn modelId="{3E5932B4-D11B-45E3-8360-A11A0010E1F3}" srcId="{8D22E273-EA2E-4E4C-A2D3-B2B801B4E292}" destId="{0B3DA54F-4F64-4567-B126-75AFA623375A}" srcOrd="1" destOrd="0" parTransId="{F43026EB-0329-4A66-B685-7F21590E9F34}" sibTransId="{69908621-6945-40B1-9CEC-94F9E03E74AD}"/>
    <dgm:cxn modelId="{11512AC7-FD05-40CE-AAD7-A463FA9E4114}" srcId="{8D22E273-EA2E-4E4C-A2D3-B2B801B4E292}" destId="{4EB2CC8C-97A2-4162-AD5D-35802197F1A1}" srcOrd="0" destOrd="0" parTransId="{BA1F4C52-EEFA-4F1D-B0F0-26BFFCC40233}" sibTransId="{A63D115B-05F6-46A6-81E7-8005E35E03BE}"/>
    <dgm:cxn modelId="{D66751D9-0695-4B61-AEB5-DD7073349201}" srcId="{8D22E273-EA2E-4E4C-A2D3-B2B801B4E292}" destId="{0B16590B-AA9F-4C1F-B213-42B8D7192CCD}" srcOrd="4" destOrd="0" parTransId="{6C34368A-41B6-40EA-955B-1B8413DE34DE}" sibTransId="{E5DC3619-0D9F-4350-BC66-7C3ECCBB0782}"/>
    <dgm:cxn modelId="{8D8E32E7-67EA-6F43-AAF0-AE2A2B6CAD0F}" type="presOf" srcId="{0B3DA54F-4F64-4567-B126-75AFA623375A}" destId="{ABA9330D-1C9C-FF44-92CB-CCBFD303B017}" srcOrd="0" destOrd="0" presId="urn:microsoft.com/office/officeart/2005/8/layout/vList2"/>
    <dgm:cxn modelId="{ED122CFB-47BE-654B-89E8-8663589906B1}" type="presOf" srcId="{4EB2CC8C-97A2-4162-AD5D-35802197F1A1}" destId="{57FCFB72-5AC4-1C48-AFDB-C28143FE6D2F}" srcOrd="0" destOrd="0" presId="urn:microsoft.com/office/officeart/2005/8/layout/vList2"/>
    <dgm:cxn modelId="{606DC44F-4E55-A34D-A350-6AEDC93D5E40}" type="presParOf" srcId="{124CF95A-94BE-5D49-BE40-94B5BC32EF4A}" destId="{57FCFB72-5AC4-1C48-AFDB-C28143FE6D2F}" srcOrd="0" destOrd="0" presId="urn:microsoft.com/office/officeart/2005/8/layout/vList2"/>
    <dgm:cxn modelId="{E5D783B5-7496-094D-971E-E075B27D3903}" type="presParOf" srcId="{124CF95A-94BE-5D49-BE40-94B5BC32EF4A}" destId="{20781AF2-C8DA-524D-9026-F6E948C49B49}" srcOrd="1" destOrd="0" presId="urn:microsoft.com/office/officeart/2005/8/layout/vList2"/>
    <dgm:cxn modelId="{65569FB7-3A08-114E-AD5E-77032466E946}" type="presParOf" srcId="{124CF95A-94BE-5D49-BE40-94B5BC32EF4A}" destId="{ABA9330D-1C9C-FF44-92CB-CCBFD303B017}" srcOrd="2" destOrd="0" presId="urn:microsoft.com/office/officeart/2005/8/layout/vList2"/>
    <dgm:cxn modelId="{5A454568-B1A5-EA48-808D-51BBAD1EA8A9}" type="presParOf" srcId="{124CF95A-94BE-5D49-BE40-94B5BC32EF4A}" destId="{0007F553-B1C7-B741-B4B7-2ACB66F5BBC5}" srcOrd="3" destOrd="0" presId="urn:microsoft.com/office/officeart/2005/8/layout/vList2"/>
    <dgm:cxn modelId="{A6AA2DD1-C4F6-CE4D-9C01-3526C1829D6C}" type="presParOf" srcId="{124CF95A-94BE-5D49-BE40-94B5BC32EF4A}" destId="{33310E23-3CC8-2F4C-AF97-382F9CF0C360}" srcOrd="4" destOrd="0" presId="urn:microsoft.com/office/officeart/2005/8/layout/vList2"/>
    <dgm:cxn modelId="{09759017-CFCE-1D4D-9466-4C89B0F7FB0D}" type="presParOf" srcId="{124CF95A-94BE-5D49-BE40-94B5BC32EF4A}" destId="{951A1BFD-ECD7-4E43-BFD2-A7BB61DA185B}" srcOrd="5" destOrd="0" presId="urn:microsoft.com/office/officeart/2005/8/layout/vList2"/>
    <dgm:cxn modelId="{C75C0DD8-FE44-734D-89D8-CA5BFDF80B18}" type="presParOf" srcId="{124CF95A-94BE-5D49-BE40-94B5BC32EF4A}" destId="{F00D2D19-34D1-F44A-A357-0EB5251CB678}" srcOrd="6" destOrd="0" presId="urn:microsoft.com/office/officeart/2005/8/layout/vList2"/>
    <dgm:cxn modelId="{8EBC1D6F-9ED5-E048-8F4B-9849A1BB4183}" type="presParOf" srcId="{124CF95A-94BE-5D49-BE40-94B5BC32EF4A}" destId="{F0048F12-E207-6B42-AF25-34471A5B5F89}" srcOrd="7" destOrd="0" presId="urn:microsoft.com/office/officeart/2005/8/layout/vList2"/>
    <dgm:cxn modelId="{09C30544-C0C5-754E-A6F7-AD85F01F8C33}" type="presParOf" srcId="{124CF95A-94BE-5D49-BE40-94B5BC32EF4A}" destId="{E0012C60-A6A9-AF44-95BC-F87A038493C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382C54-D8A3-44EC-85D0-F99C26815A8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3FFFC45-41E3-47EE-B960-74943C701B30}">
      <dgm:prSet/>
      <dgm:spPr/>
      <dgm:t>
        <a:bodyPr/>
        <a:lstStyle/>
        <a:p>
          <a:r>
            <a:rPr lang="fr-FR" b="0" i="0" dirty="0"/>
            <a:t>Les GAN, ou Réseaux </a:t>
          </a:r>
          <a:r>
            <a:rPr lang="fr-FR" b="0" i="0" dirty="0" err="1"/>
            <a:t>Adversariaux</a:t>
          </a:r>
          <a:r>
            <a:rPr lang="fr-FR" b="0" i="0" dirty="0"/>
            <a:t> Génératifs, sont un type spécial de modèle d'intelligence artificielle conçu pour </a:t>
          </a:r>
          <a:r>
            <a:rPr lang="fr-FR" b="1" i="0" dirty="0"/>
            <a:t>générer des données réalistes</a:t>
          </a:r>
          <a:r>
            <a:rPr lang="fr-FR" b="0" i="0" dirty="0"/>
            <a:t>.</a:t>
          </a:r>
          <a:endParaRPr lang="en-US" dirty="0"/>
        </a:p>
      </dgm:t>
    </dgm:pt>
    <dgm:pt modelId="{455D8459-F333-4DA1-AD10-27F8FFF4E60C}" type="parTrans" cxnId="{07CFA13D-35B6-4431-8251-37A26F745673}">
      <dgm:prSet/>
      <dgm:spPr/>
      <dgm:t>
        <a:bodyPr/>
        <a:lstStyle/>
        <a:p>
          <a:endParaRPr lang="en-US"/>
        </a:p>
      </dgm:t>
    </dgm:pt>
    <dgm:pt modelId="{D6C91D57-DEA6-43B7-A2BC-DDB42DA36227}" type="sibTrans" cxnId="{07CFA13D-35B6-4431-8251-37A26F745673}">
      <dgm:prSet/>
      <dgm:spPr/>
      <dgm:t>
        <a:bodyPr/>
        <a:lstStyle/>
        <a:p>
          <a:endParaRPr lang="en-US"/>
        </a:p>
      </dgm:t>
    </dgm:pt>
    <dgm:pt modelId="{E289461E-F4D9-4F6F-842B-167DF9EF31C6}">
      <dgm:prSet/>
      <dgm:spPr/>
      <dgm:t>
        <a:bodyPr/>
        <a:lstStyle/>
        <a:p>
          <a:r>
            <a:rPr lang="fr-FR" b="0" i="0"/>
            <a:t>L'objectif principal des GAN est de créer des informations qui ressemblent autant que possible à des données réelles, que ce soit des images, des textes ou d'autres types de contenus</a:t>
          </a:r>
          <a:endParaRPr lang="en-US"/>
        </a:p>
      </dgm:t>
    </dgm:pt>
    <dgm:pt modelId="{E2F5354E-B920-42EB-BC59-882AA7FA1676}" type="parTrans" cxnId="{CBC6BB61-6975-4482-A5B3-A86CDFF296DE}">
      <dgm:prSet/>
      <dgm:spPr/>
      <dgm:t>
        <a:bodyPr/>
        <a:lstStyle/>
        <a:p>
          <a:endParaRPr lang="en-US"/>
        </a:p>
      </dgm:t>
    </dgm:pt>
    <dgm:pt modelId="{878A422E-9D66-46C3-BF68-095AA3BAD219}" type="sibTrans" cxnId="{CBC6BB61-6975-4482-A5B3-A86CDFF296DE}">
      <dgm:prSet/>
      <dgm:spPr/>
      <dgm:t>
        <a:bodyPr/>
        <a:lstStyle/>
        <a:p>
          <a:endParaRPr lang="en-US"/>
        </a:p>
      </dgm:t>
    </dgm:pt>
    <dgm:pt modelId="{45AE9B66-6DD9-4E40-99B3-DB5F1A7F81FD}" type="pres">
      <dgm:prSet presAssocID="{2C382C54-D8A3-44EC-85D0-F99C26815A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A8097F-417F-6141-A94F-2A1A70A0A062}" type="pres">
      <dgm:prSet presAssocID="{73FFFC45-41E3-47EE-B960-74943C701B30}" presName="hierRoot1" presStyleCnt="0"/>
      <dgm:spPr/>
    </dgm:pt>
    <dgm:pt modelId="{CC9BC029-425E-AC45-879C-E0D3BB9EEFF6}" type="pres">
      <dgm:prSet presAssocID="{73FFFC45-41E3-47EE-B960-74943C701B30}" presName="composite" presStyleCnt="0"/>
      <dgm:spPr/>
    </dgm:pt>
    <dgm:pt modelId="{D34214C6-2A97-0145-B073-3C8BDA6029BE}" type="pres">
      <dgm:prSet presAssocID="{73FFFC45-41E3-47EE-B960-74943C701B30}" presName="background" presStyleLbl="node0" presStyleIdx="0" presStyleCnt="2"/>
      <dgm:spPr/>
    </dgm:pt>
    <dgm:pt modelId="{6DF6E12A-7241-7540-AB7D-B7E47AD8FF0C}" type="pres">
      <dgm:prSet presAssocID="{73FFFC45-41E3-47EE-B960-74943C701B30}" presName="text" presStyleLbl="fgAcc0" presStyleIdx="0" presStyleCnt="2">
        <dgm:presLayoutVars>
          <dgm:chPref val="3"/>
        </dgm:presLayoutVars>
      </dgm:prSet>
      <dgm:spPr/>
    </dgm:pt>
    <dgm:pt modelId="{68579E9E-BA62-594B-B647-FDFE69051166}" type="pres">
      <dgm:prSet presAssocID="{73FFFC45-41E3-47EE-B960-74943C701B30}" presName="hierChild2" presStyleCnt="0"/>
      <dgm:spPr/>
    </dgm:pt>
    <dgm:pt modelId="{66481E3D-C31B-1146-ADBC-278B729DF66D}" type="pres">
      <dgm:prSet presAssocID="{E289461E-F4D9-4F6F-842B-167DF9EF31C6}" presName="hierRoot1" presStyleCnt="0"/>
      <dgm:spPr/>
    </dgm:pt>
    <dgm:pt modelId="{465DD7A2-E771-E741-89B4-A95C46DDC611}" type="pres">
      <dgm:prSet presAssocID="{E289461E-F4D9-4F6F-842B-167DF9EF31C6}" presName="composite" presStyleCnt="0"/>
      <dgm:spPr/>
    </dgm:pt>
    <dgm:pt modelId="{D2124673-A475-204E-B76D-09575DAB8E6D}" type="pres">
      <dgm:prSet presAssocID="{E289461E-F4D9-4F6F-842B-167DF9EF31C6}" presName="background" presStyleLbl="node0" presStyleIdx="1" presStyleCnt="2"/>
      <dgm:spPr/>
    </dgm:pt>
    <dgm:pt modelId="{E9CCCC04-44FD-2743-8829-7F295CBDDB99}" type="pres">
      <dgm:prSet presAssocID="{E289461E-F4D9-4F6F-842B-167DF9EF31C6}" presName="text" presStyleLbl="fgAcc0" presStyleIdx="1" presStyleCnt="2">
        <dgm:presLayoutVars>
          <dgm:chPref val="3"/>
        </dgm:presLayoutVars>
      </dgm:prSet>
      <dgm:spPr/>
    </dgm:pt>
    <dgm:pt modelId="{D3A4AB0D-81D6-864C-8F52-6A00B4BDF683}" type="pres">
      <dgm:prSet presAssocID="{E289461E-F4D9-4F6F-842B-167DF9EF31C6}" presName="hierChild2" presStyleCnt="0"/>
      <dgm:spPr/>
    </dgm:pt>
  </dgm:ptLst>
  <dgm:cxnLst>
    <dgm:cxn modelId="{0430CD36-0E4D-BD4D-B18C-BEAD2652CD0A}" type="presOf" srcId="{E289461E-F4D9-4F6F-842B-167DF9EF31C6}" destId="{E9CCCC04-44FD-2743-8829-7F295CBDDB99}" srcOrd="0" destOrd="0" presId="urn:microsoft.com/office/officeart/2005/8/layout/hierarchy1"/>
    <dgm:cxn modelId="{07CFA13D-35B6-4431-8251-37A26F745673}" srcId="{2C382C54-D8A3-44EC-85D0-F99C26815A89}" destId="{73FFFC45-41E3-47EE-B960-74943C701B30}" srcOrd="0" destOrd="0" parTransId="{455D8459-F333-4DA1-AD10-27F8FFF4E60C}" sibTransId="{D6C91D57-DEA6-43B7-A2BC-DDB42DA36227}"/>
    <dgm:cxn modelId="{CBC6BB61-6975-4482-A5B3-A86CDFF296DE}" srcId="{2C382C54-D8A3-44EC-85D0-F99C26815A89}" destId="{E289461E-F4D9-4F6F-842B-167DF9EF31C6}" srcOrd="1" destOrd="0" parTransId="{E2F5354E-B920-42EB-BC59-882AA7FA1676}" sibTransId="{878A422E-9D66-46C3-BF68-095AA3BAD219}"/>
    <dgm:cxn modelId="{6DF42BA4-1639-3646-B964-59894BD9AAE1}" type="presOf" srcId="{2C382C54-D8A3-44EC-85D0-F99C26815A89}" destId="{45AE9B66-6DD9-4E40-99B3-DB5F1A7F81FD}" srcOrd="0" destOrd="0" presId="urn:microsoft.com/office/officeart/2005/8/layout/hierarchy1"/>
    <dgm:cxn modelId="{04790FFF-0B66-434F-82BC-38F0A579A16C}" type="presOf" srcId="{73FFFC45-41E3-47EE-B960-74943C701B30}" destId="{6DF6E12A-7241-7540-AB7D-B7E47AD8FF0C}" srcOrd="0" destOrd="0" presId="urn:microsoft.com/office/officeart/2005/8/layout/hierarchy1"/>
    <dgm:cxn modelId="{C2ABE6F1-3A15-8848-A438-796DAE77A381}" type="presParOf" srcId="{45AE9B66-6DD9-4E40-99B3-DB5F1A7F81FD}" destId="{93A8097F-417F-6141-A94F-2A1A70A0A062}" srcOrd="0" destOrd="0" presId="urn:microsoft.com/office/officeart/2005/8/layout/hierarchy1"/>
    <dgm:cxn modelId="{F7013DDE-5837-DB4B-AA3C-78B21752CD07}" type="presParOf" srcId="{93A8097F-417F-6141-A94F-2A1A70A0A062}" destId="{CC9BC029-425E-AC45-879C-E0D3BB9EEFF6}" srcOrd="0" destOrd="0" presId="urn:microsoft.com/office/officeart/2005/8/layout/hierarchy1"/>
    <dgm:cxn modelId="{E0C8A725-51A2-214D-8D01-D65A1B838C79}" type="presParOf" srcId="{CC9BC029-425E-AC45-879C-E0D3BB9EEFF6}" destId="{D34214C6-2A97-0145-B073-3C8BDA6029BE}" srcOrd="0" destOrd="0" presId="urn:microsoft.com/office/officeart/2005/8/layout/hierarchy1"/>
    <dgm:cxn modelId="{6CD03935-155C-5146-83DB-BD416E18D03C}" type="presParOf" srcId="{CC9BC029-425E-AC45-879C-E0D3BB9EEFF6}" destId="{6DF6E12A-7241-7540-AB7D-B7E47AD8FF0C}" srcOrd="1" destOrd="0" presId="urn:microsoft.com/office/officeart/2005/8/layout/hierarchy1"/>
    <dgm:cxn modelId="{15FD7EE5-29B5-AB4C-BFAD-339512A7FE47}" type="presParOf" srcId="{93A8097F-417F-6141-A94F-2A1A70A0A062}" destId="{68579E9E-BA62-594B-B647-FDFE69051166}" srcOrd="1" destOrd="0" presId="urn:microsoft.com/office/officeart/2005/8/layout/hierarchy1"/>
    <dgm:cxn modelId="{4F4E9D5B-7028-0E4A-9339-1B7D5B60DF5E}" type="presParOf" srcId="{45AE9B66-6DD9-4E40-99B3-DB5F1A7F81FD}" destId="{66481E3D-C31B-1146-ADBC-278B729DF66D}" srcOrd="1" destOrd="0" presId="urn:microsoft.com/office/officeart/2005/8/layout/hierarchy1"/>
    <dgm:cxn modelId="{4F010373-699A-8048-B961-752BCE32E882}" type="presParOf" srcId="{66481E3D-C31B-1146-ADBC-278B729DF66D}" destId="{465DD7A2-E771-E741-89B4-A95C46DDC611}" srcOrd="0" destOrd="0" presId="urn:microsoft.com/office/officeart/2005/8/layout/hierarchy1"/>
    <dgm:cxn modelId="{8B4F9086-EB16-A145-950C-DE65E4DA5393}" type="presParOf" srcId="{465DD7A2-E771-E741-89B4-A95C46DDC611}" destId="{D2124673-A475-204E-B76D-09575DAB8E6D}" srcOrd="0" destOrd="0" presId="urn:microsoft.com/office/officeart/2005/8/layout/hierarchy1"/>
    <dgm:cxn modelId="{54AFC5C1-B258-1843-A4A7-360585B42748}" type="presParOf" srcId="{465DD7A2-E771-E741-89B4-A95C46DDC611}" destId="{E9CCCC04-44FD-2743-8829-7F295CBDDB99}" srcOrd="1" destOrd="0" presId="urn:microsoft.com/office/officeart/2005/8/layout/hierarchy1"/>
    <dgm:cxn modelId="{FD6DAE82-BEAB-5A47-9A07-C8DF661B0CF5}" type="presParOf" srcId="{66481E3D-C31B-1146-ADBC-278B729DF66D}" destId="{D3A4AB0D-81D6-864C-8F52-6A00B4BDF6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D7CB75-0AB7-4C12-B89F-F1041A8EA3A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2C06FD-FB89-46E0-B4CD-027A3BB73EE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GAN: Jeu entre un faussaire (le générateur) et un détecteur de fausse monnaie (le discriminateur)</a:t>
          </a:r>
          <a:endParaRPr lang="en-US"/>
        </a:p>
      </dgm:t>
    </dgm:pt>
    <dgm:pt modelId="{96D1AB8D-51BB-42B7-8FFA-82842D17A59A}" type="parTrans" cxnId="{2EDED130-E501-4DE8-B1E3-12DFF3731F94}">
      <dgm:prSet/>
      <dgm:spPr/>
      <dgm:t>
        <a:bodyPr/>
        <a:lstStyle/>
        <a:p>
          <a:endParaRPr lang="en-US"/>
        </a:p>
      </dgm:t>
    </dgm:pt>
    <dgm:pt modelId="{6C1DBA7E-4CE5-4386-B35A-07CC23F17371}" type="sibTrans" cxnId="{2EDED130-E501-4DE8-B1E3-12DFF3731F94}">
      <dgm:prSet/>
      <dgm:spPr/>
      <dgm:t>
        <a:bodyPr/>
        <a:lstStyle/>
        <a:p>
          <a:endParaRPr lang="en-US"/>
        </a:p>
      </dgm:t>
    </dgm:pt>
    <dgm:pt modelId="{24817032-3541-4A06-AB54-20199A2FF1C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Le faussaire essaie de créer de l'argent contrefait qui ressemble le plus possible à de l'argent réel</a:t>
          </a:r>
          <a:endParaRPr lang="en-US"/>
        </a:p>
      </dgm:t>
    </dgm:pt>
    <dgm:pt modelId="{23421BAF-6044-4DFA-BAD6-149132602C28}" type="parTrans" cxnId="{556574DC-74E6-44CB-9364-86B38089428C}">
      <dgm:prSet/>
      <dgm:spPr/>
      <dgm:t>
        <a:bodyPr/>
        <a:lstStyle/>
        <a:p>
          <a:endParaRPr lang="en-US"/>
        </a:p>
      </dgm:t>
    </dgm:pt>
    <dgm:pt modelId="{835A2F1A-ACF2-404B-A458-8447EE975DA4}" type="sibTrans" cxnId="{556574DC-74E6-44CB-9364-86B38089428C}">
      <dgm:prSet/>
      <dgm:spPr/>
      <dgm:t>
        <a:bodyPr/>
        <a:lstStyle/>
        <a:p>
          <a:endParaRPr lang="en-US"/>
        </a:p>
      </dgm:t>
    </dgm:pt>
    <dgm:pt modelId="{A57DAA61-9009-4589-9BA8-E68C8942663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le détecteur de fausse monnaie doit être capable de distinguer le vrai de la contrefaçon</a:t>
          </a:r>
          <a:endParaRPr lang="en-US"/>
        </a:p>
      </dgm:t>
    </dgm:pt>
    <dgm:pt modelId="{EC585549-F847-4901-B589-98E603342253}" type="parTrans" cxnId="{DCBDBD0E-1C2F-465B-837F-D3CDCF39678B}">
      <dgm:prSet/>
      <dgm:spPr/>
      <dgm:t>
        <a:bodyPr/>
        <a:lstStyle/>
        <a:p>
          <a:endParaRPr lang="en-US"/>
        </a:p>
      </dgm:t>
    </dgm:pt>
    <dgm:pt modelId="{45F0AE10-9789-4F20-B463-5B245EA0A871}" type="sibTrans" cxnId="{DCBDBD0E-1C2F-465B-837F-D3CDCF39678B}">
      <dgm:prSet/>
      <dgm:spPr/>
      <dgm:t>
        <a:bodyPr/>
        <a:lstStyle/>
        <a:p>
          <a:endParaRPr lang="en-US"/>
        </a:p>
      </dgm:t>
    </dgm:pt>
    <dgm:pt modelId="{40D5B86F-0EAC-4390-8387-FBF02CB90B5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Ce jeu continue jusqu'à ce que le faussaire devienne si habile qu'il est presque impossible de distinguer sa contrefaçon de l'argent réel. </a:t>
          </a:r>
          <a:endParaRPr lang="en-US"/>
        </a:p>
      </dgm:t>
    </dgm:pt>
    <dgm:pt modelId="{84FCC5F4-F108-45AD-8700-CC0B6149FA97}" type="parTrans" cxnId="{A4416EEA-5674-4E28-A818-F8426CCD058E}">
      <dgm:prSet/>
      <dgm:spPr/>
      <dgm:t>
        <a:bodyPr/>
        <a:lstStyle/>
        <a:p>
          <a:endParaRPr lang="en-US"/>
        </a:p>
      </dgm:t>
    </dgm:pt>
    <dgm:pt modelId="{74A8AE77-A1DD-41A3-8356-8379DFA5EEE1}" type="sibTrans" cxnId="{A4416EEA-5674-4E28-A818-F8426CCD058E}">
      <dgm:prSet/>
      <dgm:spPr/>
      <dgm:t>
        <a:bodyPr/>
        <a:lstStyle/>
        <a:p>
          <a:endParaRPr lang="en-US"/>
        </a:p>
      </dgm:t>
    </dgm:pt>
    <dgm:pt modelId="{D2E84EC1-2C2C-42EE-B9C8-DA498D017C90}" type="pres">
      <dgm:prSet presAssocID="{B9D7CB75-0AB7-4C12-B89F-F1041A8EA3A7}" presName="root" presStyleCnt="0">
        <dgm:presLayoutVars>
          <dgm:dir/>
          <dgm:resizeHandles val="exact"/>
        </dgm:presLayoutVars>
      </dgm:prSet>
      <dgm:spPr/>
    </dgm:pt>
    <dgm:pt modelId="{0671991C-22ED-4E5E-8E97-66A0D0DBB5D1}" type="pres">
      <dgm:prSet presAssocID="{762C06FD-FB89-46E0-B4CD-027A3BB73EEC}" presName="compNode" presStyleCnt="0"/>
      <dgm:spPr/>
    </dgm:pt>
    <dgm:pt modelId="{D5711C41-1113-4B05-9AEE-D3595387F89C}" type="pres">
      <dgm:prSet presAssocID="{762C06FD-FB89-46E0-B4CD-027A3BB73EEC}" presName="bgRect" presStyleLbl="bgShp" presStyleIdx="0" presStyleCnt="4"/>
      <dgm:spPr/>
    </dgm:pt>
    <dgm:pt modelId="{65A0812E-6BA6-435B-B60A-926F8F516D98}" type="pres">
      <dgm:prSet presAssocID="{762C06FD-FB89-46E0-B4CD-027A3BB73E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4D5DAE04-6C3D-437F-8CEA-F440B8738820}" type="pres">
      <dgm:prSet presAssocID="{762C06FD-FB89-46E0-B4CD-027A3BB73EEC}" presName="spaceRect" presStyleCnt="0"/>
      <dgm:spPr/>
    </dgm:pt>
    <dgm:pt modelId="{1AA55515-4033-4324-9819-140B4A9B95D9}" type="pres">
      <dgm:prSet presAssocID="{762C06FD-FB89-46E0-B4CD-027A3BB73EEC}" presName="parTx" presStyleLbl="revTx" presStyleIdx="0" presStyleCnt="4">
        <dgm:presLayoutVars>
          <dgm:chMax val="0"/>
          <dgm:chPref val="0"/>
        </dgm:presLayoutVars>
      </dgm:prSet>
      <dgm:spPr/>
    </dgm:pt>
    <dgm:pt modelId="{B4596D6E-B2A1-4C3C-9E61-29213BCE6996}" type="pres">
      <dgm:prSet presAssocID="{6C1DBA7E-4CE5-4386-B35A-07CC23F17371}" presName="sibTrans" presStyleCnt="0"/>
      <dgm:spPr/>
    </dgm:pt>
    <dgm:pt modelId="{F78E89D2-14B8-40FE-A912-D2E17D8FC0BC}" type="pres">
      <dgm:prSet presAssocID="{24817032-3541-4A06-AB54-20199A2FF1C8}" presName="compNode" presStyleCnt="0"/>
      <dgm:spPr/>
    </dgm:pt>
    <dgm:pt modelId="{62A33E4F-9F05-4C9A-9042-C5BB70B6380F}" type="pres">
      <dgm:prSet presAssocID="{24817032-3541-4A06-AB54-20199A2FF1C8}" presName="bgRect" presStyleLbl="bgShp" presStyleIdx="1" presStyleCnt="4"/>
      <dgm:spPr/>
    </dgm:pt>
    <dgm:pt modelId="{CF344085-6187-4F12-AEC9-1323C104061A}" type="pres">
      <dgm:prSet presAssocID="{24817032-3541-4A06-AB54-20199A2FF1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ations"/>
        </a:ext>
      </dgm:extLst>
    </dgm:pt>
    <dgm:pt modelId="{76A54801-C22E-4B09-8998-71448F357FF4}" type="pres">
      <dgm:prSet presAssocID="{24817032-3541-4A06-AB54-20199A2FF1C8}" presName="spaceRect" presStyleCnt="0"/>
      <dgm:spPr/>
    </dgm:pt>
    <dgm:pt modelId="{1A317018-E475-4690-9B5D-6050DA016B06}" type="pres">
      <dgm:prSet presAssocID="{24817032-3541-4A06-AB54-20199A2FF1C8}" presName="parTx" presStyleLbl="revTx" presStyleIdx="1" presStyleCnt="4">
        <dgm:presLayoutVars>
          <dgm:chMax val="0"/>
          <dgm:chPref val="0"/>
        </dgm:presLayoutVars>
      </dgm:prSet>
      <dgm:spPr/>
    </dgm:pt>
    <dgm:pt modelId="{B27812F1-9440-431C-947A-316B1D3FDE50}" type="pres">
      <dgm:prSet presAssocID="{835A2F1A-ACF2-404B-A458-8447EE975DA4}" presName="sibTrans" presStyleCnt="0"/>
      <dgm:spPr/>
    </dgm:pt>
    <dgm:pt modelId="{7EC52AD9-6F55-49F5-A0D9-5044B88EFCD5}" type="pres">
      <dgm:prSet presAssocID="{A57DAA61-9009-4589-9BA8-E68C89426631}" presName="compNode" presStyleCnt="0"/>
      <dgm:spPr/>
    </dgm:pt>
    <dgm:pt modelId="{E9407DA0-2088-462D-B156-A70BCF39F9B9}" type="pres">
      <dgm:prSet presAssocID="{A57DAA61-9009-4589-9BA8-E68C89426631}" presName="bgRect" presStyleLbl="bgShp" presStyleIdx="2" presStyleCnt="4"/>
      <dgm:spPr/>
    </dgm:pt>
    <dgm:pt modelId="{4C12C49A-57BF-4CB9-AFE7-2169D4760C0A}" type="pres">
      <dgm:prSet presAssocID="{A57DAA61-9009-4589-9BA8-E68C894266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C462AA1-95C8-4190-BEA6-890CE69C8832}" type="pres">
      <dgm:prSet presAssocID="{A57DAA61-9009-4589-9BA8-E68C89426631}" presName="spaceRect" presStyleCnt="0"/>
      <dgm:spPr/>
    </dgm:pt>
    <dgm:pt modelId="{4273FB36-EEDD-4F58-BFCF-1BC2C395B9BF}" type="pres">
      <dgm:prSet presAssocID="{A57DAA61-9009-4589-9BA8-E68C89426631}" presName="parTx" presStyleLbl="revTx" presStyleIdx="2" presStyleCnt="4">
        <dgm:presLayoutVars>
          <dgm:chMax val="0"/>
          <dgm:chPref val="0"/>
        </dgm:presLayoutVars>
      </dgm:prSet>
      <dgm:spPr/>
    </dgm:pt>
    <dgm:pt modelId="{C08F4D58-C848-469A-A051-186CEB992342}" type="pres">
      <dgm:prSet presAssocID="{45F0AE10-9789-4F20-B463-5B245EA0A871}" presName="sibTrans" presStyleCnt="0"/>
      <dgm:spPr/>
    </dgm:pt>
    <dgm:pt modelId="{7C425AAA-42A0-41B5-91EC-0624E3437796}" type="pres">
      <dgm:prSet presAssocID="{40D5B86F-0EAC-4390-8387-FBF02CB90B55}" presName="compNode" presStyleCnt="0"/>
      <dgm:spPr/>
    </dgm:pt>
    <dgm:pt modelId="{95802F01-66FC-4CFA-9903-399E48F70033}" type="pres">
      <dgm:prSet presAssocID="{40D5B86F-0EAC-4390-8387-FBF02CB90B55}" presName="bgRect" presStyleLbl="bgShp" presStyleIdx="3" presStyleCnt="4"/>
      <dgm:spPr/>
    </dgm:pt>
    <dgm:pt modelId="{66AB7647-39C8-44A1-B167-6C2365DD81FF}" type="pres">
      <dgm:prSet presAssocID="{40D5B86F-0EAC-4390-8387-FBF02CB90B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231E1C9C-6BA2-4206-A609-70AF084E98D3}" type="pres">
      <dgm:prSet presAssocID="{40D5B86F-0EAC-4390-8387-FBF02CB90B55}" presName="spaceRect" presStyleCnt="0"/>
      <dgm:spPr/>
    </dgm:pt>
    <dgm:pt modelId="{04519CF2-108D-46EA-911F-6C4B1D05CA69}" type="pres">
      <dgm:prSet presAssocID="{40D5B86F-0EAC-4390-8387-FBF02CB90B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CBDBD0E-1C2F-465B-837F-D3CDCF39678B}" srcId="{B9D7CB75-0AB7-4C12-B89F-F1041A8EA3A7}" destId="{A57DAA61-9009-4589-9BA8-E68C89426631}" srcOrd="2" destOrd="0" parTransId="{EC585549-F847-4901-B589-98E603342253}" sibTransId="{45F0AE10-9789-4F20-B463-5B245EA0A871}"/>
    <dgm:cxn modelId="{625EA42B-8AD5-4694-86EB-1F7487EC0AD1}" type="presOf" srcId="{A57DAA61-9009-4589-9BA8-E68C89426631}" destId="{4273FB36-EEDD-4F58-BFCF-1BC2C395B9BF}" srcOrd="0" destOrd="0" presId="urn:microsoft.com/office/officeart/2018/2/layout/IconVerticalSolidList"/>
    <dgm:cxn modelId="{2EDED130-E501-4DE8-B1E3-12DFF3731F94}" srcId="{B9D7CB75-0AB7-4C12-B89F-F1041A8EA3A7}" destId="{762C06FD-FB89-46E0-B4CD-027A3BB73EEC}" srcOrd="0" destOrd="0" parTransId="{96D1AB8D-51BB-42B7-8FFA-82842D17A59A}" sibTransId="{6C1DBA7E-4CE5-4386-B35A-07CC23F17371}"/>
    <dgm:cxn modelId="{349D3331-141A-4B50-8D06-CB656AC8549B}" type="presOf" srcId="{B9D7CB75-0AB7-4C12-B89F-F1041A8EA3A7}" destId="{D2E84EC1-2C2C-42EE-B9C8-DA498D017C90}" srcOrd="0" destOrd="0" presId="urn:microsoft.com/office/officeart/2018/2/layout/IconVerticalSolidList"/>
    <dgm:cxn modelId="{772E77B9-B189-4161-A796-8E611772B911}" type="presOf" srcId="{40D5B86F-0EAC-4390-8387-FBF02CB90B55}" destId="{04519CF2-108D-46EA-911F-6C4B1D05CA69}" srcOrd="0" destOrd="0" presId="urn:microsoft.com/office/officeart/2018/2/layout/IconVerticalSolidList"/>
    <dgm:cxn modelId="{99E37FCB-ACB3-4EAE-BD4C-5E683CA11DDB}" type="presOf" srcId="{24817032-3541-4A06-AB54-20199A2FF1C8}" destId="{1A317018-E475-4690-9B5D-6050DA016B06}" srcOrd="0" destOrd="0" presId="urn:microsoft.com/office/officeart/2018/2/layout/IconVerticalSolidList"/>
    <dgm:cxn modelId="{556574DC-74E6-44CB-9364-86B38089428C}" srcId="{B9D7CB75-0AB7-4C12-B89F-F1041A8EA3A7}" destId="{24817032-3541-4A06-AB54-20199A2FF1C8}" srcOrd="1" destOrd="0" parTransId="{23421BAF-6044-4DFA-BAD6-149132602C28}" sibTransId="{835A2F1A-ACF2-404B-A458-8447EE975DA4}"/>
    <dgm:cxn modelId="{272491E2-3064-48A9-AC1F-E8B07BDF8BBD}" type="presOf" srcId="{762C06FD-FB89-46E0-B4CD-027A3BB73EEC}" destId="{1AA55515-4033-4324-9819-140B4A9B95D9}" srcOrd="0" destOrd="0" presId="urn:microsoft.com/office/officeart/2018/2/layout/IconVerticalSolidList"/>
    <dgm:cxn modelId="{A4416EEA-5674-4E28-A818-F8426CCD058E}" srcId="{B9D7CB75-0AB7-4C12-B89F-F1041A8EA3A7}" destId="{40D5B86F-0EAC-4390-8387-FBF02CB90B55}" srcOrd="3" destOrd="0" parTransId="{84FCC5F4-F108-45AD-8700-CC0B6149FA97}" sibTransId="{74A8AE77-A1DD-41A3-8356-8379DFA5EEE1}"/>
    <dgm:cxn modelId="{8075CB20-F2E0-4280-BC73-26BF2B3CDA71}" type="presParOf" srcId="{D2E84EC1-2C2C-42EE-B9C8-DA498D017C90}" destId="{0671991C-22ED-4E5E-8E97-66A0D0DBB5D1}" srcOrd="0" destOrd="0" presId="urn:microsoft.com/office/officeart/2018/2/layout/IconVerticalSolidList"/>
    <dgm:cxn modelId="{FEB0A75E-C3AF-4030-9A19-50C8998C1427}" type="presParOf" srcId="{0671991C-22ED-4E5E-8E97-66A0D0DBB5D1}" destId="{D5711C41-1113-4B05-9AEE-D3595387F89C}" srcOrd="0" destOrd="0" presId="urn:microsoft.com/office/officeart/2018/2/layout/IconVerticalSolidList"/>
    <dgm:cxn modelId="{309747DF-0E2C-491F-BD35-9CD57C5693F5}" type="presParOf" srcId="{0671991C-22ED-4E5E-8E97-66A0D0DBB5D1}" destId="{65A0812E-6BA6-435B-B60A-926F8F516D98}" srcOrd="1" destOrd="0" presId="urn:microsoft.com/office/officeart/2018/2/layout/IconVerticalSolidList"/>
    <dgm:cxn modelId="{2803191D-8ADB-4D7C-97D0-F5A6D19A3E94}" type="presParOf" srcId="{0671991C-22ED-4E5E-8E97-66A0D0DBB5D1}" destId="{4D5DAE04-6C3D-437F-8CEA-F440B8738820}" srcOrd="2" destOrd="0" presId="urn:microsoft.com/office/officeart/2018/2/layout/IconVerticalSolidList"/>
    <dgm:cxn modelId="{0E13DD78-BA79-470D-8396-95FD409B895C}" type="presParOf" srcId="{0671991C-22ED-4E5E-8E97-66A0D0DBB5D1}" destId="{1AA55515-4033-4324-9819-140B4A9B95D9}" srcOrd="3" destOrd="0" presId="urn:microsoft.com/office/officeart/2018/2/layout/IconVerticalSolidList"/>
    <dgm:cxn modelId="{C40095D3-E68E-4E3E-B193-572D02DD88B6}" type="presParOf" srcId="{D2E84EC1-2C2C-42EE-B9C8-DA498D017C90}" destId="{B4596D6E-B2A1-4C3C-9E61-29213BCE6996}" srcOrd="1" destOrd="0" presId="urn:microsoft.com/office/officeart/2018/2/layout/IconVerticalSolidList"/>
    <dgm:cxn modelId="{4F3AE4C1-54A0-483A-87F6-BC8290EDAD75}" type="presParOf" srcId="{D2E84EC1-2C2C-42EE-B9C8-DA498D017C90}" destId="{F78E89D2-14B8-40FE-A912-D2E17D8FC0BC}" srcOrd="2" destOrd="0" presId="urn:microsoft.com/office/officeart/2018/2/layout/IconVerticalSolidList"/>
    <dgm:cxn modelId="{EEFE17FE-1E3D-4253-BA94-238F26DF05E8}" type="presParOf" srcId="{F78E89D2-14B8-40FE-A912-D2E17D8FC0BC}" destId="{62A33E4F-9F05-4C9A-9042-C5BB70B6380F}" srcOrd="0" destOrd="0" presId="urn:microsoft.com/office/officeart/2018/2/layout/IconVerticalSolidList"/>
    <dgm:cxn modelId="{133E9F64-EEE7-4A9B-A912-87EA5A6E8051}" type="presParOf" srcId="{F78E89D2-14B8-40FE-A912-D2E17D8FC0BC}" destId="{CF344085-6187-4F12-AEC9-1323C104061A}" srcOrd="1" destOrd="0" presId="urn:microsoft.com/office/officeart/2018/2/layout/IconVerticalSolidList"/>
    <dgm:cxn modelId="{EF05846A-AAB2-4CC6-B963-692A208AF3FC}" type="presParOf" srcId="{F78E89D2-14B8-40FE-A912-D2E17D8FC0BC}" destId="{76A54801-C22E-4B09-8998-71448F357FF4}" srcOrd="2" destOrd="0" presId="urn:microsoft.com/office/officeart/2018/2/layout/IconVerticalSolidList"/>
    <dgm:cxn modelId="{99C602F0-2063-4AB0-888F-9223CDED0EFE}" type="presParOf" srcId="{F78E89D2-14B8-40FE-A912-D2E17D8FC0BC}" destId="{1A317018-E475-4690-9B5D-6050DA016B06}" srcOrd="3" destOrd="0" presId="urn:microsoft.com/office/officeart/2018/2/layout/IconVerticalSolidList"/>
    <dgm:cxn modelId="{73BE3F5A-5410-4946-BEF1-34834721DBA0}" type="presParOf" srcId="{D2E84EC1-2C2C-42EE-B9C8-DA498D017C90}" destId="{B27812F1-9440-431C-947A-316B1D3FDE50}" srcOrd="3" destOrd="0" presId="urn:microsoft.com/office/officeart/2018/2/layout/IconVerticalSolidList"/>
    <dgm:cxn modelId="{10541D79-8EEF-4B6E-B104-5F4E212F219F}" type="presParOf" srcId="{D2E84EC1-2C2C-42EE-B9C8-DA498D017C90}" destId="{7EC52AD9-6F55-49F5-A0D9-5044B88EFCD5}" srcOrd="4" destOrd="0" presId="urn:microsoft.com/office/officeart/2018/2/layout/IconVerticalSolidList"/>
    <dgm:cxn modelId="{8AD5B3AD-604F-481A-811E-F99069514EE1}" type="presParOf" srcId="{7EC52AD9-6F55-49F5-A0D9-5044B88EFCD5}" destId="{E9407DA0-2088-462D-B156-A70BCF39F9B9}" srcOrd="0" destOrd="0" presId="urn:microsoft.com/office/officeart/2018/2/layout/IconVerticalSolidList"/>
    <dgm:cxn modelId="{C28C0585-D3E8-47A6-9A12-98574E776F10}" type="presParOf" srcId="{7EC52AD9-6F55-49F5-A0D9-5044B88EFCD5}" destId="{4C12C49A-57BF-4CB9-AFE7-2169D4760C0A}" srcOrd="1" destOrd="0" presId="urn:microsoft.com/office/officeart/2018/2/layout/IconVerticalSolidList"/>
    <dgm:cxn modelId="{99E0FAB6-5AB8-4689-84F8-51BB20C431A8}" type="presParOf" srcId="{7EC52AD9-6F55-49F5-A0D9-5044B88EFCD5}" destId="{0C462AA1-95C8-4190-BEA6-890CE69C8832}" srcOrd="2" destOrd="0" presId="urn:microsoft.com/office/officeart/2018/2/layout/IconVerticalSolidList"/>
    <dgm:cxn modelId="{23E344B9-1137-4E99-A87B-717447B8F2AB}" type="presParOf" srcId="{7EC52AD9-6F55-49F5-A0D9-5044B88EFCD5}" destId="{4273FB36-EEDD-4F58-BFCF-1BC2C395B9BF}" srcOrd="3" destOrd="0" presId="urn:microsoft.com/office/officeart/2018/2/layout/IconVerticalSolidList"/>
    <dgm:cxn modelId="{1135FD55-268A-417D-AFD6-5610EF90E269}" type="presParOf" srcId="{D2E84EC1-2C2C-42EE-B9C8-DA498D017C90}" destId="{C08F4D58-C848-469A-A051-186CEB992342}" srcOrd="5" destOrd="0" presId="urn:microsoft.com/office/officeart/2018/2/layout/IconVerticalSolidList"/>
    <dgm:cxn modelId="{83638045-D680-4254-BB5B-1606529A75EA}" type="presParOf" srcId="{D2E84EC1-2C2C-42EE-B9C8-DA498D017C90}" destId="{7C425AAA-42A0-41B5-91EC-0624E3437796}" srcOrd="6" destOrd="0" presId="urn:microsoft.com/office/officeart/2018/2/layout/IconVerticalSolidList"/>
    <dgm:cxn modelId="{853A470E-FB72-4592-A3CB-C4B83F7D1B13}" type="presParOf" srcId="{7C425AAA-42A0-41B5-91EC-0624E3437796}" destId="{95802F01-66FC-4CFA-9903-399E48F70033}" srcOrd="0" destOrd="0" presId="urn:microsoft.com/office/officeart/2018/2/layout/IconVerticalSolidList"/>
    <dgm:cxn modelId="{04ACED70-374A-4934-93AF-F994D0EC0FDB}" type="presParOf" srcId="{7C425AAA-42A0-41B5-91EC-0624E3437796}" destId="{66AB7647-39C8-44A1-B167-6C2365DD81FF}" srcOrd="1" destOrd="0" presId="urn:microsoft.com/office/officeart/2018/2/layout/IconVerticalSolidList"/>
    <dgm:cxn modelId="{99589308-FD06-445A-9155-D5BAD8393712}" type="presParOf" srcId="{7C425AAA-42A0-41B5-91EC-0624E3437796}" destId="{231E1C9C-6BA2-4206-A609-70AF084E98D3}" srcOrd="2" destOrd="0" presId="urn:microsoft.com/office/officeart/2018/2/layout/IconVerticalSolidList"/>
    <dgm:cxn modelId="{0A19E36F-318A-4BDF-828C-7EAD6E9B457A}" type="presParOf" srcId="{7C425AAA-42A0-41B5-91EC-0624E3437796}" destId="{04519CF2-108D-46EA-911F-6C4B1D05CA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03986F-6742-430D-BD09-07DF4664E16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08B5F-40F5-4305-8A6A-4CFC03755A2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/>
            <a:t>Générateur</a:t>
          </a:r>
          <a:r>
            <a:rPr lang="fr-FR" b="0" i="0" dirty="0"/>
            <a:t> : tente de transformer du bruit aléatoire en observations qui semblent avoir été échantillonnées à partir de l'ensemble de données d'origine </a:t>
          </a:r>
          <a:endParaRPr lang="en-US" dirty="0"/>
        </a:p>
      </dgm:t>
    </dgm:pt>
    <dgm:pt modelId="{F664CDF2-4298-4ACE-BF79-1C8349EDEDB4}" type="parTrans" cxnId="{733EA320-CFE8-4005-9A05-25903D9249AE}">
      <dgm:prSet/>
      <dgm:spPr/>
      <dgm:t>
        <a:bodyPr/>
        <a:lstStyle/>
        <a:p>
          <a:endParaRPr lang="en-US"/>
        </a:p>
      </dgm:t>
    </dgm:pt>
    <dgm:pt modelId="{C8FA3E72-610A-472B-81B5-C871ED4E72DB}" type="sibTrans" cxnId="{733EA320-CFE8-4005-9A05-25903D9249AE}">
      <dgm:prSet/>
      <dgm:spPr/>
      <dgm:t>
        <a:bodyPr/>
        <a:lstStyle/>
        <a:p>
          <a:endParaRPr lang="en-US"/>
        </a:p>
      </dgm:t>
    </dgm:pt>
    <dgm:pt modelId="{62142E6F-AD3B-4F8A-BD4C-66237B0896D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/>
            <a:t>Discriminateur</a:t>
          </a:r>
          <a:r>
            <a:rPr lang="fr-FR" b="0" i="0" dirty="0"/>
            <a:t> : essaye de prédire si une observation provient de l'ensemble de données d'origine ou si c'est l'une des contrefaçons du générateur</a:t>
          </a:r>
          <a:endParaRPr lang="en-US" dirty="0"/>
        </a:p>
      </dgm:t>
    </dgm:pt>
    <dgm:pt modelId="{4F7EC6E7-D727-45AC-A85B-275166138BF9}" type="parTrans" cxnId="{B8082BE3-9C95-4336-8D0E-0D67A81BF2FE}">
      <dgm:prSet/>
      <dgm:spPr/>
      <dgm:t>
        <a:bodyPr/>
        <a:lstStyle/>
        <a:p>
          <a:endParaRPr lang="en-US"/>
        </a:p>
      </dgm:t>
    </dgm:pt>
    <dgm:pt modelId="{373EC830-8307-44C3-88C0-7E54483C6A0F}" type="sibTrans" cxnId="{B8082BE3-9C95-4336-8D0E-0D67A81BF2FE}">
      <dgm:prSet/>
      <dgm:spPr/>
      <dgm:t>
        <a:bodyPr/>
        <a:lstStyle/>
        <a:p>
          <a:endParaRPr lang="en-US"/>
        </a:p>
      </dgm:t>
    </dgm:pt>
    <dgm:pt modelId="{55087A76-5F15-4C82-9796-027FA8EC6587}" type="pres">
      <dgm:prSet presAssocID="{4A03986F-6742-430D-BD09-07DF4664E16C}" presName="root" presStyleCnt="0">
        <dgm:presLayoutVars>
          <dgm:dir/>
          <dgm:resizeHandles val="exact"/>
        </dgm:presLayoutVars>
      </dgm:prSet>
      <dgm:spPr/>
    </dgm:pt>
    <dgm:pt modelId="{D14CC88E-4602-4E07-9B27-369A3200A55D}" type="pres">
      <dgm:prSet presAssocID="{66E08B5F-40F5-4305-8A6A-4CFC03755A2D}" presName="compNode" presStyleCnt="0"/>
      <dgm:spPr/>
    </dgm:pt>
    <dgm:pt modelId="{2C332337-61C7-433D-8159-A0C1F1EF2A8A}" type="pres">
      <dgm:prSet presAssocID="{66E08B5F-40F5-4305-8A6A-4CFC03755A2D}" presName="bgRect" presStyleLbl="bgShp" presStyleIdx="0" presStyleCnt="2"/>
      <dgm:spPr/>
    </dgm:pt>
    <dgm:pt modelId="{F70F11FA-FF98-4760-ACB3-D9E90F20274C}" type="pres">
      <dgm:prSet presAssocID="{66E08B5F-40F5-4305-8A6A-4CFC03755A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5AF55F1A-EF60-42A1-BEF8-3975489307F1}" type="pres">
      <dgm:prSet presAssocID="{66E08B5F-40F5-4305-8A6A-4CFC03755A2D}" presName="spaceRect" presStyleCnt="0"/>
      <dgm:spPr/>
    </dgm:pt>
    <dgm:pt modelId="{34022307-4388-41BA-80B4-44642117DABB}" type="pres">
      <dgm:prSet presAssocID="{66E08B5F-40F5-4305-8A6A-4CFC03755A2D}" presName="parTx" presStyleLbl="revTx" presStyleIdx="0" presStyleCnt="2">
        <dgm:presLayoutVars>
          <dgm:chMax val="0"/>
          <dgm:chPref val="0"/>
        </dgm:presLayoutVars>
      </dgm:prSet>
      <dgm:spPr/>
    </dgm:pt>
    <dgm:pt modelId="{3F4542F0-2459-4E0A-B730-763A54EEC0D5}" type="pres">
      <dgm:prSet presAssocID="{C8FA3E72-610A-472B-81B5-C871ED4E72DB}" presName="sibTrans" presStyleCnt="0"/>
      <dgm:spPr/>
    </dgm:pt>
    <dgm:pt modelId="{16D1D1CA-ADE4-4ADE-8BDF-3A137DC9563C}" type="pres">
      <dgm:prSet presAssocID="{62142E6F-AD3B-4F8A-BD4C-66237B0896D6}" presName="compNode" presStyleCnt="0"/>
      <dgm:spPr/>
    </dgm:pt>
    <dgm:pt modelId="{84C7BB46-3CCD-41B2-8476-F64BCE29C590}" type="pres">
      <dgm:prSet presAssocID="{62142E6F-AD3B-4F8A-BD4C-66237B0896D6}" presName="bgRect" presStyleLbl="bgShp" presStyleIdx="1" presStyleCnt="2"/>
      <dgm:spPr/>
    </dgm:pt>
    <dgm:pt modelId="{9F489EF3-2EFD-4F62-B9FB-669FFEAF7744}" type="pres">
      <dgm:prSet presAssocID="{62142E6F-AD3B-4F8A-BD4C-66237B0896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C54F2551-9A12-4FC9-A0CA-C1E4BA9ADF3F}" type="pres">
      <dgm:prSet presAssocID="{62142E6F-AD3B-4F8A-BD4C-66237B0896D6}" presName="spaceRect" presStyleCnt="0"/>
      <dgm:spPr/>
    </dgm:pt>
    <dgm:pt modelId="{A0806E1B-D599-4167-8C60-B70A69AB7260}" type="pres">
      <dgm:prSet presAssocID="{62142E6F-AD3B-4F8A-BD4C-66237B0896D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33EA320-CFE8-4005-9A05-25903D9249AE}" srcId="{4A03986F-6742-430D-BD09-07DF4664E16C}" destId="{66E08B5F-40F5-4305-8A6A-4CFC03755A2D}" srcOrd="0" destOrd="0" parTransId="{F664CDF2-4298-4ACE-BF79-1C8349EDEDB4}" sibTransId="{C8FA3E72-610A-472B-81B5-C871ED4E72DB}"/>
    <dgm:cxn modelId="{6175A431-B2FD-4A69-B92F-2C5A9AE7265B}" type="presOf" srcId="{62142E6F-AD3B-4F8A-BD4C-66237B0896D6}" destId="{A0806E1B-D599-4167-8C60-B70A69AB7260}" srcOrd="0" destOrd="0" presId="urn:microsoft.com/office/officeart/2018/2/layout/IconVerticalSolidList"/>
    <dgm:cxn modelId="{3FA9FDD5-F266-45A0-A70F-200644923F5A}" type="presOf" srcId="{4A03986F-6742-430D-BD09-07DF4664E16C}" destId="{55087A76-5F15-4C82-9796-027FA8EC6587}" srcOrd="0" destOrd="0" presId="urn:microsoft.com/office/officeart/2018/2/layout/IconVerticalSolidList"/>
    <dgm:cxn modelId="{B8082BE3-9C95-4336-8D0E-0D67A81BF2FE}" srcId="{4A03986F-6742-430D-BD09-07DF4664E16C}" destId="{62142E6F-AD3B-4F8A-BD4C-66237B0896D6}" srcOrd="1" destOrd="0" parTransId="{4F7EC6E7-D727-45AC-A85B-275166138BF9}" sibTransId="{373EC830-8307-44C3-88C0-7E54483C6A0F}"/>
    <dgm:cxn modelId="{860190E3-FBC9-479C-AAC3-B340FA5FE341}" type="presOf" srcId="{66E08B5F-40F5-4305-8A6A-4CFC03755A2D}" destId="{34022307-4388-41BA-80B4-44642117DABB}" srcOrd="0" destOrd="0" presId="urn:microsoft.com/office/officeart/2018/2/layout/IconVerticalSolidList"/>
    <dgm:cxn modelId="{EE14D38A-EC34-4C18-8A8C-91E1353312D9}" type="presParOf" srcId="{55087A76-5F15-4C82-9796-027FA8EC6587}" destId="{D14CC88E-4602-4E07-9B27-369A3200A55D}" srcOrd="0" destOrd="0" presId="urn:microsoft.com/office/officeart/2018/2/layout/IconVerticalSolidList"/>
    <dgm:cxn modelId="{415E4D66-F5BA-469C-A554-CECB28F91C91}" type="presParOf" srcId="{D14CC88E-4602-4E07-9B27-369A3200A55D}" destId="{2C332337-61C7-433D-8159-A0C1F1EF2A8A}" srcOrd="0" destOrd="0" presId="urn:microsoft.com/office/officeart/2018/2/layout/IconVerticalSolidList"/>
    <dgm:cxn modelId="{F3981E82-1EE2-4968-9AA0-9CDBD37A66AD}" type="presParOf" srcId="{D14CC88E-4602-4E07-9B27-369A3200A55D}" destId="{F70F11FA-FF98-4760-ACB3-D9E90F20274C}" srcOrd="1" destOrd="0" presId="urn:microsoft.com/office/officeart/2018/2/layout/IconVerticalSolidList"/>
    <dgm:cxn modelId="{B183CB1A-7698-46E7-9EDB-0F4197A078A6}" type="presParOf" srcId="{D14CC88E-4602-4E07-9B27-369A3200A55D}" destId="{5AF55F1A-EF60-42A1-BEF8-3975489307F1}" srcOrd="2" destOrd="0" presId="urn:microsoft.com/office/officeart/2018/2/layout/IconVerticalSolidList"/>
    <dgm:cxn modelId="{0EE38D37-8161-466F-AE67-938EE62D6131}" type="presParOf" srcId="{D14CC88E-4602-4E07-9B27-369A3200A55D}" destId="{34022307-4388-41BA-80B4-44642117DABB}" srcOrd="3" destOrd="0" presId="urn:microsoft.com/office/officeart/2018/2/layout/IconVerticalSolidList"/>
    <dgm:cxn modelId="{FACDE7B0-08F0-415A-BFE7-2F126DC88F65}" type="presParOf" srcId="{55087A76-5F15-4C82-9796-027FA8EC6587}" destId="{3F4542F0-2459-4E0A-B730-763A54EEC0D5}" srcOrd="1" destOrd="0" presId="urn:microsoft.com/office/officeart/2018/2/layout/IconVerticalSolidList"/>
    <dgm:cxn modelId="{B702EB0B-93AA-482A-A8FD-D235C8D51ABA}" type="presParOf" srcId="{55087A76-5F15-4C82-9796-027FA8EC6587}" destId="{16D1D1CA-ADE4-4ADE-8BDF-3A137DC9563C}" srcOrd="2" destOrd="0" presId="urn:microsoft.com/office/officeart/2018/2/layout/IconVerticalSolidList"/>
    <dgm:cxn modelId="{50366BAE-1DC4-4084-91EB-D8E4741F5BB0}" type="presParOf" srcId="{16D1D1CA-ADE4-4ADE-8BDF-3A137DC9563C}" destId="{84C7BB46-3CCD-41B2-8476-F64BCE29C590}" srcOrd="0" destOrd="0" presId="urn:microsoft.com/office/officeart/2018/2/layout/IconVerticalSolidList"/>
    <dgm:cxn modelId="{603C433E-917F-446D-A063-855CEAA67CB1}" type="presParOf" srcId="{16D1D1CA-ADE4-4ADE-8BDF-3A137DC9563C}" destId="{9F489EF3-2EFD-4F62-B9FB-669FFEAF7744}" srcOrd="1" destOrd="0" presId="urn:microsoft.com/office/officeart/2018/2/layout/IconVerticalSolidList"/>
    <dgm:cxn modelId="{887CDA99-2C58-42A0-88E5-112918738672}" type="presParOf" srcId="{16D1D1CA-ADE4-4ADE-8BDF-3A137DC9563C}" destId="{C54F2551-9A12-4FC9-A0CA-C1E4BA9ADF3F}" srcOrd="2" destOrd="0" presId="urn:microsoft.com/office/officeart/2018/2/layout/IconVerticalSolidList"/>
    <dgm:cxn modelId="{61ABE024-A216-497B-B6C3-5342AF1FAE2A}" type="presParOf" srcId="{16D1D1CA-ADE4-4ADE-8BDF-3A137DC9563C}" destId="{A0806E1B-D599-4167-8C60-B70A69AB72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CFB72-5AC4-1C48-AFDB-C28143FE6D2F}">
      <dsp:nvSpPr>
        <dsp:cNvPr id="0" name=""/>
        <dsp:cNvSpPr/>
      </dsp:nvSpPr>
      <dsp:spPr>
        <a:xfrm>
          <a:off x="0" y="33146"/>
          <a:ext cx="625111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Définition et Architecture d'un Modèle GAN</a:t>
          </a:r>
          <a:endParaRPr lang="en-US" sz="2600" kern="1200"/>
        </a:p>
      </dsp:txBody>
      <dsp:txXfrm>
        <a:off x="30442" y="63588"/>
        <a:ext cx="6190226" cy="562726"/>
      </dsp:txXfrm>
    </dsp:sp>
    <dsp:sp modelId="{ABA9330D-1C9C-FF44-92CB-CCBFD303B017}">
      <dsp:nvSpPr>
        <dsp:cNvPr id="0" name=""/>
        <dsp:cNvSpPr/>
      </dsp:nvSpPr>
      <dsp:spPr>
        <a:xfrm>
          <a:off x="0" y="731636"/>
          <a:ext cx="625111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Le Générateur</a:t>
          </a:r>
          <a:endParaRPr lang="en-US" sz="2600" kern="1200"/>
        </a:p>
      </dsp:txBody>
      <dsp:txXfrm>
        <a:off x="30442" y="762078"/>
        <a:ext cx="6190226" cy="562726"/>
      </dsp:txXfrm>
    </dsp:sp>
    <dsp:sp modelId="{33310E23-3CC8-2F4C-AF97-382F9CF0C360}">
      <dsp:nvSpPr>
        <dsp:cNvPr id="0" name=""/>
        <dsp:cNvSpPr/>
      </dsp:nvSpPr>
      <dsp:spPr>
        <a:xfrm>
          <a:off x="0" y="1430127"/>
          <a:ext cx="625111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Le Discriminateur</a:t>
          </a:r>
          <a:endParaRPr lang="en-US" sz="2600" kern="1200"/>
        </a:p>
      </dsp:txBody>
      <dsp:txXfrm>
        <a:off x="30442" y="1460569"/>
        <a:ext cx="6190226" cy="562726"/>
      </dsp:txXfrm>
    </dsp:sp>
    <dsp:sp modelId="{F00D2D19-34D1-F44A-A357-0EB5251CB678}">
      <dsp:nvSpPr>
        <dsp:cNvPr id="0" name=""/>
        <dsp:cNvSpPr/>
      </dsp:nvSpPr>
      <dsp:spPr>
        <a:xfrm>
          <a:off x="0" y="2128617"/>
          <a:ext cx="625111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Entraînement des GAN</a:t>
          </a:r>
          <a:endParaRPr lang="en-US" sz="2600" kern="1200"/>
        </a:p>
      </dsp:txBody>
      <dsp:txXfrm>
        <a:off x="30442" y="2159059"/>
        <a:ext cx="6190226" cy="562726"/>
      </dsp:txXfrm>
    </dsp:sp>
    <dsp:sp modelId="{E0012C60-A6A9-AF44-95BC-F87A038493C9}">
      <dsp:nvSpPr>
        <dsp:cNvPr id="0" name=""/>
        <dsp:cNvSpPr/>
      </dsp:nvSpPr>
      <dsp:spPr>
        <a:xfrm>
          <a:off x="0" y="2827107"/>
          <a:ext cx="625111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Applications des GAN</a:t>
          </a:r>
          <a:endParaRPr lang="en-US" sz="2600" kern="1200"/>
        </a:p>
      </dsp:txBody>
      <dsp:txXfrm>
        <a:off x="30442" y="2857549"/>
        <a:ext cx="6190226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214C6-2A97-0145-B073-3C8BDA6029BE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6E12A-7241-7540-AB7D-B7E47AD8FF0C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 dirty="0"/>
            <a:t>Les GAN, ou Réseaux </a:t>
          </a:r>
          <a:r>
            <a:rPr lang="fr-FR" sz="2600" b="0" i="0" kern="1200" dirty="0" err="1"/>
            <a:t>Adversariaux</a:t>
          </a:r>
          <a:r>
            <a:rPr lang="fr-FR" sz="2600" b="0" i="0" kern="1200" dirty="0"/>
            <a:t> Génératifs, sont un type spécial de modèle d'intelligence artificielle conçu pour </a:t>
          </a:r>
          <a:r>
            <a:rPr lang="fr-FR" sz="2600" b="1" i="0" kern="1200" dirty="0"/>
            <a:t>générer des données réalistes</a:t>
          </a:r>
          <a:r>
            <a:rPr lang="fr-FR" sz="2600" b="0" i="0" kern="1200" dirty="0"/>
            <a:t>.</a:t>
          </a:r>
          <a:endParaRPr lang="en-US" sz="2600" kern="1200" dirty="0"/>
        </a:p>
      </dsp:txBody>
      <dsp:txXfrm>
        <a:off x="608661" y="692298"/>
        <a:ext cx="4508047" cy="2799040"/>
      </dsp:txXfrm>
    </dsp:sp>
    <dsp:sp modelId="{D2124673-A475-204E-B76D-09575DAB8E6D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CCC04-44FD-2743-8829-7F295CBDDB99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L'objectif principal des GAN est de créer des informations qui ressemblent autant que possible à des données réelles, que ce soit des images, des textes ou d'autres types de contenus</a:t>
          </a:r>
          <a:endParaRPr lang="en-US" sz="2600" kern="1200"/>
        </a:p>
      </dsp:txBody>
      <dsp:txXfrm>
        <a:off x="6331365" y="692298"/>
        <a:ext cx="4508047" cy="2799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11C41-1113-4B05-9AEE-D3595387F89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0812E-6BA6-435B-B60A-926F8F516D98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55515-4033-4324-9819-140B4A9B95D9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GAN: Jeu entre un faussaire (le générateur) et un détecteur de fausse monnaie (le discriminateur)</a:t>
          </a:r>
          <a:endParaRPr lang="en-US" sz="2200" kern="1200"/>
        </a:p>
      </dsp:txBody>
      <dsp:txXfrm>
        <a:off x="1057183" y="1805"/>
        <a:ext cx="9458416" cy="915310"/>
      </dsp:txXfrm>
    </dsp:sp>
    <dsp:sp modelId="{62A33E4F-9F05-4C9A-9042-C5BB70B6380F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44085-6187-4F12-AEC9-1323C104061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17018-E475-4690-9B5D-6050DA016B06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Le faussaire essaie de créer de l'argent contrefait qui ressemble le plus possible à de l'argent réel</a:t>
          </a:r>
          <a:endParaRPr lang="en-US" sz="2200" kern="1200"/>
        </a:p>
      </dsp:txBody>
      <dsp:txXfrm>
        <a:off x="1057183" y="1145944"/>
        <a:ext cx="9458416" cy="915310"/>
      </dsp:txXfrm>
    </dsp:sp>
    <dsp:sp modelId="{E9407DA0-2088-462D-B156-A70BCF39F9B9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2C49A-57BF-4CB9-AFE7-2169D4760C0A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3FB36-EEDD-4F58-BFCF-1BC2C395B9B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le détecteur de fausse monnaie doit être capable de distinguer le vrai de la contrefaçon</a:t>
          </a:r>
          <a:endParaRPr lang="en-US" sz="2200" kern="1200"/>
        </a:p>
      </dsp:txBody>
      <dsp:txXfrm>
        <a:off x="1057183" y="2290082"/>
        <a:ext cx="9458416" cy="915310"/>
      </dsp:txXfrm>
    </dsp:sp>
    <dsp:sp modelId="{95802F01-66FC-4CFA-9903-399E48F70033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B7647-39C8-44A1-B167-6C2365DD81F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19CF2-108D-46EA-911F-6C4B1D05CA69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Ce jeu continue jusqu'à ce que le faussaire devienne si habile qu'il est presque impossible de distinguer sa contrefaçon de l'argent réel. 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32337-61C7-433D-8159-A0C1F1EF2A8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F11FA-FF98-4760-ACB3-D9E90F20274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22307-4388-41BA-80B4-44642117DABB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 dirty="0"/>
            <a:t>Générateur</a:t>
          </a:r>
          <a:r>
            <a:rPr lang="fr-FR" sz="2200" b="0" i="0" kern="1200" dirty="0"/>
            <a:t> : tente de transformer du bruit aléatoire en observations qui semblent avoir été échantillonnées à partir de l'ensemble de données d'origine </a:t>
          </a:r>
          <a:endParaRPr lang="en-US" sz="2200" kern="1200" dirty="0"/>
        </a:p>
      </dsp:txBody>
      <dsp:txXfrm>
        <a:off x="1507738" y="707092"/>
        <a:ext cx="9007861" cy="1305401"/>
      </dsp:txXfrm>
    </dsp:sp>
    <dsp:sp modelId="{84C7BB46-3CCD-41B2-8476-F64BCE29C590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89EF3-2EFD-4F62-B9FB-669FFEAF774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06E1B-D599-4167-8C60-B70A69AB7260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i="0" kern="1200" dirty="0"/>
            <a:t>Discriminateur</a:t>
          </a:r>
          <a:r>
            <a:rPr lang="fr-FR" sz="2200" b="0" i="0" kern="1200" dirty="0"/>
            <a:t> : essaye de prédire si une observation provient de l'ensemble de données d'origine ou si c'est l'une des contrefaçons du générateur</a:t>
          </a:r>
          <a:endParaRPr lang="en-US" sz="2200" kern="1200" dirty="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C143D-E357-3640-9993-BA6E177D2589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8272E-FCAB-A748-BAB1-7EAA1F6109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81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8272E-FCAB-A748-BAB1-7EAA1F6109F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489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8272E-FCAB-A748-BAB1-7EAA1F6109F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34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3B1E8-22CA-E825-0312-EB0390B5C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7F7B77-D182-F8B2-53B5-183CDEFB6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7CE2F7-B0F3-A842-85EE-C79D0202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71C-A7C1-4F47-B7C3-26F42631746A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5B44E3-E624-60EB-3D13-68B5E6D9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7281F1-90D4-5E11-5DEF-14F2B375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D55-5111-F641-B6AB-C94C7DB30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91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B8526-EF6C-D378-2243-4ECE1991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931BFE-4271-2C74-275E-8BF545DFB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D95D74-B762-8639-9D1F-7A0360B4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71C-A7C1-4F47-B7C3-26F42631746A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E3B301-7A52-285D-ADA6-4BF13F64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95A61-A7AB-AFAF-C933-4B5A37D7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D55-5111-F641-B6AB-C94C7DB30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05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E428AC-79B0-A110-3823-92FD1CF0C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BC2015-CC07-E54A-0120-85A649B5E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CF44E-BEAB-660B-2CAD-84ACEF02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71C-A7C1-4F47-B7C3-26F42631746A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5F636-FC44-F3FA-B443-A3333BD0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3A437F-B6BD-AF15-6CEB-4800C87C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D55-5111-F641-B6AB-C94C7DB30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7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E2E6C-AAF7-1D37-9121-AC5ECA6E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01A2A-5EE7-DA56-D54E-6B871A199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6A6108-7BEF-1223-0662-81516372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71C-A7C1-4F47-B7C3-26F42631746A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D9A937-05D5-0129-849D-3753E64F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4C4CF-3517-F419-CB95-BC691E73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D55-5111-F641-B6AB-C94C7DB30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41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51E4A-AB4C-544E-2358-98FE1CB5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317A2C-C2CA-44DD-050F-130FD6FD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B4F03D-71D2-12BB-578D-BE306C6B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71C-A7C1-4F47-B7C3-26F42631746A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DA9413-6963-63BB-B7D5-6DB60225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A09AF6-9234-4F8B-1E1B-29D2989B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D55-5111-F641-B6AB-C94C7DB30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9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0D8C7-9BFE-8F58-C085-AEAD403E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440131-2E0D-EE42-A6AA-85C5002EE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E766FB-FCBC-349E-E674-E7B0BC0EF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E302E8-AB09-8401-85AE-20239F89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71C-A7C1-4F47-B7C3-26F42631746A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791198-6829-D871-3FAA-14B3D26F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202A9F-3378-615C-BA4A-28BF21A2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D55-5111-F641-B6AB-C94C7DB30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36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B0C64-AE96-648C-99D4-AD70BF59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AA24D9-E99B-2CA9-71D5-2F6837FD9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94B60F-1636-8605-4D51-87EE9F9EC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A6A0D5-F94A-7DD0-CCE4-94095DA73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6FFFF4-4641-A1DF-9ED9-5F957D90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B87EFB-3100-7F8D-40D1-A0BDE344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71C-A7C1-4F47-B7C3-26F42631746A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2EC2ED-9993-3439-52C8-A9FB9056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38734C-717C-760E-99DC-BC98B80B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D55-5111-F641-B6AB-C94C7DB30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18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CAC1E-7AA4-877F-19FA-0695C16A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6D5059-D5EA-7A3C-4762-A037877D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71C-A7C1-4F47-B7C3-26F42631746A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486522-57FE-14E8-BD6E-0D1AD60E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6F7B2B-7A34-5F7B-E9CD-E2CC0A16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D55-5111-F641-B6AB-C94C7DB30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83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5AE6CF-E602-A157-FEA8-1521F632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71C-A7C1-4F47-B7C3-26F42631746A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837E3E-700C-C661-0404-B693E441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2F0871-179B-EE4B-C25C-3C886BE1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D55-5111-F641-B6AB-C94C7DB30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53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A6B64-3F90-EB0A-D8D6-01CD1C40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EBBD0B-16B9-675C-68BB-F593B963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8B0ED7-0C30-2A4C-001C-A0EE078A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D3DD03-8218-A896-2D3A-2A2CDABD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71C-A7C1-4F47-B7C3-26F42631746A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1C162B-E51D-5264-C98B-F927C042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9CDA3C-78A1-CD6B-F96B-9C8E6012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D55-5111-F641-B6AB-C94C7DB30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47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2241D-97CB-52CE-42FA-60FD80B7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64F6D2-E9F8-7870-C465-2C6B250DE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E56F90-A2A3-9A60-8AA6-83B5B897E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547ABA-74BF-4303-592D-2C870461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FE71C-A7C1-4F47-B7C3-26F42631746A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64C6DD-70BB-D419-747C-06AC9806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78EED0-B56F-4A8C-2D78-75C88696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4DD55-5111-F641-B6AB-C94C7DB30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37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BC91FB-F78B-AF59-7D24-FA062996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3F6D58-0557-6D83-D81D-3361FE556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3DF00-0052-531C-752C-42E8595B2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FE71C-A7C1-4F47-B7C3-26F42631746A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2C8F45-8394-29E1-2099-3CF9AC780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EC191E-A975-B7AC-5D0E-52D7BFE5B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DD55-5111-F641-B6AB-C94C7DB309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36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6EA940-E6C4-A36D-E93E-0956ECEC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fr-FR" sz="6600" b="0" i="0" dirty="0">
                <a:effectLst/>
                <a:latin typeface="Söhne"/>
              </a:rPr>
              <a:t>Comprendre les modèles </a:t>
            </a:r>
            <a:r>
              <a:rPr lang="fr-FR" sz="6600" b="0" i="0" dirty="0" err="1">
                <a:effectLst/>
                <a:latin typeface="Söhne"/>
              </a:rPr>
              <a:t>GANs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7E14CA-59F0-0B91-70EC-1602B9512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fr-FR" b="0" i="0">
                <a:effectLst/>
                <a:latin typeface="Söhne"/>
              </a:rPr>
              <a:t>L'Art de la Génération d'Images Réalistes</a:t>
            </a:r>
            <a:endParaRPr lang="fr-FR"/>
          </a:p>
        </p:txBody>
      </p:sp>
      <p:pic>
        <p:nvPicPr>
          <p:cNvPr id="5" name="Picture 4" descr="Robot avec visage humain">
            <a:extLst>
              <a:ext uri="{FF2B5EF4-FFF2-40B4-BE49-F238E27FC236}">
                <a16:creationId xmlns:a16="http://schemas.microsoft.com/office/drawing/2014/main" id="{302F4F46-75C5-92B7-6076-640B040D5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37" r="33345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396938-B8C4-C939-BF17-546BEAE2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fr-FR" sz="5400" dirty="0"/>
              <a:t>Quiz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 descr="Ampoule sur arrière-plan jaune avec faisceaux de lumière et câble">
            <a:extLst>
              <a:ext uri="{FF2B5EF4-FFF2-40B4-BE49-F238E27FC236}">
                <a16:creationId xmlns:a16="http://schemas.microsoft.com/office/drawing/2014/main" id="{B5CED2D9-C050-6BC5-B65C-D3182FE49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32" r="-2" b="-2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9148B9C0-F3C1-7BAE-B951-CD275A7E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 signifie l'acronyme "GAN" en machine </a:t>
            </a:r>
            <a:r>
              <a:rPr lang="fr-FR" sz="15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lvl="1" indent="0">
              <a:buNone/>
            </a:pP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a. </a:t>
            </a:r>
            <a:r>
              <a:rPr lang="fr-FR" sz="15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Generalized</a:t>
            </a: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5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Algorithmic</a:t>
            </a: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Network </a:t>
            </a:r>
          </a:p>
          <a:p>
            <a:pPr marL="457200" lvl="1" indent="0">
              <a:buNone/>
            </a:pP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b. </a:t>
            </a:r>
            <a:r>
              <a:rPr lang="fr-FR" sz="15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Generative</a:t>
            </a: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5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Adversarial</a:t>
            </a: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Network  </a:t>
            </a:r>
          </a:p>
          <a:p>
            <a:pPr marL="457200" lvl="1" indent="0">
              <a:buNone/>
            </a:pP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c. Graphic Animation Node</a:t>
            </a:r>
          </a:p>
          <a:p>
            <a:pPr marL="457200" lvl="1" indent="0">
              <a:buNone/>
            </a:pP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d. </a:t>
            </a:r>
            <a:r>
              <a:rPr lang="fr-FR" sz="15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Generative</a:t>
            </a: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5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Artificial</a:t>
            </a: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Neural</a:t>
            </a:r>
          </a:p>
          <a:p>
            <a:pPr marL="457200" lvl="1" indent="0">
              <a:buNone/>
            </a:pPr>
            <a:endParaRPr lang="fr-FR" sz="15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Dans un modèle GAN, quel est le rôle du générateur ?</a:t>
            </a:r>
          </a:p>
          <a:p>
            <a:pPr marL="0" indent="0">
              <a:buNone/>
            </a:pP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a. Évaluer la qualité des données générées. </a:t>
            </a:r>
          </a:p>
          <a:p>
            <a:pPr marL="0" indent="0">
              <a:buNone/>
            </a:pP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b. Générer de nouvelles données réalistes. </a:t>
            </a:r>
          </a:p>
          <a:p>
            <a:pPr marL="0" indent="0">
              <a:buNone/>
            </a:pP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c. Calculer les gradients pour l'entraînement. </a:t>
            </a:r>
          </a:p>
          <a:p>
            <a:pPr marL="0" indent="0">
              <a:buNone/>
            </a:pPr>
            <a: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5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d. Mesurer la précision du modèle.</a:t>
            </a:r>
          </a:p>
          <a:p>
            <a:pPr marL="0" indent="0">
              <a:buNone/>
            </a:pPr>
            <a:br>
              <a:rPr lang="fr-FR" sz="1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15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fr-FR" sz="15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53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396938-B8C4-C939-BF17-546BEAE2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/>
              <a:t>Quiz</a:t>
            </a: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9148B9C0-F3C1-7BAE-B951-CD275A7E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fr-FR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Quel est le rôle principal du discriminateur dans un modèle GAN ?</a:t>
            </a:r>
          </a:p>
          <a:p>
            <a:pPr lvl="1">
              <a:buAutoNum type="alphaLcPeriod"/>
            </a:pPr>
            <a:r>
              <a:rPr lang="fr-FR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Générer des données synthétiques. </a:t>
            </a:r>
          </a:p>
          <a:p>
            <a:pPr lvl="1">
              <a:buAutoNum type="alphaLcPeriod"/>
            </a:pPr>
            <a:r>
              <a:rPr lang="fr-FR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Évaluer si les données sont réelles ou générées. </a:t>
            </a:r>
          </a:p>
          <a:p>
            <a:pPr lvl="1">
              <a:buAutoNum type="alphaLcPeriod"/>
            </a:pPr>
            <a:r>
              <a:rPr lang="fr-FR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Entraîner le générateur. </a:t>
            </a:r>
          </a:p>
          <a:p>
            <a:pPr lvl="1">
              <a:buAutoNum type="alphaLcPeriod"/>
            </a:pPr>
            <a:r>
              <a:rPr lang="fr-FR" sz="17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Calculer les gradients pour le générateur.</a:t>
            </a:r>
          </a:p>
          <a:p>
            <a:pPr marL="457200" lvl="1" indent="0">
              <a:buNone/>
            </a:pPr>
            <a:endParaRPr lang="fr-FR" sz="1700" b="0" i="0" dirty="0">
              <a:effectLst/>
              <a:latin typeface="Söhne"/>
            </a:endParaRPr>
          </a:p>
          <a:p>
            <a:pPr marL="0" indent="0">
              <a:buNone/>
            </a:pPr>
            <a:br>
              <a:rPr lang="fr-FR" sz="1700" dirty="0"/>
            </a:br>
            <a:endParaRPr lang="fr-FR" sz="1700" b="0" i="0" dirty="0">
              <a:effectLst/>
              <a:latin typeface="Söhne"/>
            </a:endParaRPr>
          </a:p>
          <a:p>
            <a:pPr marL="457200" lvl="1" indent="0">
              <a:buNone/>
            </a:pPr>
            <a:endParaRPr lang="fr-FR" sz="1700" b="0" i="0" dirty="0">
              <a:effectLst/>
              <a:latin typeface="Söhne"/>
            </a:endParaRPr>
          </a:p>
          <a:p>
            <a:endParaRPr lang="fr-FR" sz="1700" dirty="0"/>
          </a:p>
        </p:txBody>
      </p:sp>
      <p:pic>
        <p:nvPicPr>
          <p:cNvPr id="23" name="Picture 4" descr="Ampoule sur arrière-plan jaune avec faisceaux de lumière et câble">
            <a:extLst>
              <a:ext uri="{FF2B5EF4-FFF2-40B4-BE49-F238E27FC236}">
                <a16:creationId xmlns:a16="http://schemas.microsoft.com/office/drawing/2014/main" id="{B5CED2D9-C050-6BC5-B65C-D3182FE49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955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99520-6E54-3970-437F-A13EDDB5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Plan</a:t>
            </a:r>
          </a:p>
        </p:txBody>
      </p:sp>
      <p:pic>
        <p:nvPicPr>
          <p:cNvPr id="5" name="Picture 4" descr="Puzzle blanc avec une pièce rouge">
            <a:extLst>
              <a:ext uri="{FF2B5EF4-FFF2-40B4-BE49-F238E27FC236}">
                <a16:creationId xmlns:a16="http://schemas.microsoft.com/office/drawing/2014/main" id="{F3DD0B11-7B77-3204-017B-C01F5CD672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02" r="3009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Espace réservé du contenu 2">
            <a:extLst>
              <a:ext uri="{FF2B5EF4-FFF2-40B4-BE49-F238E27FC236}">
                <a16:creationId xmlns:a16="http://schemas.microsoft.com/office/drawing/2014/main" id="{0AE13074-4250-95DB-6900-F1D1ADB7D5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97762" y="2706624"/>
          <a:ext cx="6251110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274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608B92-C818-6086-C8D7-01A70937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b="0" i="0">
                <a:solidFill>
                  <a:srgbClr val="FFFFFF"/>
                </a:solidFill>
                <a:effectLst/>
                <a:latin typeface="Söhne"/>
              </a:rPr>
              <a:t>Définition et Architecture d'un Modèle GAN</a:t>
            </a:r>
            <a:br>
              <a:rPr lang="fr-FR" b="0" i="0">
                <a:solidFill>
                  <a:srgbClr val="FFFFFF"/>
                </a:solidFill>
                <a:effectLst/>
                <a:latin typeface="Söhne"/>
              </a:rPr>
            </a:br>
            <a:endParaRPr lang="fr-F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FEE0D2-766A-9CA8-10C4-E67AEF128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b="0" i="0" dirty="0">
                <a:effectLst/>
                <a:latin typeface="Söhne"/>
              </a:rPr>
              <a:t>GAN = </a:t>
            </a:r>
            <a:r>
              <a:rPr lang="fr-FR" b="0" i="0" dirty="0" err="1">
                <a:effectLst/>
                <a:latin typeface="Söhne"/>
              </a:rPr>
              <a:t>Generative</a:t>
            </a:r>
            <a:r>
              <a:rPr lang="fr-FR" b="0" i="0" dirty="0">
                <a:effectLst/>
                <a:latin typeface="Söhne"/>
              </a:rPr>
              <a:t> </a:t>
            </a:r>
            <a:r>
              <a:rPr lang="fr-FR" b="0" i="0" dirty="0" err="1">
                <a:effectLst/>
                <a:latin typeface="Söhne"/>
              </a:rPr>
              <a:t>Adversarial</a:t>
            </a:r>
            <a:r>
              <a:rPr lang="fr-FR" b="0" i="0" dirty="0">
                <a:effectLst/>
                <a:latin typeface="Söhne"/>
              </a:rPr>
              <a:t> Networks, ou Réseaux </a:t>
            </a:r>
            <a:r>
              <a:rPr lang="fr-FR" b="0" i="0" dirty="0" err="1">
                <a:effectLst/>
                <a:latin typeface="Söhne"/>
              </a:rPr>
              <a:t>Adversariaux</a:t>
            </a:r>
            <a:r>
              <a:rPr lang="fr-FR" b="0" i="0" dirty="0">
                <a:effectLst/>
                <a:latin typeface="Söhne"/>
              </a:rPr>
              <a:t> Génératifs</a:t>
            </a:r>
          </a:p>
          <a:p>
            <a:pPr marL="0" indent="0">
              <a:buNone/>
            </a:pPr>
            <a:endParaRPr lang="fr-FR" b="0" i="0" dirty="0">
              <a:effectLst/>
              <a:latin typeface="Söhne"/>
            </a:endParaRPr>
          </a:p>
          <a:p>
            <a:r>
              <a:rPr lang="fr-FR" b="1" i="0" dirty="0" err="1">
                <a:effectLst/>
                <a:latin typeface="Söhne"/>
              </a:rPr>
              <a:t>Generative</a:t>
            </a:r>
            <a:r>
              <a:rPr lang="fr-FR" b="0" i="0" dirty="0">
                <a:effectLst/>
                <a:latin typeface="Söhne"/>
              </a:rPr>
              <a:t> : Générer de nouvelles données proches de la réalité</a:t>
            </a:r>
          </a:p>
          <a:p>
            <a:pPr marL="0" indent="0">
              <a:buNone/>
            </a:pPr>
            <a:endParaRPr lang="fr-FR" b="0" i="0" dirty="0">
              <a:effectLst/>
              <a:latin typeface="Söhne"/>
            </a:endParaRPr>
          </a:p>
          <a:p>
            <a:r>
              <a:rPr lang="fr-FR" b="1" i="0" dirty="0" err="1">
                <a:effectLst/>
                <a:latin typeface="Söhne"/>
              </a:rPr>
              <a:t>Adversarial</a:t>
            </a:r>
            <a:r>
              <a:rPr lang="fr-FR" b="0" i="0" dirty="0">
                <a:effectLst/>
                <a:latin typeface="Söhne"/>
              </a:rPr>
              <a:t> : Antagonisme entre le générateur et le discriminateur</a:t>
            </a:r>
          </a:p>
          <a:p>
            <a:pPr marL="0" indent="0">
              <a:buNone/>
            </a:pPr>
            <a:endParaRPr lang="fr-FR" b="0" i="0" dirty="0">
              <a:effectLst/>
              <a:latin typeface="Söhne"/>
            </a:endParaRPr>
          </a:p>
          <a:p>
            <a:r>
              <a:rPr lang="fr-FR" b="1" i="0" dirty="0">
                <a:effectLst/>
                <a:latin typeface="Söhne"/>
              </a:rPr>
              <a:t>Networks</a:t>
            </a:r>
            <a:r>
              <a:rPr lang="fr-FR" b="0" i="0" dirty="0">
                <a:effectLst/>
                <a:latin typeface="Söhne"/>
              </a:rPr>
              <a:t> : Basé sur des réseaux de neurones avec des couches de convolution et des couches denses</a:t>
            </a:r>
          </a:p>
          <a:p>
            <a:pPr marL="0" indent="0">
              <a:buNone/>
            </a:pPr>
            <a:endParaRPr lang="fr-FR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3589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608B92-C818-6086-C8D7-01A70937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fr-FR" sz="4000" b="0" i="0">
                <a:solidFill>
                  <a:srgbClr val="FFFFFF"/>
                </a:solidFill>
                <a:effectLst/>
                <a:latin typeface="Söhne"/>
              </a:rPr>
              <a:t>Définition et Architecture d'un Modèle GAN</a:t>
            </a:r>
            <a:br>
              <a:rPr lang="fr-FR" sz="4000" b="0" i="0">
                <a:solidFill>
                  <a:srgbClr val="FFFFFF"/>
                </a:solidFill>
                <a:effectLst/>
                <a:latin typeface="Söhne"/>
              </a:rPr>
            </a:br>
            <a:endParaRPr lang="fr-FR" sz="4000">
              <a:solidFill>
                <a:srgbClr val="FFFFFF"/>
              </a:solidFill>
            </a:endParaRPr>
          </a:p>
        </p:txBody>
      </p:sp>
      <p:graphicFrame>
        <p:nvGraphicFramePr>
          <p:cNvPr id="16" name="Espace réservé du contenu 2">
            <a:extLst>
              <a:ext uri="{FF2B5EF4-FFF2-40B4-BE49-F238E27FC236}">
                <a16:creationId xmlns:a16="http://schemas.microsoft.com/office/drawing/2014/main" id="{950F46DE-5672-5BC9-3AA3-E0E9FEBBB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8437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57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A3BB35-FA8F-AF87-4218-09ADCB7E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fr-FR" sz="4000" dirty="0"/>
              <a:t>Architecture des modèles </a:t>
            </a:r>
            <a:r>
              <a:rPr lang="fr-FR" sz="4000" dirty="0" err="1"/>
              <a:t>GANs</a:t>
            </a:r>
            <a:endParaRPr lang="fr-FR" sz="4000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figure 1">
            <a:extLst>
              <a:ext uri="{FF2B5EF4-FFF2-40B4-BE49-F238E27FC236}">
                <a16:creationId xmlns:a16="http://schemas.microsoft.com/office/drawing/2014/main" id="{6E631DC2-6CCE-7332-7A90-2A26E28A2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3" b="1"/>
          <a:stretch/>
        </p:blipFill>
        <p:spPr bwMode="auto">
          <a:xfrm>
            <a:off x="1347216" y="2468880"/>
            <a:ext cx="8711184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7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283EA-7B16-3A5E-202D-A0C843D6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pour mieux comprendre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C494E5AD-7465-6F70-31FA-1C8E4D6504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004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49E33-31E6-966F-3CD5-91A4EB8B3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Architecture des modèles </a:t>
            </a:r>
            <a:r>
              <a:rPr lang="fr-FR" sz="4400" dirty="0" err="1"/>
              <a:t>GANs</a:t>
            </a:r>
            <a:endParaRPr lang="fr-FR" dirty="0"/>
          </a:p>
        </p:txBody>
      </p:sp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1DDB1FC6-6F9D-2505-013D-09446EEB5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0845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59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ocs en bois empilés pour créer un graphique à barres">
            <a:extLst>
              <a:ext uri="{FF2B5EF4-FFF2-40B4-BE49-F238E27FC236}">
                <a16:creationId xmlns:a16="http://schemas.microsoft.com/office/drawing/2014/main" id="{C96D9319-EE5F-F224-03CB-132AF98507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DB49A4-0875-4713-9BF4-274A521F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dirty="0">
                <a:solidFill>
                  <a:schemeClr val="bg1"/>
                </a:solidFill>
              </a:rPr>
              <a:t>Les étapes pour </a:t>
            </a:r>
            <a:r>
              <a:rPr lang="en-US" sz="6100" dirty="0" err="1">
                <a:solidFill>
                  <a:schemeClr val="bg1"/>
                </a:solidFill>
              </a:rPr>
              <a:t>construire</a:t>
            </a:r>
            <a:r>
              <a:rPr lang="en-US" sz="6100" dirty="0">
                <a:solidFill>
                  <a:schemeClr val="bg1"/>
                </a:solidFill>
              </a:rPr>
              <a:t> un </a:t>
            </a:r>
            <a:r>
              <a:rPr lang="en-US" sz="6100" dirty="0" err="1">
                <a:solidFill>
                  <a:schemeClr val="bg1"/>
                </a:solidFill>
              </a:rPr>
              <a:t>modèle</a:t>
            </a:r>
            <a:r>
              <a:rPr lang="en-US" sz="6100" dirty="0">
                <a:solidFill>
                  <a:schemeClr val="bg1"/>
                </a:solidFill>
              </a:rPr>
              <a:t> GAN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0E16A4-A023-FB5F-1230-576E55E0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/>
              <a:t>Applications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7433C-BD6F-77A6-1BAA-CF1D7BFC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2200" b="1" i="0">
                <a:effectLst/>
                <a:latin typeface="Söhne"/>
              </a:rPr>
              <a:t>Génération d'Images Réalistes</a:t>
            </a:r>
            <a:endParaRPr lang="fr-FR" sz="2200" b="0" i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fr-FR" sz="2200" b="1" i="0">
                <a:effectLst/>
                <a:latin typeface="Söhne"/>
              </a:rPr>
              <a:t>Amélioration de la Résolution d'Images</a:t>
            </a:r>
            <a:endParaRPr lang="fr-FR" sz="2200" b="0" i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fr-FR" sz="2200" b="1" i="0">
                <a:effectLst/>
                <a:latin typeface="Söhne"/>
              </a:rPr>
              <a:t>Style de Transfert d'Images</a:t>
            </a:r>
            <a:endParaRPr lang="fr-FR" sz="2200" b="0" i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fr-FR" sz="2200" b="1" i="0">
                <a:effectLst/>
                <a:latin typeface="Söhne"/>
              </a:rPr>
              <a:t>Génération de Données Synthétiques</a:t>
            </a:r>
            <a:endParaRPr lang="fr-FR" sz="2200" b="0" i="0">
              <a:effectLst/>
              <a:latin typeface="Söhne"/>
            </a:endParaRPr>
          </a:p>
          <a:p>
            <a:pPr marL="0" indent="0">
              <a:buNone/>
            </a:pPr>
            <a:endParaRPr lang="fr-FR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9DA11-46D1-6E3B-3AAD-579F776C3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9" r="1593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97210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424</Words>
  <Application>Microsoft Macintosh PowerPoint</Application>
  <PresentationFormat>Grand écran</PresentationFormat>
  <Paragraphs>57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Thème Office</vt:lpstr>
      <vt:lpstr>Comprendre les modèles GANs</vt:lpstr>
      <vt:lpstr>Plan</vt:lpstr>
      <vt:lpstr>Définition et Architecture d'un Modèle GAN </vt:lpstr>
      <vt:lpstr>Définition et Architecture d'un Modèle GAN </vt:lpstr>
      <vt:lpstr>Architecture des modèles GANs</vt:lpstr>
      <vt:lpstr>Exemple pour mieux comprendre</vt:lpstr>
      <vt:lpstr>Architecture des modèles GANs</vt:lpstr>
      <vt:lpstr>Les étapes pour construire un modèle GAN</vt:lpstr>
      <vt:lpstr>Applications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Comprendre les modèles GANs</dc:title>
  <dc:creator>Natacha NJONGWA</dc:creator>
  <cp:lastModifiedBy>Natacha NJONGWA</cp:lastModifiedBy>
  <cp:revision>3</cp:revision>
  <dcterms:created xsi:type="dcterms:W3CDTF">2023-10-15T16:58:12Z</dcterms:created>
  <dcterms:modified xsi:type="dcterms:W3CDTF">2023-10-15T21:37:33Z</dcterms:modified>
</cp:coreProperties>
</file>