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CC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2BED6-4359-4643-B4EF-59F4EF2365CC}" v="286" dt="2021-06-18T14:19:14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ov.MLG@outlook.com" userId="c012a32feb94ef0a" providerId="LiveId" clId="{BE42BED6-4359-4643-B4EF-59F4EF2365CC}"/>
    <pc:docChg chg="undo custSel modSld">
      <pc:chgData name="adamov.MLG@outlook.com" userId="c012a32feb94ef0a" providerId="LiveId" clId="{BE42BED6-4359-4643-B4EF-59F4EF2365CC}" dt="2021-06-18T14:19:31.705" v="904" actId="14100"/>
      <pc:docMkLst>
        <pc:docMk/>
      </pc:docMkLst>
      <pc:sldChg chg="addSp delSp modSp mod setBg">
        <pc:chgData name="adamov.MLG@outlook.com" userId="c012a32feb94ef0a" providerId="LiveId" clId="{BE42BED6-4359-4643-B4EF-59F4EF2365CC}" dt="2021-06-18T14:17:44.718" v="892" actId="1076"/>
        <pc:sldMkLst>
          <pc:docMk/>
          <pc:sldMk cId="3669189291" sldId="256"/>
        </pc:sldMkLst>
        <pc:spChg chg="mod">
          <ac:chgData name="adamov.MLG@outlook.com" userId="c012a32feb94ef0a" providerId="LiveId" clId="{BE42BED6-4359-4643-B4EF-59F4EF2365CC}" dt="2021-06-18T14:17:44.718" v="892" actId="1076"/>
          <ac:spMkLst>
            <pc:docMk/>
            <pc:sldMk cId="3669189291" sldId="256"/>
            <ac:spMk id="2" creationId="{B6292EA7-4694-4F0E-BC8B-976D090B811E}"/>
          </ac:spMkLst>
        </pc:spChg>
        <pc:spChg chg="mod">
          <ac:chgData name="adamov.MLG@outlook.com" userId="c012a32feb94ef0a" providerId="LiveId" clId="{BE42BED6-4359-4643-B4EF-59F4EF2365CC}" dt="2021-06-18T14:17:40.842" v="891" actId="1076"/>
          <ac:spMkLst>
            <pc:docMk/>
            <pc:sldMk cId="3669189291" sldId="256"/>
            <ac:spMk id="4" creationId="{8B74DA58-52B8-4EC3-8F97-4B76EF6E8F73}"/>
          </ac:spMkLst>
        </pc:spChg>
        <pc:picChg chg="add del mod">
          <ac:chgData name="adamov.MLG@outlook.com" userId="c012a32feb94ef0a" providerId="LiveId" clId="{BE42BED6-4359-4643-B4EF-59F4EF2365CC}" dt="2021-06-18T07:02:29.509" v="124" actId="21"/>
          <ac:picMkLst>
            <pc:docMk/>
            <pc:sldMk cId="3669189291" sldId="256"/>
            <ac:picMk id="1026" creationId="{39A657F9-2778-471A-9B0B-0B1220CABCFE}"/>
          </ac:picMkLst>
        </pc:picChg>
      </pc:sldChg>
      <pc:sldChg chg="addSp delSp modSp mod setBg">
        <pc:chgData name="adamov.MLG@outlook.com" userId="c012a32feb94ef0a" providerId="LiveId" clId="{BE42BED6-4359-4643-B4EF-59F4EF2365CC}" dt="2021-06-18T14:14:30.892" v="862"/>
        <pc:sldMkLst>
          <pc:docMk/>
          <pc:sldMk cId="3509121664" sldId="257"/>
        </pc:sldMkLst>
        <pc:spChg chg="mod">
          <ac:chgData name="adamov.MLG@outlook.com" userId="c012a32feb94ef0a" providerId="LiveId" clId="{BE42BED6-4359-4643-B4EF-59F4EF2365CC}" dt="2021-06-18T13:05:25.843" v="360" actId="207"/>
          <ac:spMkLst>
            <pc:docMk/>
            <pc:sldMk cId="3509121664" sldId="257"/>
            <ac:spMk id="2" creationId="{560F1C19-8F6C-4D5C-9345-C9C613D1C184}"/>
          </ac:spMkLst>
        </pc:spChg>
        <pc:spChg chg="mod">
          <ac:chgData name="adamov.MLG@outlook.com" userId="c012a32feb94ef0a" providerId="LiveId" clId="{BE42BED6-4359-4643-B4EF-59F4EF2365CC}" dt="2021-06-18T13:06:12.001" v="365" actId="14100"/>
          <ac:spMkLst>
            <pc:docMk/>
            <pc:sldMk cId="3509121664" sldId="257"/>
            <ac:spMk id="3" creationId="{C8B7AEE6-4185-457C-A72C-8B0CC9168C66}"/>
          </ac:spMkLst>
        </pc:spChg>
        <pc:spChg chg="mod">
          <ac:chgData name="adamov.MLG@outlook.com" userId="c012a32feb94ef0a" providerId="LiveId" clId="{BE42BED6-4359-4643-B4EF-59F4EF2365CC}" dt="2021-06-18T13:07:25.518" v="377" actId="12"/>
          <ac:spMkLst>
            <pc:docMk/>
            <pc:sldMk cId="3509121664" sldId="257"/>
            <ac:spMk id="4" creationId="{759C7954-F362-4B87-821E-5C351305AF9D}"/>
          </ac:spMkLst>
        </pc:spChg>
        <pc:spChg chg="mod">
          <ac:chgData name="adamov.MLG@outlook.com" userId="c012a32feb94ef0a" providerId="LiveId" clId="{BE42BED6-4359-4643-B4EF-59F4EF2365CC}" dt="2021-06-18T13:07:34.866" v="378" actId="12"/>
          <ac:spMkLst>
            <pc:docMk/>
            <pc:sldMk cId="3509121664" sldId="257"/>
            <ac:spMk id="5" creationId="{088F7957-18D9-4AB0-9BB4-8455E6D619D5}"/>
          </ac:spMkLst>
        </pc:spChg>
        <pc:picChg chg="add del">
          <ac:chgData name="adamov.MLG@outlook.com" userId="c012a32feb94ef0a" providerId="LiveId" clId="{BE42BED6-4359-4643-B4EF-59F4EF2365CC}" dt="2021-06-18T07:05:31.204" v="137"/>
          <ac:picMkLst>
            <pc:docMk/>
            <pc:sldMk cId="3509121664" sldId="257"/>
            <ac:picMk id="2050" creationId="{4E728507-CF9F-4434-BEB3-88366E383D9B}"/>
          </ac:picMkLst>
        </pc:picChg>
        <pc:picChg chg="add mod">
          <ac:chgData name="adamov.MLG@outlook.com" userId="c012a32feb94ef0a" providerId="LiveId" clId="{BE42BED6-4359-4643-B4EF-59F4EF2365CC}" dt="2021-06-18T07:06:25.680" v="215"/>
          <ac:picMkLst>
            <pc:docMk/>
            <pc:sldMk cId="3509121664" sldId="257"/>
            <ac:picMk id="2052" creationId="{4759BF83-FC79-471D-9562-A883D0C9408A}"/>
          </ac:picMkLst>
        </pc:picChg>
      </pc:sldChg>
      <pc:sldChg chg="addSp modSp mod setBg">
        <pc:chgData name="adamov.MLG@outlook.com" userId="c012a32feb94ef0a" providerId="LiveId" clId="{BE42BED6-4359-4643-B4EF-59F4EF2365CC}" dt="2021-06-18T14:18:19.093" v="895" actId="1076"/>
        <pc:sldMkLst>
          <pc:docMk/>
          <pc:sldMk cId="179142874" sldId="258"/>
        </pc:sldMkLst>
        <pc:spChg chg="mod">
          <ac:chgData name="adamov.MLG@outlook.com" userId="c012a32feb94ef0a" providerId="LiveId" clId="{BE42BED6-4359-4643-B4EF-59F4EF2365CC}" dt="2021-06-18T07:08:02.512" v="228" actId="122"/>
          <ac:spMkLst>
            <pc:docMk/>
            <pc:sldMk cId="179142874" sldId="258"/>
            <ac:spMk id="2" creationId="{560F1C19-8F6C-4D5C-9345-C9C613D1C184}"/>
          </ac:spMkLst>
        </pc:spChg>
        <pc:spChg chg="mod">
          <ac:chgData name="adamov.MLG@outlook.com" userId="c012a32feb94ef0a" providerId="LiveId" clId="{BE42BED6-4359-4643-B4EF-59F4EF2365CC}" dt="2021-06-18T13:08:36.619" v="384" actId="1076"/>
          <ac:spMkLst>
            <pc:docMk/>
            <pc:sldMk cId="179142874" sldId="258"/>
            <ac:spMk id="3" creationId="{C8B7AEE6-4185-457C-A72C-8B0CC9168C66}"/>
          </ac:spMkLst>
        </pc:spChg>
        <pc:spChg chg="add mod ord">
          <ac:chgData name="adamov.MLG@outlook.com" userId="c012a32feb94ef0a" providerId="LiveId" clId="{BE42BED6-4359-4643-B4EF-59F4EF2365CC}" dt="2021-06-18T14:18:19.093" v="895" actId="1076"/>
          <ac:spMkLst>
            <pc:docMk/>
            <pc:sldMk cId="179142874" sldId="258"/>
            <ac:spMk id="5" creationId="{CDB22B84-2479-4D80-AF1A-4ED99AA8B3CA}"/>
          </ac:spMkLst>
        </pc:spChg>
        <pc:picChg chg="add mod">
          <ac:chgData name="adamov.MLG@outlook.com" userId="c012a32feb94ef0a" providerId="LiveId" clId="{BE42BED6-4359-4643-B4EF-59F4EF2365CC}" dt="2021-06-18T14:12:08.939" v="838" actId="1076"/>
          <ac:picMkLst>
            <pc:docMk/>
            <pc:sldMk cId="179142874" sldId="258"/>
            <ac:picMk id="4" creationId="{C31124E1-FB5E-4B70-B491-27EB498F32B8}"/>
          </ac:picMkLst>
        </pc:picChg>
      </pc:sldChg>
      <pc:sldChg chg="addSp delSp modSp mod setBg">
        <pc:chgData name="adamov.MLG@outlook.com" userId="c012a32feb94ef0a" providerId="LiveId" clId="{BE42BED6-4359-4643-B4EF-59F4EF2365CC}" dt="2021-06-18T14:19:14.979" v="903"/>
        <pc:sldMkLst>
          <pc:docMk/>
          <pc:sldMk cId="3542458422" sldId="259"/>
        </pc:sldMkLst>
        <pc:spChg chg="mod">
          <ac:chgData name="adamov.MLG@outlook.com" userId="c012a32feb94ef0a" providerId="LiveId" clId="{BE42BED6-4359-4643-B4EF-59F4EF2365CC}" dt="2021-06-18T13:36:12.996" v="493" actId="1076"/>
          <ac:spMkLst>
            <pc:docMk/>
            <pc:sldMk cId="3542458422" sldId="259"/>
            <ac:spMk id="2" creationId="{560F1C19-8F6C-4D5C-9345-C9C613D1C184}"/>
          </ac:spMkLst>
        </pc:spChg>
        <pc:spChg chg="del mod">
          <ac:chgData name="adamov.MLG@outlook.com" userId="c012a32feb94ef0a" providerId="LiveId" clId="{BE42BED6-4359-4643-B4EF-59F4EF2365CC}" dt="2021-06-18T13:37:23.754" v="494" actId="3680"/>
          <ac:spMkLst>
            <pc:docMk/>
            <pc:sldMk cId="3542458422" sldId="259"/>
            <ac:spMk id="3" creationId="{C8B7AEE6-4185-457C-A72C-8B0CC9168C66}"/>
          </ac:spMkLst>
        </pc:spChg>
        <pc:spChg chg="add mod ord">
          <ac:chgData name="adamov.MLG@outlook.com" userId="c012a32feb94ef0a" providerId="LiveId" clId="{BE42BED6-4359-4643-B4EF-59F4EF2365CC}" dt="2021-06-18T14:15:03.954" v="868" actId="207"/>
          <ac:spMkLst>
            <pc:docMk/>
            <pc:sldMk cId="3542458422" sldId="259"/>
            <ac:spMk id="5" creationId="{F146DC5C-E09A-48A0-941D-B114E56ED32E}"/>
          </ac:spMkLst>
        </pc:spChg>
        <pc:graphicFrameChg chg="add mod ord modGraphic">
          <ac:chgData name="adamov.MLG@outlook.com" userId="c012a32feb94ef0a" providerId="LiveId" clId="{BE42BED6-4359-4643-B4EF-59F4EF2365CC}" dt="2021-06-18T13:51:03.300" v="823" actId="121"/>
          <ac:graphicFrameMkLst>
            <pc:docMk/>
            <pc:sldMk cId="3542458422" sldId="259"/>
            <ac:graphicFrameMk id="6" creationId="{3C02BB57-D19B-40CA-B4B3-F5322C5ED0AA}"/>
          </ac:graphicFrameMkLst>
        </pc:graphicFrameChg>
        <pc:picChg chg="add del mod">
          <ac:chgData name="adamov.MLG@outlook.com" userId="c012a32feb94ef0a" providerId="LiveId" clId="{BE42BED6-4359-4643-B4EF-59F4EF2365CC}" dt="2021-06-18T14:18:39.595" v="899" actId="478"/>
          <ac:picMkLst>
            <pc:docMk/>
            <pc:sldMk cId="3542458422" sldId="259"/>
            <ac:picMk id="4" creationId="{9E7F706E-1E26-4C4A-BBF9-93124D946E99}"/>
          </ac:picMkLst>
        </pc:picChg>
      </pc:sldChg>
      <pc:sldChg chg="addSp delSp modSp mod setBg">
        <pc:chgData name="adamov.MLG@outlook.com" userId="c012a32feb94ef0a" providerId="LiveId" clId="{BE42BED6-4359-4643-B4EF-59F4EF2365CC}" dt="2021-06-18T14:19:31.705" v="904" actId="14100"/>
        <pc:sldMkLst>
          <pc:docMk/>
          <pc:sldMk cId="3326813939" sldId="260"/>
        </pc:sldMkLst>
        <pc:spChg chg="mod">
          <ac:chgData name="adamov.MLG@outlook.com" userId="c012a32feb94ef0a" providerId="LiveId" clId="{BE42BED6-4359-4643-B4EF-59F4EF2365CC}" dt="2021-06-18T12:22:01.474" v="244" actId="1076"/>
          <ac:spMkLst>
            <pc:docMk/>
            <pc:sldMk cId="3326813939" sldId="260"/>
            <ac:spMk id="2" creationId="{560F1C19-8F6C-4D5C-9345-C9C613D1C184}"/>
          </ac:spMkLst>
        </pc:spChg>
        <pc:spChg chg="mod ord">
          <ac:chgData name="adamov.MLG@outlook.com" userId="c012a32feb94ef0a" providerId="LiveId" clId="{BE42BED6-4359-4643-B4EF-59F4EF2365CC}" dt="2021-06-18T14:16:44.581" v="882" actId="166"/>
          <ac:spMkLst>
            <pc:docMk/>
            <pc:sldMk cId="3326813939" sldId="260"/>
            <ac:spMk id="3" creationId="{C8B7AEE6-4185-457C-A72C-8B0CC9168C66}"/>
          </ac:spMkLst>
        </pc:spChg>
        <pc:spChg chg="add del">
          <ac:chgData name="adamov.MLG@outlook.com" userId="c012a32feb94ef0a" providerId="LiveId" clId="{BE42BED6-4359-4643-B4EF-59F4EF2365CC}" dt="2021-06-18T12:22:21.389" v="247" actId="11529"/>
          <ac:spMkLst>
            <pc:docMk/>
            <pc:sldMk cId="3326813939" sldId="260"/>
            <ac:spMk id="5" creationId="{57557E80-3E2F-428C-ACCA-5268729F24FF}"/>
          </ac:spMkLst>
        </pc:spChg>
        <pc:spChg chg="add mod">
          <ac:chgData name="adamov.MLG@outlook.com" userId="c012a32feb94ef0a" providerId="LiveId" clId="{BE42BED6-4359-4643-B4EF-59F4EF2365CC}" dt="2021-06-18T12:24:07.094" v="267" actId="14100"/>
          <ac:spMkLst>
            <pc:docMk/>
            <pc:sldMk cId="3326813939" sldId="260"/>
            <ac:spMk id="7" creationId="{1B8CC1F1-4D12-44E4-AD90-BC4753A3D8F6}"/>
          </ac:spMkLst>
        </pc:spChg>
        <pc:spChg chg="add del mod ord">
          <ac:chgData name="adamov.MLG@outlook.com" userId="c012a32feb94ef0a" providerId="LiveId" clId="{BE42BED6-4359-4643-B4EF-59F4EF2365CC}" dt="2021-06-18T12:23:31.396" v="257" actId="478"/>
          <ac:spMkLst>
            <pc:docMk/>
            <pc:sldMk cId="3326813939" sldId="260"/>
            <ac:spMk id="8" creationId="{F905A350-0A6B-4A46-A328-B85CD3905842}"/>
          </ac:spMkLst>
        </pc:spChg>
        <pc:spChg chg="add mod">
          <ac:chgData name="adamov.MLG@outlook.com" userId="c012a32feb94ef0a" providerId="LiveId" clId="{BE42BED6-4359-4643-B4EF-59F4EF2365CC}" dt="2021-06-18T12:24:15.116" v="268" actId="14100"/>
          <ac:spMkLst>
            <pc:docMk/>
            <pc:sldMk cId="3326813939" sldId="260"/>
            <ac:spMk id="9" creationId="{723AA7F5-F06C-4524-930E-8A769F32C30A}"/>
          </ac:spMkLst>
        </pc:spChg>
        <pc:spChg chg="add mod">
          <ac:chgData name="adamov.MLG@outlook.com" userId="c012a32feb94ef0a" providerId="LiveId" clId="{BE42BED6-4359-4643-B4EF-59F4EF2365CC}" dt="2021-06-18T14:19:31.705" v="904" actId="14100"/>
          <ac:spMkLst>
            <pc:docMk/>
            <pc:sldMk cId="3326813939" sldId="260"/>
            <ac:spMk id="10" creationId="{9AA58914-26E4-45AE-81E4-502989AEEFAA}"/>
          </ac:spMkLst>
        </pc:spChg>
        <pc:spChg chg="add mod">
          <ac:chgData name="adamov.MLG@outlook.com" userId="c012a32feb94ef0a" providerId="LiveId" clId="{BE42BED6-4359-4643-B4EF-59F4EF2365CC}" dt="2021-06-18T12:24:45.060" v="336" actId="1038"/>
          <ac:spMkLst>
            <pc:docMk/>
            <pc:sldMk cId="3326813939" sldId="260"/>
            <ac:spMk id="11" creationId="{0C1F6474-9BF0-43E1-BEED-DE067E5AE974}"/>
          </ac:spMkLst>
        </pc:spChg>
        <pc:picChg chg="mod">
          <ac:chgData name="adamov.MLG@outlook.com" userId="c012a32feb94ef0a" providerId="LiveId" clId="{BE42BED6-4359-4643-B4EF-59F4EF2365CC}" dt="2021-06-18T12:21:52.690" v="243" actId="1076"/>
          <ac:picMkLst>
            <pc:docMk/>
            <pc:sldMk cId="3326813939" sldId="260"/>
            <ac:picMk id="6" creationId="{ED78FEE1-C831-4173-80E8-62B6B006AD43}"/>
          </ac:picMkLst>
        </pc:picChg>
      </pc:sldChg>
      <pc:sldChg chg="modSp mod setBg">
        <pc:chgData name="adamov.MLG@outlook.com" userId="c012a32feb94ef0a" providerId="LiveId" clId="{BE42BED6-4359-4643-B4EF-59F4EF2365CC}" dt="2021-06-18T14:17:10.495" v="886" actId="1076"/>
        <pc:sldMkLst>
          <pc:docMk/>
          <pc:sldMk cId="3920397012" sldId="261"/>
        </pc:sldMkLst>
        <pc:spChg chg="mod">
          <ac:chgData name="adamov.MLG@outlook.com" userId="c012a32feb94ef0a" providerId="LiveId" clId="{BE42BED6-4359-4643-B4EF-59F4EF2365CC}" dt="2021-06-18T14:17:06.717" v="885" actId="207"/>
          <ac:spMkLst>
            <pc:docMk/>
            <pc:sldMk cId="3920397012" sldId="261"/>
            <ac:spMk id="2" creationId="{560F1C19-8F6C-4D5C-9345-C9C613D1C184}"/>
          </ac:spMkLst>
        </pc:spChg>
        <pc:picChg chg="mod">
          <ac:chgData name="adamov.MLG@outlook.com" userId="c012a32feb94ef0a" providerId="LiveId" clId="{BE42BED6-4359-4643-B4EF-59F4EF2365CC}" dt="2021-06-18T14:17:10.495" v="886" actId="1076"/>
          <ac:picMkLst>
            <pc:docMk/>
            <pc:sldMk cId="3920397012" sldId="261"/>
            <ac:picMk id="4" creationId="{DBDEAC9A-CFA8-42C0-971E-B8E1DF70A86D}"/>
          </ac:picMkLst>
        </pc:picChg>
      </pc:sldChg>
      <pc:sldChg chg="modSp mod setBg">
        <pc:chgData name="adamov.MLG@outlook.com" userId="c012a32feb94ef0a" providerId="LiveId" clId="{BE42BED6-4359-4643-B4EF-59F4EF2365CC}" dt="2021-06-18T14:17:23.055" v="889" actId="1076"/>
        <pc:sldMkLst>
          <pc:docMk/>
          <pc:sldMk cId="2461320951" sldId="262"/>
        </pc:sldMkLst>
        <pc:picChg chg="mod">
          <ac:chgData name="adamov.MLG@outlook.com" userId="c012a32feb94ef0a" providerId="LiveId" clId="{BE42BED6-4359-4643-B4EF-59F4EF2365CC}" dt="2021-06-18T14:17:23.055" v="889" actId="1076"/>
          <ac:picMkLst>
            <pc:docMk/>
            <pc:sldMk cId="2461320951" sldId="262"/>
            <ac:picMk id="4" creationId="{E222E1E3-EDAD-4A70-919F-E2CB9144E0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109C4-5A51-401C-A4DC-442709F5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DCCF83-6E2F-4BC5-8A86-DB1A71790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C89C5-8862-491A-8839-82C90D5B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3DDF5-706D-4390-A442-33359D03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973F5E-52EC-414B-B2D3-4979D64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7A69E-F075-4B9C-AFF5-CE9CDF4A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1BF7A9-21DB-47EF-A19D-49341B611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49F0F-5434-4BB3-AA3A-43E7AECF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5A8D1-62D2-46C0-B843-11265260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2DE194-E219-4D3F-B972-20DAA1BA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9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0F46F9-7E75-4E4F-86C2-E5B08EF85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0E0306-B632-4AF8-99D8-1E9FD370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5BCD1C-D6D2-41A9-8699-E4EA0C81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D02ED-7EA5-4310-91AB-C2A5F037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AF90B-A4D9-4598-A280-CBD8D13C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B7BCE-0C5A-42FD-9356-6D86BCD0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50069-2C18-4040-B27A-B279A258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955322-A25F-47BC-A2DF-B20576EC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13426-EFB9-4F1C-A08A-F88CBF74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C76C9-C9C2-4548-B222-6D6AF553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8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01788-76F7-4B1E-BE54-5F42B9A6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F5F9-F83F-44C6-87A8-FD588213E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D624A-CEBB-418D-9258-09C26DD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8F0004-84AA-4516-BAC0-C41CE8B5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1C5DAA-C32C-47CB-9B1C-04927B8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5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6E2CD-1208-42CD-9077-DCB799C2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D6C5A-4FE0-4AA2-B3CA-CD9DA742D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31B437-A53D-49F8-9765-1FA326E26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D5727C-6868-40DD-B5D9-BB56A1D9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F7DC48-08CB-4AF7-8285-7A660B2E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8500E-DA69-482D-9ED6-F491A4C1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6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1F9E7-3965-4251-9D86-290A97A3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66078-579F-40D1-94E9-3AAA1A67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5D698A-7486-4A3B-A8BE-0AA22F383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E2E695-6038-4389-972B-101FB8545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A536CC-7543-4339-B5B3-934BDD988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26492D-885A-4775-A6E9-AE5A0A6A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BD8FB6-2F84-42DA-AE61-D671695D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031EBE-C1A0-4DA9-97E6-637DB2D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8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D18CC-AD9E-4BF3-B660-143E18D8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F08F40-B92B-437C-B25A-4C7D599E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ECE677-3BD0-4CEC-A127-6CBC6D10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26B08E-7430-49B0-A6C5-C287CCAF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3156AE-8341-4574-A201-21F4EB02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040548-9664-42D2-9111-BC7515D5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F8A7A5-A5F8-4AAC-8487-4A945230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4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8AFB8-B0E0-4F87-B666-97AE8CDE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83D98-C41B-4075-8B10-D360280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67935B-08E1-4437-9A5D-1F4BEC507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083B1F-AF09-4A4C-83FB-B25C8C47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E60C0-478A-4347-BAFC-1DE35864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02C0B-C187-4243-A1C0-654F2595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C1CE-AA7D-450C-A166-D772A2A0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30F7F2-D13F-4609-B27F-EF2B5DBBC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9F7D14-E61D-4B04-8471-1D96CD2D8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91C490-64A6-46EB-9662-A7C0B162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EB6AC6-D665-4615-BDCF-CABFF590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880073-4A26-4053-9D74-7A132652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21B08-9B2C-481F-88A7-B628CCCD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EE8B6F-0222-49CA-AE2F-48BC638A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53F31-284D-47D7-B25F-50A58FE72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BD72-1454-48C2-9AAC-258D0AC2C4C4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6C5E8A-74BD-49FE-8EDC-894CCBE54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6C5BA-8F01-4EAC-89C3-D22A88D6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710A-356B-45C7-BFA6-0CF5B04DE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3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74DA58-52B8-4EC3-8F97-4B76EF6E8F73}"/>
              </a:ext>
            </a:extLst>
          </p:cNvPr>
          <p:cNvSpPr/>
          <p:nvPr/>
        </p:nvSpPr>
        <p:spPr>
          <a:xfrm>
            <a:off x="1826419" y="2078831"/>
            <a:ext cx="8539162" cy="2700337"/>
          </a:xfrm>
          <a:prstGeom prst="rect">
            <a:avLst/>
          </a:prstGeom>
          <a:solidFill>
            <a:srgbClr val="CC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92EA7-4694-4F0E-BC8B-976D090B8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790" y="2235199"/>
            <a:ext cx="9446419" cy="2387600"/>
          </a:xfrm>
          <a:noFill/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Статистический анализ углубленной футбольной статистики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69B7CD-9109-4999-85E0-1B0BDC9D5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4162" y="503078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0" i="0" dirty="0">
                <a:solidFill>
                  <a:srgbClr val="CCFF02"/>
                </a:solidFill>
                <a:effectLst/>
                <a:latin typeface="Times New Roman" panose="02020603050405020304" pitchFamily="18" charset="0"/>
              </a:rPr>
              <a:t>Мустафин Айдар, БСТ191</a:t>
            </a:r>
          </a:p>
          <a:p>
            <a:pPr algn="r"/>
            <a:r>
              <a:rPr lang="ru-RU" b="0" i="0" dirty="0" err="1">
                <a:solidFill>
                  <a:srgbClr val="CCFF02"/>
                </a:solidFill>
                <a:effectLst/>
                <a:latin typeface="Times New Roman" panose="02020603050405020304" pitchFamily="18" charset="0"/>
              </a:rPr>
              <a:t>Ятчени</a:t>
            </a:r>
            <a:r>
              <a:rPr lang="ru-RU" b="0" i="0" dirty="0">
                <a:solidFill>
                  <a:srgbClr val="CCFF02"/>
                </a:solidFill>
                <a:effectLst/>
                <a:latin typeface="Times New Roman" panose="02020603050405020304" pitchFamily="18" charset="0"/>
              </a:rPr>
              <a:t> Иван, БСТ191</a:t>
            </a:r>
          </a:p>
          <a:p>
            <a:pPr algn="r"/>
            <a:r>
              <a:rPr lang="ru-RU" b="0" i="0" dirty="0">
                <a:solidFill>
                  <a:srgbClr val="CCFF02"/>
                </a:solidFill>
                <a:effectLst/>
                <a:latin typeface="Times New Roman" panose="02020603050405020304" pitchFamily="18" charset="0"/>
              </a:rPr>
              <a:t>Адамов Адам, БСТ191</a:t>
            </a:r>
          </a:p>
          <a:p>
            <a:pPr algn="r"/>
            <a:r>
              <a:rPr lang="ru-RU" b="0" i="0" dirty="0">
                <a:solidFill>
                  <a:srgbClr val="CCFF02"/>
                </a:solidFill>
                <a:effectLst/>
                <a:latin typeface="Times New Roman" panose="02020603050405020304" pitchFamily="18" charset="0"/>
              </a:rPr>
              <a:t>Мальков Сергей, БСТ196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18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F1C19-8F6C-4D5C-9345-C9C613D1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7" y="227856"/>
            <a:ext cx="10515600" cy="1032411"/>
          </a:xfrm>
          <a:solidFill>
            <a:schemeClr val="tx1"/>
          </a:solidFill>
        </p:spPr>
        <p:txBody>
          <a:bodyPr/>
          <a:lstStyle/>
          <a:p>
            <a:r>
              <a:rPr lang="ru-RU" dirty="0">
                <a:solidFill>
                  <a:srgbClr val="CCFF02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7AEE6-4185-457C-A72C-8B0CC916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83" y="1342269"/>
            <a:ext cx="6221707" cy="1203325"/>
          </a:xfrm>
          <a:solidFill>
            <a:srgbClr val="CCFF02"/>
          </a:solidFill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Проанализировать влияние факторов, помогающих прогнозировать исходы футбольных матчей и убедиться в их значимости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C7954-F362-4B87-821E-5C351305AF9D}"/>
              </a:ext>
            </a:extLst>
          </p:cNvPr>
          <p:cNvSpPr txBox="1"/>
          <p:nvPr/>
        </p:nvSpPr>
        <p:spPr>
          <a:xfrm>
            <a:off x="306683" y="2681407"/>
            <a:ext cx="7015162" cy="2031325"/>
          </a:xfrm>
          <a:prstGeom prst="rect">
            <a:avLst/>
          </a:prstGeom>
          <a:solidFill>
            <a:srgbClr val="CCFF0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Первичная обработка данных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Проверка основных предпосылок статистического анализа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Корреляционный анализ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Построение регрессионных моделей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Метод главных компонент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Кластеризация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Дискриминантный анализ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F7957-18D9-4AB0-9BB4-8455E6D619D5}"/>
              </a:ext>
            </a:extLst>
          </p:cNvPr>
          <p:cNvSpPr txBox="1"/>
          <p:nvPr/>
        </p:nvSpPr>
        <p:spPr>
          <a:xfrm>
            <a:off x="306683" y="5427736"/>
            <a:ext cx="6221707" cy="646331"/>
          </a:xfrm>
          <a:prstGeom prst="rect">
            <a:avLst/>
          </a:prstGeom>
          <a:solidFill>
            <a:srgbClr val="CCFF0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Гипотеза: ожидаемое количество очков которое наберёт команда зависит от 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59BF83-FC79-471D-9562-A883D0C94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16000"/>
                    </a14:imgEffect>
                    <a14:imgEffect>
                      <a14:brightnessContrast bright="-3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90" y="7309"/>
            <a:ext cx="5663609" cy="685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2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31124E1-FB5E-4B70-B491-27EB498F3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07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F1C19-8F6C-4D5C-9345-C9C613D1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66219" y="2766217"/>
            <a:ext cx="6858001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ru-RU" dirty="0">
                <a:solidFill>
                  <a:srgbClr val="CCFF02"/>
                </a:solidFill>
              </a:rPr>
              <a:t>Основные переменные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B22B84-2479-4D80-AF1A-4ED99AA8B3CA}"/>
              </a:ext>
            </a:extLst>
          </p:cNvPr>
          <p:cNvSpPr/>
          <p:nvPr/>
        </p:nvSpPr>
        <p:spPr>
          <a:xfrm>
            <a:off x="6407887" y="547575"/>
            <a:ext cx="5075276" cy="5762846"/>
          </a:xfrm>
          <a:prstGeom prst="rect">
            <a:avLst/>
          </a:prstGeom>
          <a:solidFill>
            <a:srgbClr val="CC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7AEE6-4185-457C-A72C-8B0CC916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703" y="1194852"/>
            <a:ext cx="4504660" cy="435133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xG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ожидаемое количество забитых голов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npxG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ожидаемое количество забитых голов без пенальти и автоголов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xGA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ожидаемое количество пропущенных голов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npxGA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ожидаемое количество пропущенных голов без пенальти и автоголов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npxGD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разница между ожидаемым количеством забитых и пропущенных голов без пенальти и автоголов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ppda_coef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количество передач, которые совершает соперник перед потерей мяча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oppda_coef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количество передач, которые совершает команда перед потерей мяча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xpts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ожидаемое количество очков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4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146DC5C-E09A-48A0-941D-B114E56ED32E}"/>
              </a:ext>
            </a:extLst>
          </p:cNvPr>
          <p:cNvSpPr/>
          <p:nvPr/>
        </p:nvSpPr>
        <p:spPr>
          <a:xfrm>
            <a:off x="347330" y="449630"/>
            <a:ext cx="11497340" cy="604324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F1C19-8F6C-4D5C-9345-C9C613D1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9630"/>
            <a:ext cx="10515600" cy="754581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ru-RU" dirty="0">
                <a:solidFill>
                  <a:srgbClr val="CCFF02"/>
                </a:solidFill>
              </a:rPr>
              <a:t>Характеристики основных переменных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3C02BB57-D19B-40CA-B4B3-F5322C5ED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80766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45659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39388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76969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648727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7762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Показатели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Xpts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Ppda_coef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Oppda_coef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9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CCFF02"/>
                          </a:solidFill>
                        </a:rPr>
                        <a:t>Min</a:t>
                      </a:r>
                      <a:endParaRPr lang="ru-RU" i="1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CCFF02"/>
                          </a:solidFill>
                        </a:rPr>
                        <a:t>Quantile 1</a:t>
                      </a:r>
                      <a:endParaRPr lang="ru-RU" i="1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0,6739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6.9629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6.9629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0.6812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1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CCFF02"/>
                          </a:solidFill>
                        </a:rPr>
                        <a:t>Median</a:t>
                      </a:r>
                      <a:endParaRPr lang="ru-RU" i="1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1.3289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9.5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9.5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1.1506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CCFF02"/>
                          </a:solidFill>
                        </a:rPr>
                        <a:t>Mean</a:t>
                      </a:r>
                      <a:endParaRPr lang="ru-RU" i="1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1.3786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10.9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10.9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1.3097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5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CCFF02"/>
                          </a:solidFill>
                        </a:rPr>
                        <a:t>Quantile 3</a:t>
                      </a:r>
                      <a:endParaRPr lang="ru-RU" i="1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2.0513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13.0956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13.095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1.7695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7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CCFF02"/>
                          </a:solidFill>
                        </a:rPr>
                        <a:t>Max</a:t>
                      </a:r>
                      <a:endParaRPr lang="ru-RU" i="1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152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152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CFF02"/>
                          </a:solidFill>
                        </a:rPr>
                        <a:t>6.6305</a:t>
                      </a:r>
                      <a:endParaRPr lang="ru-RU" dirty="0">
                        <a:solidFill>
                          <a:srgbClr val="CCFF0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5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4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>
            <a:extLst>
              <a:ext uri="{FF2B5EF4-FFF2-40B4-BE49-F238E27FC236}">
                <a16:creationId xmlns:a16="http://schemas.microsoft.com/office/drawing/2014/main" id="{ED78FEE1-C831-4173-80E8-62B6B006AD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39871" y="985837"/>
            <a:ext cx="6019295" cy="56185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F1C19-8F6C-4D5C-9345-C9C613D1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CCFF02"/>
                </a:solidFill>
              </a:rPr>
              <a:t>Диагностика</a:t>
            </a:r>
            <a:r>
              <a:rPr lang="ru-RU" dirty="0"/>
              <a:t> </a:t>
            </a:r>
            <a:r>
              <a:rPr lang="ru-RU" dirty="0">
                <a:solidFill>
                  <a:srgbClr val="CCFF02"/>
                </a:solidFill>
              </a:rPr>
              <a:t>выбросов</a:t>
            </a:r>
            <a:r>
              <a:rPr lang="ru-RU" dirty="0"/>
              <a:t>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F6CD7A-870D-4C21-8BA3-E1CC9AE276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9587" y="6810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8CC1F1-4D12-44E4-AD90-BC4753A3D8F6}"/>
              </a:ext>
            </a:extLst>
          </p:cNvPr>
          <p:cNvSpPr/>
          <p:nvPr/>
        </p:nvSpPr>
        <p:spPr>
          <a:xfrm>
            <a:off x="439871" y="985836"/>
            <a:ext cx="6019294" cy="927469"/>
          </a:xfrm>
          <a:prstGeom prst="rect">
            <a:avLst/>
          </a:prstGeom>
          <a:solidFill>
            <a:srgbClr val="CC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23AA7F5-F06C-4524-930E-8A769F32C30A}"/>
              </a:ext>
            </a:extLst>
          </p:cNvPr>
          <p:cNvSpPr/>
          <p:nvPr/>
        </p:nvSpPr>
        <p:spPr>
          <a:xfrm>
            <a:off x="439871" y="5358809"/>
            <a:ext cx="6019294" cy="1245562"/>
          </a:xfrm>
          <a:prstGeom prst="rect">
            <a:avLst/>
          </a:prstGeom>
          <a:solidFill>
            <a:srgbClr val="CC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A58914-26E4-45AE-81E4-502989AEEFAA}"/>
              </a:ext>
            </a:extLst>
          </p:cNvPr>
          <p:cNvSpPr/>
          <p:nvPr/>
        </p:nvSpPr>
        <p:spPr>
          <a:xfrm rot="16200000">
            <a:off x="-1742515" y="3507948"/>
            <a:ext cx="4763100" cy="398330"/>
          </a:xfrm>
          <a:prstGeom prst="rect">
            <a:avLst/>
          </a:prstGeom>
          <a:solidFill>
            <a:srgbClr val="CC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1F6474-9BF0-43E1-BEED-DE067E5AE974}"/>
              </a:ext>
            </a:extLst>
          </p:cNvPr>
          <p:cNvSpPr/>
          <p:nvPr/>
        </p:nvSpPr>
        <p:spPr>
          <a:xfrm rot="16200000">
            <a:off x="3875014" y="3660348"/>
            <a:ext cx="4763100" cy="398330"/>
          </a:xfrm>
          <a:prstGeom prst="rect">
            <a:avLst/>
          </a:prstGeom>
          <a:solidFill>
            <a:srgbClr val="CC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7AEE6-4185-457C-A72C-8B0CC916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75239"/>
            <a:ext cx="5656129" cy="5629131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ru-RU" dirty="0">
                <a:solidFill>
                  <a:srgbClr val="D3D3D3"/>
                </a:solidFill>
              </a:rPr>
              <a:t>Правило 3</a:t>
            </a:r>
            <a:r>
              <a:rPr lang="en-US" dirty="0">
                <a:solidFill>
                  <a:srgbClr val="D3D3D3"/>
                </a:solidFill>
              </a:rPr>
              <a:t> IQR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D3D3D3"/>
                </a:solidFill>
              </a:rPr>
              <a:t>	</a:t>
            </a:r>
            <a:r>
              <a:rPr lang="ru-RU" dirty="0">
                <a:solidFill>
                  <a:srgbClr val="CCFF02"/>
                </a:solidFill>
              </a:rPr>
              <a:t>нет выбросов</a:t>
            </a:r>
          </a:p>
          <a:p>
            <a:pPr marL="0" indent="0" algn="ctr">
              <a:buNone/>
            </a:pPr>
            <a:endParaRPr lang="ru-RU" dirty="0">
              <a:solidFill>
                <a:srgbClr val="D3D3D3"/>
              </a:solidFill>
            </a:endParaRPr>
          </a:p>
          <a:p>
            <a:pPr algn="ctr"/>
            <a:r>
              <a:rPr lang="ru-RU" dirty="0">
                <a:solidFill>
                  <a:srgbClr val="D3D3D3"/>
                </a:solidFill>
              </a:rPr>
              <a:t>Правило 1.5 </a:t>
            </a:r>
            <a:r>
              <a:rPr lang="en-US" dirty="0">
                <a:solidFill>
                  <a:srgbClr val="D3D3D3"/>
                </a:solidFill>
              </a:rPr>
              <a:t>IQR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D3D3D3"/>
                </a:solidFill>
              </a:rPr>
              <a:t>	</a:t>
            </a:r>
            <a:r>
              <a:rPr lang="ru-RU" dirty="0">
                <a:solidFill>
                  <a:srgbClr val="CCFF02"/>
                </a:solidFill>
              </a:rPr>
              <a:t>нет выбросов</a:t>
            </a:r>
          </a:p>
        </p:txBody>
      </p:sp>
    </p:spTree>
    <p:extLst>
      <p:ext uri="{BB962C8B-B14F-4D97-AF65-F5344CB8AC3E}">
        <p14:creationId xmlns:p14="http://schemas.microsoft.com/office/powerpoint/2010/main" val="332681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F1C19-8F6C-4D5C-9345-C9C613D1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FF02"/>
                </a:solidFill>
              </a:rPr>
              <a:t>Дискриминантный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7AEE6-4185-457C-A72C-8B0CC916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DEAC9A-CFA8-42C0-971E-B8E1DF70A8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3444"/>
            <a:ext cx="4619625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39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F1C19-8F6C-4D5C-9345-C9C613D1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7AEE6-4185-457C-A72C-8B0CC916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2E1E3-EDAD-4A70-919F-E2CB9144E0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153444"/>
            <a:ext cx="4619625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20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205</Words>
  <Application>Microsoft Office PowerPoint</Application>
  <PresentationFormat>Широкоэкранный</PresentationFormat>
  <Paragraphs>67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Статистический анализ углубленной футбольной статистики</vt:lpstr>
      <vt:lpstr>Цели и задачи</vt:lpstr>
      <vt:lpstr>Основные переменные</vt:lpstr>
      <vt:lpstr>Характеристики основных переменных</vt:lpstr>
      <vt:lpstr>Диагностика выбросов </vt:lpstr>
      <vt:lpstr>Дискриминантный анализ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Статистический анализ углубленной футбольной статистики</dc:title>
  <dc:creator>adamov.MLG@outlook.com</dc:creator>
  <cp:lastModifiedBy>adamov.MLG@outlook.com</cp:lastModifiedBy>
  <cp:revision>7</cp:revision>
  <dcterms:created xsi:type="dcterms:W3CDTF">2021-06-17T21:30:45Z</dcterms:created>
  <dcterms:modified xsi:type="dcterms:W3CDTF">2021-06-18T14:19:32Z</dcterms:modified>
</cp:coreProperties>
</file>