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v Haoran" userId="a0cc5b462f68616e" providerId="LiveId" clId="{C0D85EFE-BE70-E94D-A2B7-1FAAE6450E89}"/>
    <pc:docChg chg="modSld">
      <pc:chgData name="Xv Haoran" userId="a0cc5b462f68616e" providerId="LiveId" clId="{C0D85EFE-BE70-E94D-A2B7-1FAAE6450E89}" dt="2019-11-07T01:51:00.370" v="2" actId="255"/>
      <pc:docMkLst>
        <pc:docMk/>
      </pc:docMkLst>
      <pc:sldChg chg="modSp">
        <pc:chgData name="Xv Haoran" userId="a0cc5b462f68616e" providerId="LiveId" clId="{C0D85EFE-BE70-E94D-A2B7-1FAAE6450E89}" dt="2019-11-07T01:51:00.370" v="2" actId="255"/>
        <pc:sldMkLst>
          <pc:docMk/>
          <pc:sldMk cId="0" sldId="256"/>
        </pc:sldMkLst>
        <pc:spChg chg="mod">
          <ac:chgData name="Xv Haoran" userId="a0cc5b462f68616e" providerId="LiveId" clId="{C0D85EFE-BE70-E94D-A2B7-1FAAE6450E89}" dt="2019-11-07T01:50:43.756" v="0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Xv Haoran" userId="a0cc5b462f68616e" providerId="LiveId" clId="{C0D85EFE-BE70-E94D-A2B7-1FAAE6450E89}" dt="2019-11-07T01:50:48.046" v="1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Xv Haoran" userId="a0cc5b462f68616e" providerId="LiveId" clId="{C0D85EFE-BE70-E94D-A2B7-1FAAE6450E89}" dt="2019-11-07T01:51:00.370" v="2" actId="255"/>
          <ac:spMkLst>
            <pc:docMk/>
            <pc:sldMk cId="0" sldId="25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88" y="1208537"/>
            <a:ext cx="2387025" cy="318267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97538" y="451450"/>
            <a:ext cx="3092100" cy="500700"/>
          </a:xfrm>
          <a:prstGeom prst="rect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Taking Pictures using ADNS3080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470776" y="451450"/>
            <a:ext cx="3354600" cy="500700"/>
          </a:xfrm>
          <a:prstGeom prst="rect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Mearsuring Speed using ADNS3080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63" y="1208524"/>
            <a:ext cx="2387025" cy="31826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567475" y="1282350"/>
            <a:ext cx="23871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/>
              <a:t>Key Features: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dirty="0"/>
              <a:t>Resolution: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30*30 pixels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dirty="0"/>
              <a:t>Baud rate: 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115200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dirty="0"/>
              <a:t>Frame rate: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up to 6400 frames/sec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dirty="0"/>
              <a:t>Speed is measured by calculating the average pixel moving distance between two frames</a:t>
            </a:r>
            <a:endParaRPr sz="1200" dirty="0">
              <a:solidFill>
                <a:srgbClr val="404040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Xv Haoran</cp:lastModifiedBy>
  <cp:revision>1</cp:revision>
  <dcterms:modified xsi:type="dcterms:W3CDTF">2019-11-07T01:51:10Z</dcterms:modified>
</cp:coreProperties>
</file>