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688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654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434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3090333" y="3733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3242733" y="3810000"/>
            <a:ext cx="61750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6477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5334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Депозиты. Целевой процесс согласования нестандартных депозитов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PREMIUM-4811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+25 млн руб.</a:t>
            </a: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5334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инт:4(2)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300чд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