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8612256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764656" y="3810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090333" y="363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86" name="TextBox 2035354285"/>
          <p:cNvSpPr txBox="1"/>
          <p:nvPr/>
        </p:nvSpPr>
        <p:spPr>
          <a:xfrm>
            <a:off x="2912533" y="384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15.01</a:t>
            </a: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2912533" y="355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