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5334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5334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7644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881152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4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2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1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октябрь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44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ноябрь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81152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декабрь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8688456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8654166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434456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Donut 2035354280"/>
          <p:cNvSpPr/>
          <p:nvPr/>
        </p:nvSpPr>
        <p:spPr>
          <a:xfrm>
            <a:off x="8612256" y="3733800"/>
            <a:ext cx="152400" cy="152400"/>
          </a:xfrm>
          <a:prstGeom prst="donut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8764656" y="3810000"/>
            <a:ext cx="-762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381000" y="6477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TextBox 2035354283"/>
          <p:cNvSpPr txBox="1"/>
          <p:nvPr/>
        </p:nvSpPr>
        <p:spPr>
          <a:xfrm>
            <a:off x="381000" y="1143000"/>
            <a:ext cx="2286000" cy="5334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85" name="TextBox 2035354284"/>
          <p:cNvSpPr txBox="1"/>
          <p:nvPr/>
        </p:nvSpPr>
        <p:spPr>
          <a:xfrm>
            <a:off x="2667000" y="1143000"/>
            <a:ext cx="381000" cy="5334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