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86884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86541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4344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8612256" y="3733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8764656" y="38100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81000" y="6477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381000" y="1143000"/>
            <a:ext cx="2286000" cy="5334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2667000" y="1143000"/>
            <a:ext cx="381000" cy="5334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