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8612256" y="16002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764656" y="16764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2209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10668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10668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6" name="Oval 2035354285"/>
          <p:cNvSpPr/>
          <p:nvPr/>
        </p:nvSpPr>
        <p:spPr>
          <a:xfrm>
            <a:off x="8612256" y="2667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Straight Connector 2035354286"/>
          <p:cNvSpPr/>
          <p:nvPr/>
        </p:nvSpPr>
        <p:spPr>
          <a:xfrm>
            <a:off x="8764656" y="27432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381000" y="3276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TextBox 2035354288"/>
          <p:cNvSpPr txBox="1"/>
          <p:nvPr/>
        </p:nvSpPr>
        <p:spPr>
          <a:xfrm>
            <a:off x="381000" y="2209800"/>
            <a:ext cx="2286000" cy="10668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2667000" y="2209800"/>
            <a:ext cx="381000" cy="10668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91" name="Oval 2035354290"/>
          <p:cNvSpPr/>
          <p:nvPr/>
        </p:nvSpPr>
        <p:spPr>
          <a:xfrm>
            <a:off x="8612256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2" name="Straight Connector 2035354291"/>
          <p:cNvSpPr/>
          <p:nvPr/>
        </p:nvSpPr>
        <p:spPr>
          <a:xfrm>
            <a:off x="8764656" y="3810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3" name="Straight Connector 2035354292"/>
          <p:cNvSpPr/>
          <p:nvPr/>
        </p:nvSpPr>
        <p:spPr>
          <a:xfrm>
            <a:off x="381000" y="434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4" name="TextBox 2035354293"/>
          <p:cNvSpPr txBox="1"/>
          <p:nvPr/>
        </p:nvSpPr>
        <p:spPr>
          <a:xfrm>
            <a:off x="381000" y="3276600"/>
            <a:ext cx="2286000" cy="10668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5" name="TextBox 2035354294"/>
          <p:cNvSpPr txBox="1"/>
          <p:nvPr/>
        </p:nvSpPr>
        <p:spPr>
          <a:xfrm>
            <a:off x="2667000" y="3276600"/>
            <a:ext cx="381000" cy="10668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96" name="Oval 2035354295"/>
          <p:cNvSpPr/>
          <p:nvPr/>
        </p:nvSpPr>
        <p:spPr>
          <a:xfrm>
            <a:off x="8612256" y="48006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8764656" y="48768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381000" y="5410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TextBox 2035354298"/>
          <p:cNvSpPr txBox="1"/>
          <p:nvPr/>
        </p:nvSpPr>
        <p:spPr>
          <a:xfrm>
            <a:off x="381000" y="4343400"/>
            <a:ext cx="2286000" cy="10668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2667000" y="4343400"/>
            <a:ext cx="381000" cy="10668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1" name="Oval 2035354300"/>
          <p:cNvSpPr/>
          <p:nvPr/>
        </p:nvSpPr>
        <p:spPr>
          <a:xfrm>
            <a:off x="8612256" y="5867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2" name="Straight Connector 2035354301"/>
          <p:cNvSpPr/>
          <p:nvPr/>
        </p:nvSpPr>
        <p:spPr>
          <a:xfrm>
            <a:off x="8764656" y="59436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Straight Connector 203535430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4" name="TextBox 2035354303"/>
          <p:cNvSpPr txBox="1"/>
          <p:nvPr/>
        </p:nvSpPr>
        <p:spPr>
          <a:xfrm>
            <a:off x="381000" y="5410200"/>
            <a:ext cx="2286000" cy="10668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2667000" y="5410200"/>
            <a:ext cx="381000" cy="10668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