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13913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579623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359913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13.11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7643191" y="37338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7795591" y="3810000"/>
            <a:ext cx="818321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8613913" y="3810000"/>
            <a:ext cx="-96906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Straight Connector 2035354283"/>
          <p:cNvSpPr/>
          <p:nvPr/>
        </p:nvSpPr>
        <p:spPr>
          <a:xfrm>
            <a:off x="381000" y="6477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5" name="TextBox 2035354284"/>
          <p:cNvSpPr txBox="1"/>
          <p:nvPr/>
        </p:nvSpPr>
        <p:spPr>
          <a:xfrm>
            <a:off x="381000" y="1143000"/>
            <a:ext cx="2286000" cy="5334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6" name="TextBox 2035354285"/>
          <p:cNvSpPr txBox="1"/>
          <p:nvPr/>
        </p:nvSpPr>
        <p:spPr>
          <a:xfrm>
            <a:off x="2667000" y="1143000"/>
            <a:ext cx="381000" cy="5334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